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AABF-9647-43EE-A41E-825E12261EE0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B816C-A5F9-48A3-9A57-829BA0DC2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4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B816C-A5F9-48A3-9A57-829BA0DC2C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3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Лекція 6.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Взаємини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поколінь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48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393" y="0"/>
            <a:ext cx="9185393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Психологічні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018"/>
            <a:ext cx="5832648" cy="5287318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Широке визнання отримала точка зору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Е.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Фромма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роль матері і батька у вихованні дітей, на особливості материнської та батьківської любові.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Материнська любов безумовна: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дитину люблять тільки за те, що вона є; це пасивне переживання, материнської любові не потрібно добиватися.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Батьківська любов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це обумовлена любов, її потрібно і, що важливо, можна заслужити досягненнями, виконанням обов'язків, порядком у справах, відповідністю очікуванням, дисципліною.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Ключові поняття програми виховання з психоаналітичної точки зору: прихильність, безпека, встановлення близьких взаємин дітей і дорослих, створення умов для налагодження взаємодії дитини і батьків у перші години після народження.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Image result for ÐµÑÐ¸Ñ ÑÑÐ¾Ð¼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857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ÐµÑÐ¸Ñ ÑÑÐ¾Ð¼Ð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47942"/>
            <a:ext cx="2857500" cy="27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4572000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36195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Дольто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підкреслює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прагнути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новонародженим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контакту,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контакту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проходженні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Дольто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в батьках.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батьки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гиперопікою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авторитарні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насильно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утримують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підростаючих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тенетах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789040"/>
            <a:ext cx="4572000" cy="25545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36195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роботах педагога-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психоаналітика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Д.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Віннікота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приділяється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профілактичній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батьками,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виробленню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правильних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базисних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установок: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батькам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довіряти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інтуїтивній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природними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послідовними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передбачуваними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170" name="Picture 2" descr="Image result for Ñ Ð´Ð¾Ð»ÑÑÐ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9"/>
          <a:stretch/>
        </p:blipFill>
        <p:spPr bwMode="auto">
          <a:xfrm>
            <a:off x="5220072" y="405363"/>
            <a:ext cx="3486150" cy="316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80" y="3782928"/>
            <a:ext cx="2662534" cy="259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620689"/>
            <a:ext cx="8229600" cy="2304256"/>
          </a:xfrm>
        </p:spPr>
        <p:txBody>
          <a:bodyPr>
            <a:normAutofit/>
          </a:bodyPr>
          <a:lstStyle/>
          <a:p>
            <a:pPr marL="0" indent="441325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Е.Берна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три начала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навколишнім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середовищем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спонтанність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інтуїція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все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природне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Дорослий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систематичні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раціональність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об'єктивність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логіки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батька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структурою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суперего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Фрейда,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придбані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звички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41325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Image result for ÐµÑÐ¸Ðº Ð±ÐµÑ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62890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ÐµÑÐ¸Ðº Ð±ÐµÑÐ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79" y="2994725"/>
            <a:ext cx="5149361" cy="330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А.Адлера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Дж.Боулби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Мета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батьківства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Батьківські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настанови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4013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Детермінація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батьківських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настанов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54013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4013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6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5791681" cy="5359326"/>
          </a:xfrm>
        </p:spPr>
        <p:txBody>
          <a:bodyPr>
            <a:normAutofit lnSpcReduction="10000"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А. Адлер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підкреслював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батьками і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тотожність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поважати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унікальність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недоторканість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самого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поняттями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адлеровского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 і 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повязувалися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провідними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принципами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владу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Основоположний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за А. Адлером -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взаємоповага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Найважливіший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Адлера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консультацій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покликаних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демократичний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стиль,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принципах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громадського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Ð°Ð´Ð»ÐµÑ Ð°Ð»ÑÑÑÐµÐ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8575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2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2" y="620688"/>
            <a:ext cx="8023929" cy="3096344"/>
          </a:xfrm>
        </p:spPr>
        <p:txBody>
          <a:bodyPr>
            <a:normAutofit lnSpcReduction="10000"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Дж.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Боулбі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наголошував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тому,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поведінковими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механізмами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гарантували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присутність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опікуна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немовля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народжується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набором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привертати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перетвориться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систему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прихильності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співвідносить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параметр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близькості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Дж.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Боулбі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припускав,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запускається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загрози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припиняє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розглядається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2" name="Picture 4" descr="Image result for ÐÐ¶. ÐÐ¾ÑÐ»Ð±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98257"/>
            <a:ext cx="4500562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ÐÐ¶. ÐÐ¾ÑÐ»Ð±Ñ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98257"/>
            <a:ext cx="2232248" cy="281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2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батьківства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Батьківські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настанови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094103" cy="4853136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Мета батьківства полягає у вихованні дітей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Батьківські установки (позиції)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система, або сукупність, батьківського емоційного ставлення до дитини, сприйняття дитини батьком і способів поведінки з ним.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Батьківський стиль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найбільш характерні способи стосунків батьків до дитини, що застосовують певні засоби і методи педагогічного впливу, які виражаються у своєрідній манері словесного обігу та взаємодії.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age result for Ð±Ð°ÑÑÐºÑÐ²ÑÑÐºÐ¸Ð¹ ÑÑÐ¸Ð»Ñ Ð²Ð¸ÑÐ¾Ð²Ð°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2"/>
          <a:stretch/>
        </p:blipFill>
        <p:spPr bwMode="auto">
          <a:xfrm>
            <a:off x="4558046" y="1772816"/>
            <a:ext cx="4207818" cy="218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ÑÐ·Ð½Ð¾Ð¼Ð°Ð½ÑÑÐ½Ñ ÑÑÐ¸Ð»Ñ Ð²Ð¸ÑÐ¾Ð²Ð°Ð½Ð½Ñ Ð´ÑÑÐµÐ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 bwMode="auto">
          <a:xfrm>
            <a:off x="4551302" y="3957145"/>
            <a:ext cx="421456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76673"/>
            <a:ext cx="8229600" cy="2808311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Болдуїн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виділив два стилі практики батьківського виховання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демократичний і контролюючий.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Демократичний стиль визначається наступними параметрами: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високим рівнем вербального спілкування між дітьми і батьками;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включеністю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дітей в обговорення сімейних проблем, урахуванням їх думки; 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готовністю батьків прийти на допомогу, якщо це буде потрібно, одночасно вірою в успіх самостійної діяльності дитини; 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обмеженням власної суб'єктивності в баченні дитини 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84983"/>
            <a:ext cx="54726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демократичним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стилем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характеризувалися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помірно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вираженою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здатністю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лідерства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агресивністю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прагненням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ніяк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піддавалися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зовнішньому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контролю.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відрізнялися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хорошим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фізичним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легкістю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контактів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однолітками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властивий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альтруїзм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сензитивность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емпатія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r="10140"/>
          <a:stretch/>
        </p:blipFill>
        <p:spPr bwMode="auto">
          <a:xfrm>
            <a:off x="5796136" y="3429000"/>
            <a:ext cx="302221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03" y="476673"/>
            <a:ext cx="8229600" cy="3240360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Контролюючий стиль включає значні обмеження поведінки дітей: 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чітке і ясне роз'яснення дитині сенсу обмежень;</a:t>
            </a: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відсутність розбіжностей між батьками і дітьми з приводу дисциплінарних заходів.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Діти батьків з контролюючим типом виховання були слухняні, схильні до навіювань, боязкі, не дуже наполегливі в досягненні власних цілей, неагресивні.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 змішаному стилі виховання дітям притаманні сугестивність, послух, емоційна чутливість,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неагресивність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відсутність допитливості, оригінальності мислення, бідна фантазія. 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age result for ÐºÐ¾Ð½ÑÑÐ¾Ð»ÑÑÑÐ¸Ð¹ ÑÑÐ¸Ð»Ñ Ð²Ð¸ÑÐ¾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011751" cy="288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Image result for ÐºÐ¾Ð½ÑÑÐ¾Ð»ÑÑÑÐ¸Ð¹ ÑÑÐ¸Ð»Ñ Ð²Ð¸ÑÐ¾Ð²Ð°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3"/>
            <a:ext cx="4032448" cy="288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315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Детермінація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батьківських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стилів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настанов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356" y="1556792"/>
            <a:ext cx="3477572" cy="37856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61950"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по типу А (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емоційне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відкидання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неприйняття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корекції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вродженого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поєднуються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жорстким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контролем,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регламентацією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імперативним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нав'язуванням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єдино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«правильного» типу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556792"/>
            <a:ext cx="4572000" cy="37856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361950"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по типу Б (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гіперсоціалізующе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виражається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тривожно-недовірливій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товаришів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і особливо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очікуванні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успіхів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батьки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прагнуть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багатопрофільного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враховуюючи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психофізичні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356" y="5486460"/>
            <a:ext cx="8086084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61950"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по типу В (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егоцентричне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«кумир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культивування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шкоду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членам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15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 bwMode="auto">
          <a:xfrm>
            <a:off x="-41393" y="0"/>
            <a:ext cx="9185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361950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патогенним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неправильного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підлітковому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фруструються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автономії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повазі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самовизначенні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досягненні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56078"/>
            <a:ext cx="4723488" cy="1015663"/>
          </a:xfrm>
          <a:prstGeom prst="rect">
            <a:avLst/>
          </a:prstGeom>
          <a:solidFill>
            <a:srgbClr val="CC9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Гіпопротекція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брак опіки і контролю за поведінкою, недолік уваги і турботи до фізичного і духовного благополуччя.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88169"/>
            <a:ext cx="4723488" cy="1631216"/>
          </a:xfrm>
          <a:prstGeom prst="rect">
            <a:avLst/>
          </a:prstGeom>
          <a:solidFill>
            <a:srgbClr val="CC9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2. Домінуючий тип: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загострена увага і турбота поєднується з дріб'язковим контролем, великою кількістю заборон, несамостійність, безініціативність, невміння постояти за себе.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4842" y="3273706"/>
            <a:ext cx="3456384" cy="3170099"/>
          </a:xfrm>
          <a:prstGeom prst="rect">
            <a:avLst/>
          </a:prstGeom>
          <a:solidFill>
            <a:srgbClr val="CC9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Потворствуюча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гіперпротекція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виховання за типом «кумир сім'ї», потурання всім бажанням дитини, надмірне обожнювання, нестримне прагнення до лідерства і вищості, який поєднується з недостатнім завзятістю і опорою на власні ресурси.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4842" y="1456078"/>
            <a:ext cx="3456384" cy="1631216"/>
          </a:xfrm>
          <a:prstGeom prst="rect">
            <a:avLst/>
          </a:prstGeom>
          <a:solidFill>
            <a:srgbClr val="CC9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4. Емоційне відкидання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ігнорування потреб підлітка, нерідко жорстоке поводження, глобальне невдоволення.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04867"/>
            <a:ext cx="4867504" cy="1631216"/>
          </a:xfrm>
          <a:prstGeom prst="rect">
            <a:avLst/>
          </a:prstGeom>
          <a:solidFill>
            <a:srgbClr val="CC99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. Підвищена моральна відповідальність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вимоги не відповідають віку і реальним можливостям дитини, наполегливі очікування великих успіхів,  ігнорування реальних потреб та інтересів.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1103</Words>
  <Application>Microsoft Office PowerPoint</Application>
  <PresentationFormat>Экран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Лекція 6. Взаємини поколінь в сім'ї</vt:lpstr>
      <vt:lpstr>ПЛАН</vt:lpstr>
      <vt:lpstr>Особливості особистості батьків</vt:lpstr>
      <vt:lpstr>Презентация PowerPoint</vt:lpstr>
      <vt:lpstr>Мета батьківства. Батьківські стилі і настанови</vt:lpstr>
      <vt:lpstr>Презентация PowerPoint</vt:lpstr>
      <vt:lpstr>Презентация PowerPoint</vt:lpstr>
      <vt:lpstr>Детермінація батьківських стилів і настанов</vt:lpstr>
      <vt:lpstr>Найбільш патогенним виявляється вплив неправильного виховання в підлітковому віці, коли фруструються базові потреби автономії, повазі, самовизначенні, досягненні: </vt:lpstr>
      <vt:lpstr>Психологічні моделі сімейного виховання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6. Взаємини поколінь в сім'ї</dc:title>
  <dc:creator>Svetlana</dc:creator>
  <cp:lastModifiedBy>Svetlana</cp:lastModifiedBy>
  <cp:revision>19</cp:revision>
  <dcterms:created xsi:type="dcterms:W3CDTF">2019-05-17T12:18:32Z</dcterms:created>
  <dcterms:modified xsi:type="dcterms:W3CDTF">2019-05-17T15:55:14Z</dcterms:modified>
</cp:coreProperties>
</file>