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96F795-E766-4716-8D13-B1225DC93D80}" type="datetimeFigureOut">
              <a:rPr lang="ru-RU" smtClean="0"/>
              <a:t>19.03.2017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08A6DE-4992-4560-913B-2C9B88E280C6}"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C08A6DE-4992-4560-913B-2C9B88E280C6}" type="slidenum">
              <a:rPr lang="ru-RU" smtClean="0"/>
              <a:t>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5B106E36-FD25-4E2D-B0AA-010F637433A0}" type="datetimeFigureOut">
              <a:rPr lang="ru-RU" smtClean="0"/>
              <a:pPr/>
              <a:t>19.03.2017</a:t>
            </a:fld>
            <a:endParaRPr lang="ru-RU"/>
          </a:p>
        </p:txBody>
      </p:sp>
      <p:sp>
        <p:nvSpPr>
          <p:cNvPr id="17" name="Нижний колонтитул 16"/>
          <p:cNvSpPr>
            <a:spLocks noGrp="1"/>
          </p:cNvSpPr>
          <p:nvPr>
            <p:ph type="ftr" sz="quarter" idx="11"/>
          </p:nvPr>
        </p:nvSpPr>
        <p:spPr/>
        <p:txBody>
          <a:bodyPr/>
          <a:lstStyle>
            <a:extLst/>
          </a:lstStyle>
          <a:p>
            <a:endParaRPr lang="ru-RU"/>
          </a:p>
        </p:txBody>
      </p:sp>
      <p:sp>
        <p:nvSpPr>
          <p:cNvPr id="29" name="Номер слайда 28"/>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19.03.2017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19.03.2017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19.03.2017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19.03.2017</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19.03.2017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19.03.2017</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19.03.2017</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19.03.2017</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19.03.2017</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extLst/>
          </a:lstStyle>
          <a:p>
            <a:fld id="{5B106E36-FD25-4E2D-B0AA-010F637433A0}" type="datetimeFigureOut">
              <a:rPr lang="ru-RU" smtClean="0"/>
              <a:pPr/>
              <a:t>19.03.2017</a:t>
            </a:fld>
            <a:endParaRPr lang="ru-RU"/>
          </a:p>
        </p:txBody>
      </p:sp>
      <p:sp>
        <p:nvSpPr>
          <p:cNvPr id="6" name="Нижний колонтитул 5"/>
          <p:cNvSpPr>
            <a:spLocks noGrp="1"/>
          </p:cNvSpPr>
          <p:nvPr>
            <p:ph type="ftr" sz="quarter" idx="11"/>
          </p:nvPr>
        </p:nvSpPr>
        <p:spPr>
          <a:xfrm>
            <a:off x="914400" y="55499"/>
            <a:ext cx="5562600" cy="365125"/>
          </a:xfrm>
        </p:spPr>
        <p:txBody>
          <a:bodyPr/>
          <a:lstStyle>
            <a:extLst/>
          </a:lstStyle>
          <a:p>
            <a:endParaRPr lang="ru-RU"/>
          </a:p>
        </p:txBody>
      </p:sp>
      <p:sp>
        <p:nvSpPr>
          <p:cNvPr id="7" name="Номер слайда 6"/>
          <p:cNvSpPr>
            <a:spLocks noGrp="1"/>
          </p:cNvSpPr>
          <p:nvPr>
            <p:ph type="sldNum" sz="quarter" idx="12"/>
          </p:nvPr>
        </p:nvSpPr>
        <p:spPr>
          <a:xfrm>
            <a:off x="8610600" y="55499"/>
            <a:ext cx="457200" cy="365125"/>
          </a:xfrm>
        </p:spPr>
        <p:txBody>
          <a:bodyPr/>
          <a:lstStyle>
            <a:extLst/>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5B106E36-FD25-4E2D-B0AA-010F637433A0}" type="datetimeFigureOut">
              <a:rPr lang="ru-RU" smtClean="0"/>
              <a:pPr/>
              <a:t>19.03.2017</a:t>
            </a:fld>
            <a:endParaRPr lang="ru-RU"/>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43042" y="2786058"/>
            <a:ext cx="7772400" cy="1975104"/>
          </a:xfrm>
        </p:spPr>
        <p:txBody>
          <a:bodyPr/>
          <a:lstStyle/>
          <a:p>
            <a:r>
              <a:rPr lang="ru-RU" dirty="0" smtClean="0"/>
              <a:t>Маскотерапия</a:t>
            </a:r>
            <a:endParaRPr lang="ru-RU" dirty="0"/>
          </a:p>
        </p:txBody>
      </p:sp>
      <p:pic>
        <p:nvPicPr>
          <p:cNvPr id="5" name="Рисунок 4" descr="dark_mask_o2_by_notspecific.jpg"/>
          <p:cNvPicPr>
            <a:picLocks noChangeAspect="1"/>
          </p:cNvPicPr>
          <p:nvPr/>
        </p:nvPicPr>
        <p:blipFill>
          <a:blip r:embed="rId2"/>
          <a:stretch>
            <a:fillRect/>
          </a:stretch>
        </p:blipFill>
        <p:spPr>
          <a:xfrm>
            <a:off x="5286380" y="0"/>
            <a:ext cx="3857620" cy="435769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Отклики в истории</a:t>
            </a:r>
            <a:endParaRPr lang="ru-RU" dirty="0"/>
          </a:p>
        </p:txBody>
      </p:sp>
      <p:sp>
        <p:nvSpPr>
          <p:cNvPr id="3" name="Содержимое 2"/>
          <p:cNvSpPr>
            <a:spLocks noGrp="1"/>
          </p:cNvSpPr>
          <p:nvPr>
            <p:ph idx="1"/>
          </p:nvPr>
        </p:nvSpPr>
        <p:spPr/>
        <p:txBody>
          <a:bodyPr>
            <a:normAutofit/>
          </a:bodyPr>
          <a:lstStyle/>
          <a:p>
            <a:r>
              <a:rPr lang="ru-RU" sz="1800" dirty="0" smtClean="0"/>
              <a:t>Архаические культуры, а так же современные племена, которых не коснулась цивилизация, с помощью маскотерапии «изгоняют бесов», исцеляют болезни тела и души. Художники всех школ и во все времена обязательно рисовали , стоя у зеркала, серии автопортретов — не для удовольствия, а для того, чтобы разобраться с самими собой. Заметьте, что как только у художника случался творческий кризис, он сразу же садился писать очередной автопортрет. Эта терапия исцеляла художника, возрождая в нём Творца. </a:t>
            </a:r>
            <a:endParaRPr lang="ru-RU"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85786" y="857232"/>
            <a:ext cx="7772400" cy="4572000"/>
          </a:xfrm>
        </p:spPr>
        <p:txBody>
          <a:bodyPr>
            <a:normAutofit/>
          </a:bodyPr>
          <a:lstStyle/>
          <a:p>
            <a:pPr>
              <a:buNone/>
            </a:pPr>
            <a:r>
              <a:rPr lang="ru-RU" sz="2000" b="1" dirty="0" smtClean="0"/>
              <a:t>       Лицо </a:t>
            </a:r>
            <a:r>
              <a:rPr lang="ru-RU" sz="2000" b="1" dirty="0" smtClean="0"/>
              <a:t>человека — это своеобразная "визитная карточка"</a:t>
            </a:r>
            <a:r>
              <a:rPr lang="ru-RU" sz="2000" dirty="0" smtClean="0"/>
              <a:t>, которую он предъявляет миру. "Лицо" и "личность" — эти слова не случайно являются однокоренными. Ведь </a:t>
            </a:r>
            <a:r>
              <a:rPr lang="ru-RU" sz="2000" b="1" dirty="0" smtClean="0"/>
              <a:t>на наших </a:t>
            </a:r>
            <a:r>
              <a:rPr lang="ru-RU" sz="2000" b="1" dirty="0" smtClean="0"/>
              <a:t>лицах запечатлены </a:t>
            </a:r>
            <a:r>
              <a:rPr lang="ru-RU" sz="2000" b="1" dirty="0" smtClean="0"/>
              <a:t>все те "</a:t>
            </a:r>
            <a:r>
              <a:rPr lang="ru-RU" sz="2000" b="1" dirty="0" smtClean="0"/>
              <a:t>черты", </a:t>
            </a:r>
            <a:r>
              <a:rPr lang="ru-RU" sz="2000" b="1" dirty="0" smtClean="0"/>
              <a:t>которыми в избытке снабжает человека его прошлое</a:t>
            </a:r>
            <a:r>
              <a:rPr lang="ru-RU" sz="2000" dirty="0" smtClean="0"/>
              <a:t>. К сожалению, зачастую </a:t>
            </a:r>
            <a:r>
              <a:rPr lang="ru-RU" sz="2000" dirty="0" smtClean="0"/>
              <a:t>человек </a:t>
            </a:r>
            <a:r>
              <a:rPr lang="ru-RU" sz="2000" dirty="0" smtClean="0"/>
              <a:t>забывает о том, каково в действительности его истинное лицо, предпочитая прятаться за искусственно созданными </a:t>
            </a:r>
            <a:r>
              <a:rPr lang="ru-RU" sz="2000" dirty="0" smtClean="0"/>
              <a:t>образами. </a:t>
            </a:r>
            <a:r>
              <a:rPr lang="ru-RU" sz="2000" dirty="0" smtClean="0"/>
              <a:t>К счастью, </a:t>
            </a:r>
            <a:r>
              <a:rPr lang="ru-RU" sz="2000" b="1" dirty="0" smtClean="0"/>
              <a:t>метод маскотерапии позволяет пролить свет на подлинную природу каждого из нас</a:t>
            </a:r>
            <a:r>
              <a:rPr lang="ru-RU" sz="2000" dirty="0" smtClean="0"/>
              <a:t> и наладить гармоничное взаимодействие с персональной внутренней Самостью.</a:t>
            </a:r>
            <a:endParaRPr lang="ru-RU"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История метода</a:t>
            </a:r>
            <a:endParaRPr lang="ru-RU" dirty="0"/>
          </a:p>
        </p:txBody>
      </p:sp>
      <p:sp>
        <p:nvSpPr>
          <p:cNvPr id="3" name="Содержимое 2"/>
          <p:cNvSpPr>
            <a:spLocks noGrp="1"/>
          </p:cNvSpPr>
          <p:nvPr>
            <p:ph idx="1"/>
          </p:nvPr>
        </p:nvSpPr>
        <p:spPr>
          <a:xfrm>
            <a:off x="928662" y="1714488"/>
            <a:ext cx="7772400" cy="4572000"/>
          </a:xfrm>
        </p:spPr>
        <p:txBody>
          <a:bodyPr>
            <a:normAutofit/>
          </a:bodyPr>
          <a:lstStyle/>
          <a:p>
            <a:pPr>
              <a:buNone/>
            </a:pPr>
            <a:r>
              <a:rPr lang="ru-RU" dirty="0" smtClean="0"/>
              <a:t>	</a:t>
            </a:r>
            <a:r>
              <a:rPr lang="ru-RU" sz="1900" dirty="0" smtClean="0"/>
              <a:t>Сам</a:t>
            </a:r>
            <a:r>
              <a:rPr lang="ru-RU" sz="1900" dirty="0" smtClean="0"/>
              <a:t> же метод маскотерапии считается относительно молодым: создан он был около 20 лет назад психиатром </a:t>
            </a:r>
            <a:r>
              <a:rPr lang="ru-RU" sz="1900" b="1" dirty="0" smtClean="0"/>
              <a:t>Гагиком Назлояном</a:t>
            </a:r>
            <a:r>
              <a:rPr lang="ru-RU" sz="1900" dirty="0" smtClean="0"/>
              <a:t>, в настоящее время возглавляющим московский институт маскотерапии. Примечательно, что если ранее маскотерапия применялась в основном в целях лечения тяжёлых психотических состояний, то ныне, благодаря ученику Назлояна Сергею Кравченко, </a:t>
            </a:r>
            <a:r>
              <a:rPr lang="ru-RU" sz="1900" b="1" dirty="0" smtClean="0"/>
              <a:t>данный метод успешно используется для индивидуальной и групповой психодиагностики и психотерапии</a:t>
            </a:r>
            <a:r>
              <a:rPr lang="ru-RU" sz="1900" dirty="0" smtClean="0"/>
              <a:t>.</a:t>
            </a:r>
            <a:endParaRPr lang="ru-RU" sz="1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Используемые техники</a:t>
            </a:r>
            <a:endParaRPr lang="ru-RU" dirty="0"/>
          </a:p>
        </p:txBody>
      </p:sp>
      <p:sp>
        <p:nvSpPr>
          <p:cNvPr id="3" name="Содержимое 2"/>
          <p:cNvSpPr>
            <a:spLocks noGrp="1"/>
          </p:cNvSpPr>
          <p:nvPr>
            <p:ph idx="1"/>
          </p:nvPr>
        </p:nvSpPr>
        <p:spPr/>
        <p:txBody>
          <a:bodyPr>
            <a:normAutofit/>
          </a:bodyPr>
          <a:lstStyle/>
          <a:p>
            <a:pPr>
              <a:buNone/>
            </a:pPr>
            <a:r>
              <a:rPr lang="ru-RU" dirty="0" smtClean="0"/>
              <a:t>	</a:t>
            </a:r>
            <a:r>
              <a:rPr lang="ru-RU" sz="1800" dirty="0" smtClean="0"/>
              <a:t>Примечательно</a:t>
            </a:r>
            <a:r>
              <a:rPr lang="ru-RU" sz="1800" dirty="0" smtClean="0"/>
              <a:t>, что в рамках метода маскотерапии зачастую применяются техники </a:t>
            </a:r>
            <a:r>
              <a:rPr lang="ru-RU" sz="1800" b="1" dirty="0" smtClean="0"/>
              <a:t>психосинтеза</a:t>
            </a:r>
            <a:r>
              <a:rPr lang="ru-RU" sz="1800" dirty="0" smtClean="0"/>
              <a:t>, </a:t>
            </a:r>
            <a:r>
              <a:rPr lang="ru-RU" sz="1800" b="1" dirty="0" smtClean="0"/>
              <a:t>символдрамы</a:t>
            </a:r>
            <a:r>
              <a:rPr lang="ru-RU" sz="1800" dirty="0" smtClean="0"/>
              <a:t>, а также </a:t>
            </a:r>
            <a:r>
              <a:rPr lang="ru-RU" sz="1800" b="1" dirty="0" smtClean="0"/>
              <a:t>телесно-ориентированной терапии</a:t>
            </a:r>
            <a:r>
              <a:rPr lang="ru-RU" sz="1800" dirty="0" smtClean="0"/>
              <a:t>. Последнее совершенно не случайно. Ведь </a:t>
            </a:r>
            <a:r>
              <a:rPr lang="ru-RU" sz="1800" b="1" dirty="0" smtClean="0"/>
              <a:t>в процессе взаимодействия с тем или иным человеком мы в первую очередь "считываем" адресуемые нам невербальные телесные микросигналы</a:t>
            </a:r>
            <a:r>
              <a:rPr lang="ru-RU" sz="1800" dirty="0" smtClean="0"/>
              <a:t>, реализуемые в том числе и посредством мимики. </a:t>
            </a:r>
            <a:r>
              <a:rPr lang="ru-RU" sz="1800" b="1" dirty="0" smtClean="0"/>
              <a:t>Лицо подчас является своеобразным "проектором" посланий тела</a:t>
            </a:r>
            <a:r>
              <a:rPr lang="ru-RU" sz="1800" dirty="0" smtClean="0"/>
              <a:t>. А если тело зажато тисками социальных условностей и психологических травм, это накладывает свой отпечаток и на </a:t>
            </a:r>
            <a:r>
              <a:rPr lang="ru-RU" sz="1800" dirty="0" smtClean="0"/>
              <a:t>«образ".</a:t>
            </a:r>
            <a:endParaRPr lang="ru-RU"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Момент «создания»</a:t>
            </a:r>
            <a:endParaRPr lang="ru-RU" dirty="0"/>
          </a:p>
        </p:txBody>
      </p:sp>
      <p:sp>
        <p:nvSpPr>
          <p:cNvPr id="3" name="Содержимое 2"/>
          <p:cNvSpPr>
            <a:spLocks noGrp="1"/>
          </p:cNvSpPr>
          <p:nvPr>
            <p:ph idx="1"/>
          </p:nvPr>
        </p:nvSpPr>
        <p:spPr/>
        <p:txBody>
          <a:bodyPr>
            <a:normAutofit/>
          </a:bodyPr>
          <a:lstStyle/>
          <a:p>
            <a:pPr>
              <a:buNone/>
            </a:pPr>
            <a:endParaRPr lang="ru-RU" sz="1800" dirty="0" smtClean="0"/>
          </a:p>
          <a:p>
            <a:pPr>
              <a:buNone/>
            </a:pPr>
            <a:endParaRPr lang="ru-RU" sz="1800" dirty="0" smtClean="0"/>
          </a:p>
          <a:p>
            <a:pPr>
              <a:buNone/>
            </a:pPr>
            <a:endParaRPr lang="ru-RU" sz="1800" dirty="0" smtClean="0"/>
          </a:p>
          <a:p>
            <a:pPr>
              <a:buNone/>
            </a:pPr>
            <a:r>
              <a:rPr lang="ru-RU" sz="1800" dirty="0" smtClean="0"/>
              <a:t>	Помимо </a:t>
            </a:r>
            <a:r>
              <a:rPr lang="ru-RU" sz="1800" dirty="0" smtClean="0"/>
              <a:t>этого, </a:t>
            </a:r>
            <a:r>
              <a:rPr lang="ru-RU" sz="1800" b="1" dirty="0" smtClean="0"/>
              <a:t>маскотерапия даёт возможность для отшлифовки уже имеющейся системы знаков, состояний, и отношений, в совокупности являющей наше истинное Лицо</a:t>
            </a:r>
            <a:r>
              <a:rPr lang="ru-RU" sz="1800" dirty="0" smtClean="0"/>
              <a:t>. Создавая с помощью скульптурного пластилина те или иные маски, образы, и формы, человек, обретая самоидентификацию, обретает вместе с ней и возможность разрешить для себя многие кризисные и проблемные ситуации. Не случайно создатель метода маскотерапии в своё время утверждал: </a:t>
            </a:r>
            <a:r>
              <a:rPr lang="ru-RU" sz="1800" i="1" dirty="0" smtClean="0"/>
              <a:t>"Чем реалистичнее изображение лица, тем совершеннее восприятие мира и своего Я".</a:t>
            </a:r>
            <a:endParaRPr lang="ru-RU" sz="1800" dirty="0"/>
          </a:p>
        </p:txBody>
      </p:sp>
      <p:pic>
        <p:nvPicPr>
          <p:cNvPr id="4" name="Рисунок 3" descr="Маска-5.jpg"/>
          <p:cNvPicPr>
            <a:picLocks noChangeAspect="1"/>
          </p:cNvPicPr>
          <p:nvPr/>
        </p:nvPicPr>
        <p:blipFill>
          <a:blip r:embed="rId2"/>
          <a:stretch>
            <a:fillRect/>
          </a:stretch>
        </p:blipFill>
        <p:spPr>
          <a:xfrm>
            <a:off x="6215074" y="214290"/>
            <a:ext cx="2500306" cy="250030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t>
            </a:r>
            <a:r>
              <a:rPr lang="ru-RU" dirty="0" err="1" smtClean="0"/>
              <a:t>Обезличенность</a:t>
            </a:r>
            <a:endParaRPr lang="ru-RU" dirty="0"/>
          </a:p>
        </p:txBody>
      </p:sp>
      <p:sp>
        <p:nvSpPr>
          <p:cNvPr id="3" name="Содержимое 2"/>
          <p:cNvSpPr>
            <a:spLocks noGrp="1"/>
          </p:cNvSpPr>
          <p:nvPr>
            <p:ph idx="1"/>
          </p:nvPr>
        </p:nvSpPr>
        <p:spPr>
          <a:xfrm>
            <a:off x="714348" y="2714620"/>
            <a:ext cx="7772400" cy="3571892"/>
          </a:xfrm>
        </p:spPr>
        <p:txBody>
          <a:bodyPr>
            <a:normAutofit/>
          </a:bodyPr>
          <a:lstStyle/>
          <a:p>
            <a:pPr>
              <a:buNone/>
            </a:pPr>
            <a:r>
              <a:rPr lang="ru-RU" sz="1600" b="1" dirty="0" smtClean="0"/>
              <a:t>	Одной </a:t>
            </a:r>
            <a:r>
              <a:rPr lang="ru-RU" sz="1600" b="1" dirty="0" smtClean="0"/>
              <a:t>из самых ужасающих проблем современной культуры является тотальная </a:t>
            </a:r>
            <a:r>
              <a:rPr lang="ru-RU" sz="1600" b="1" dirty="0" err="1" smtClean="0"/>
              <a:t>обезличенность</a:t>
            </a:r>
            <a:r>
              <a:rPr lang="ru-RU" sz="1600" dirty="0" smtClean="0"/>
              <a:t>. В нашей повседневной жизни это приводит к стиранию индивидуальности и утрате многих значимых ориентиров. Однако, личность, невзирая на тяготы и беды существования, всегда стремится к обретению Лица — как бы мучительно это порой не было (ведь не случайно автопортрет создаётся художником в наиболее сложные для него годы). Ибо </a:t>
            </a:r>
            <a:r>
              <a:rPr lang="ru-RU" sz="1600" b="1" dirty="0" smtClean="0"/>
              <a:t>благодаря маскотерапии на горизонтах нашего существования проступают яркими красками новые яркие смыслы</a:t>
            </a:r>
            <a:r>
              <a:rPr lang="ru-RU" sz="1600" dirty="0" smtClean="0"/>
              <a:t>.</a:t>
            </a:r>
            <a:endParaRPr lang="ru-RU" sz="1600" dirty="0"/>
          </a:p>
        </p:txBody>
      </p:sp>
      <p:pic>
        <p:nvPicPr>
          <p:cNvPr id="4" name="Рисунок 3" descr="3087.jpg"/>
          <p:cNvPicPr>
            <a:picLocks noChangeAspect="1"/>
          </p:cNvPicPr>
          <p:nvPr/>
        </p:nvPicPr>
        <p:blipFill>
          <a:blip r:embed="rId2"/>
          <a:stretch>
            <a:fillRect/>
          </a:stretch>
        </p:blipFill>
        <p:spPr>
          <a:xfrm>
            <a:off x="642910" y="0"/>
            <a:ext cx="1857388" cy="266701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Суть терапии</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Так в чем же суть маскотерапии? Как уже говорилось, метод помогает человеку объективно взглянуть на себя, открыть ранее неизвестные или искаженные стороны, грани своей личности. Вообще, метод опирается на структуру личности Карла Юнга, который выделял следующие пласты психики:</a:t>
            </a:r>
          </a:p>
          <a:p>
            <a:r>
              <a:rPr lang="ru-RU" dirty="0" smtClean="0"/>
              <a:t>1) животный</a:t>
            </a:r>
            <a:br>
              <a:rPr lang="ru-RU" dirty="0" smtClean="0"/>
            </a:br>
            <a:r>
              <a:rPr lang="ru-RU" dirty="0" smtClean="0"/>
              <a:t>2) общечеловеческий</a:t>
            </a:r>
            <a:br>
              <a:rPr lang="ru-RU" dirty="0" smtClean="0"/>
            </a:br>
            <a:r>
              <a:rPr lang="ru-RU" dirty="0" smtClean="0"/>
              <a:t>3) родовой</a:t>
            </a:r>
            <a:br>
              <a:rPr lang="ru-RU" dirty="0" smtClean="0"/>
            </a:br>
            <a:r>
              <a:rPr lang="ru-RU" dirty="0" smtClean="0"/>
              <a:t>4) семейный</a:t>
            </a:r>
            <a:br>
              <a:rPr lang="ru-RU" dirty="0" smtClean="0"/>
            </a:br>
            <a:r>
              <a:rPr lang="ru-RU" dirty="0" smtClean="0"/>
              <a:t>5) индивидуальный</a:t>
            </a:r>
          </a:p>
          <a:p>
            <a:r>
              <a:rPr lang="ru-RU" dirty="0" smtClean="0"/>
              <a:t>На каждом из этапов могут быть выявлены психические отклонения, которые устраняются по мере продвижения человека при портретировании по всем пластам психики.</a:t>
            </a:r>
            <a:br>
              <a:rPr lang="ru-RU" dirty="0" smtClean="0"/>
            </a:br>
            <a:r>
              <a:rPr lang="ru-RU" dirty="0" smtClean="0"/>
              <a:t/>
            </a:r>
            <a:br>
              <a:rPr lang="ru-RU" dirty="0" smtClean="0"/>
            </a:b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Длительность сеансов</a:t>
            </a:r>
            <a:endParaRPr lang="ru-RU" dirty="0"/>
          </a:p>
        </p:txBody>
      </p:sp>
      <p:sp>
        <p:nvSpPr>
          <p:cNvPr id="3" name="Содержимое 2"/>
          <p:cNvSpPr>
            <a:spLocks noGrp="1"/>
          </p:cNvSpPr>
          <p:nvPr>
            <p:ph idx="1"/>
          </p:nvPr>
        </p:nvSpPr>
        <p:spPr/>
        <p:txBody>
          <a:bodyPr>
            <a:normAutofit/>
          </a:bodyPr>
          <a:lstStyle/>
          <a:p>
            <a:r>
              <a:rPr lang="ru-RU" sz="1700" dirty="0" smtClean="0"/>
              <a:t>Сеансы маскотерапии не имеют строгих ограничений по времени, частоте. Они могут длиться как несколько минут, так и затянуться на несколько часов. При этом психотерапевт беседует с клиентом, однако могут быть и периоды молчаливого сосредоточения на своем портрете. Частота встреч также индивидуальна и определяется самим клиентом в зависимости от готовности встретиться с психотерапевтом и свои портретом. Как правило, общее количество встреч варьируется от 5 до 20. Сам же портрет человека может сформироваться за несколько встреч, либо за месяц, а то и год. В любом случае маскотерапия существует, чтобы вывести человека к такому состоянию, которое позволит преобразить его личность, открыть горизонты для дальнейшего совершенствования.</a:t>
            </a:r>
            <a:r>
              <a:rPr lang="ru-RU" dirty="0" smtClean="0"/>
              <a:t/>
            </a:r>
            <a:br>
              <a:rPr lang="ru-RU" dirty="0" smtClean="0"/>
            </a:br>
            <a:r>
              <a:rPr lang="ru-RU" dirty="0" smtClean="0"/>
              <a:t/>
            </a:r>
            <a:br>
              <a:rPr lang="ru-RU" dirty="0" smtClean="0"/>
            </a:b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t>
            </a:r>
            <a:br>
              <a:rPr lang="ru-RU" dirty="0" smtClean="0"/>
            </a:br>
            <a:r>
              <a:rPr lang="ru-RU" dirty="0" smtClean="0"/>
              <a:t/>
            </a:r>
            <a:br>
              <a:rPr lang="ru-RU" dirty="0" smtClean="0"/>
            </a:br>
            <a:r>
              <a:rPr lang="ru-RU" dirty="0" smtClean="0"/>
              <a:t>	</a:t>
            </a:r>
            <a:br>
              <a:rPr lang="ru-RU" dirty="0" smtClean="0"/>
            </a:br>
            <a:r>
              <a:rPr lang="ru-RU" dirty="0" smtClean="0"/>
              <a:t>	</a:t>
            </a:r>
            <a:r>
              <a:rPr lang="ru-RU" dirty="0" smtClean="0"/>
              <a:t>Не только лечение</a:t>
            </a:r>
            <a:endParaRPr lang="ru-RU" dirty="0"/>
          </a:p>
        </p:txBody>
      </p:sp>
      <p:sp>
        <p:nvSpPr>
          <p:cNvPr id="3" name="Содержимое 2"/>
          <p:cNvSpPr>
            <a:spLocks noGrp="1"/>
          </p:cNvSpPr>
          <p:nvPr>
            <p:ph idx="1"/>
          </p:nvPr>
        </p:nvSpPr>
        <p:spPr/>
        <p:txBody>
          <a:bodyPr>
            <a:normAutofit/>
          </a:bodyPr>
          <a:lstStyle/>
          <a:p>
            <a:endParaRPr lang="ru-RU" sz="1700" dirty="0" smtClean="0"/>
          </a:p>
          <a:p>
            <a:endParaRPr lang="ru-RU" sz="1700" dirty="0" smtClean="0"/>
          </a:p>
          <a:p>
            <a:endParaRPr lang="ru-RU" sz="1700" dirty="0" smtClean="0"/>
          </a:p>
          <a:p>
            <a:endParaRPr lang="ru-RU" sz="1700" dirty="0" smtClean="0"/>
          </a:p>
          <a:p>
            <a:r>
              <a:rPr lang="ru-RU" sz="1700" dirty="0" smtClean="0"/>
              <a:t>Впрочем</a:t>
            </a:r>
            <a:r>
              <a:rPr lang="ru-RU" sz="1700" dirty="0" smtClean="0"/>
              <a:t>, метод маскотерапии не сводится лишь к лечению психических отклонений. Существуют и тренинги, которые позволяют участникам хотя бы раз пережить опыт целостности своей личности, что в будущем позволяет самостоятельно преодолевать трудности, «собирая» себя, достигать новых высот развития личности. Кроме того, полезен метод и для тех, кто решает развить силу своей личности, а также для руководителей.</a:t>
            </a:r>
            <a:r>
              <a:rPr lang="ru-RU" dirty="0" smtClean="0"/>
              <a:t/>
            </a:r>
            <a:br>
              <a:rPr lang="ru-RU" dirty="0" smtClean="0"/>
            </a:br>
            <a:r>
              <a:rPr lang="ru-RU" dirty="0" smtClean="0"/>
              <a:t/>
            </a:r>
            <a:br>
              <a:rPr lang="ru-RU" dirty="0" smtClean="0"/>
            </a:br>
            <a:endParaRPr lang="ru-RU" dirty="0"/>
          </a:p>
        </p:txBody>
      </p:sp>
      <p:pic>
        <p:nvPicPr>
          <p:cNvPr id="4" name="Рисунок 3" descr="Хип-хоп-Маска-Танца-Хэллоуин-Маска-Jabbawockeez-Маска-Спектакли-Маска.jpg"/>
          <p:cNvPicPr>
            <a:picLocks noChangeAspect="1"/>
          </p:cNvPicPr>
          <p:nvPr/>
        </p:nvPicPr>
        <p:blipFill>
          <a:blip r:embed="rId2" cstate="print"/>
          <a:stretch>
            <a:fillRect/>
          </a:stretch>
        </p:blipFill>
        <p:spPr>
          <a:xfrm>
            <a:off x="3428992" y="428604"/>
            <a:ext cx="2143116" cy="2143116"/>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94</TotalTime>
  <Words>342</Words>
  <PresentationFormat>Экран (4:3)</PresentationFormat>
  <Paragraphs>28</Paragraphs>
  <Slides>10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Метро</vt:lpstr>
      <vt:lpstr>Маскотерапия</vt:lpstr>
      <vt:lpstr>Слайд 2</vt:lpstr>
      <vt:lpstr>История метода</vt:lpstr>
      <vt:lpstr>Используемые техники</vt:lpstr>
      <vt:lpstr>Момент «создания»</vt:lpstr>
      <vt:lpstr>    Обезличенность</vt:lpstr>
      <vt:lpstr>Суть терапии</vt:lpstr>
      <vt:lpstr>Длительность сеансов</vt:lpstr>
      <vt:lpstr>      Не только лечение</vt:lpstr>
      <vt:lpstr>Отклики в истории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Маскотерапия</dc:title>
  <dc:creator>Димдим</dc:creator>
  <cp:lastModifiedBy>Димдим</cp:lastModifiedBy>
  <cp:revision>11</cp:revision>
  <dcterms:created xsi:type="dcterms:W3CDTF">2017-03-19T12:31:16Z</dcterms:created>
  <dcterms:modified xsi:type="dcterms:W3CDTF">2017-03-19T14:15:43Z</dcterms:modified>
</cp:coreProperties>
</file>