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0%D0%BD%D0%B0%D0%BB%D0%B8%D1%82%D0%B8%D1%87%D0%B5%D1%81%D0%BA%D0%B0%D1%8F_%D0%BF%D1%81%D0%B8%D1%85%D0%BE%D0%BB%D0%BE%D0%B3%D0%B8%D1%8F" TargetMode="External"/><Relationship Id="rId2" Type="http://schemas.openxmlformats.org/officeDocument/2006/relationships/hyperlink" Target="https://ru.wikipedia.org/wiki/%D0%9F%D1%81%D0%B8%D1%85%D0%BE%D1%82%D0%B5%D1%80%D0%B0%D0%BF%D0%B8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ru.wikipedia.org/wiki/%D0%90%D1%80%D1%85%D0%B5%D1%82%D0%B8%D0%B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0%B5%D1%81%D0%BE%D1%87%D0%BD%D0%B0%D1%8F_%D1%82%D0%B5%D1%80%D0%B0%D0%BF%D0%B8%D1%8F" TargetMode="External"/><Relationship Id="rId2" Type="http://schemas.openxmlformats.org/officeDocument/2006/relationships/hyperlink" Target="http://www.psychologos.ru/articles/view/art-terapiy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om.ua/search?q=%D0%BF%D0%B5%D1%81%D0%BE%D1%87%D0%BD%D0%B0%D1%8F+%D1%82%D0%B5%D1%80%D0%B0%D0%BF%D0%B8%D1%8F&amp;espv=2&amp;source=lnms&amp;tbm=isch&amp;sa=X&amp;sqi=2&amp;ved=0ahUKEwi67JOewODSAhVD1iwKHdPmA44Q_AUIBigB&amp;biw=1366&amp;bih=662#imgrc=A1fuv5qP1NyiuM:" TargetMode="External"/><Relationship Id="rId4" Type="http://schemas.openxmlformats.org/officeDocument/2006/relationships/hyperlink" Target="http://olga2901l.narod.ru/sandplya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96752"/>
            <a:ext cx="8458200" cy="4104456"/>
          </a:xfrm>
        </p:spPr>
        <p:txBody>
          <a:bodyPr>
            <a:noAutofit/>
          </a:bodyPr>
          <a:lstStyle/>
          <a:p>
            <a:pPr algn="ctr"/>
            <a:r>
              <a:rPr lang="ru-RU" sz="11500" dirty="0">
                <a:effectLst/>
              </a:rPr>
              <a:t>Песочная терапия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5373216"/>
            <a:ext cx="8278688" cy="9144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dirty="0" smtClean="0"/>
              <a:t>Студентка 2 курса</a:t>
            </a:r>
            <a:br>
              <a:rPr lang="ru-RU" dirty="0" smtClean="0"/>
            </a:br>
            <a:r>
              <a:rPr lang="ru-RU" dirty="0" smtClean="0"/>
              <a:t>группа 3125-2</a:t>
            </a:r>
            <a:br>
              <a:rPr lang="ru-RU" dirty="0" smtClean="0"/>
            </a:br>
            <a:r>
              <a:rPr lang="ru-RU" dirty="0" smtClean="0"/>
              <a:t>Мамонтова Дария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914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Песо́чная</a:t>
            </a:r>
            <a:r>
              <a:rPr lang="ru-RU" b="1" dirty="0"/>
              <a:t> </a:t>
            </a:r>
            <a:r>
              <a:rPr lang="ru-RU" b="1" dirty="0" err="1"/>
              <a:t>терапи́я</a:t>
            </a:r>
            <a:r>
              <a:rPr lang="ru-RU" dirty="0"/>
              <a:t> —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5563344" cy="504319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один </a:t>
            </a:r>
            <a:r>
              <a:rPr lang="ru-RU" dirty="0"/>
              <a:t>из методов </a:t>
            </a:r>
            <a:r>
              <a:rPr lang="ru-RU" dirty="0">
                <a:hlinkClick r:id="rId2" tooltip="Психотерапия"/>
              </a:rPr>
              <a:t>психотерапии</a:t>
            </a:r>
            <a:r>
              <a:rPr lang="ru-RU" dirty="0"/>
              <a:t>, возникший в рамках </a:t>
            </a:r>
            <a:r>
              <a:rPr lang="ru-RU" dirty="0">
                <a:hlinkClick r:id="rId3" tooltip="Аналитическая психология"/>
              </a:rPr>
              <a:t>аналитической психологии</a:t>
            </a:r>
            <a:r>
              <a:rPr lang="ru-RU" dirty="0"/>
              <a:t>. Это способ общения с миром и самим собой; способ снятия внутреннего напряжения, воплощения его на бессознательно-символическом уровне, что повышает уверенность в себе и открывает новые пути развития. Песочная терапия даёт возможность прикоснуться к глубинному, подлинному Я, восстановить свою психическую целостность, собрать свой уникальный образ, картину мира.</a:t>
            </a:r>
          </a:p>
        </p:txBody>
      </p:sp>
      <p:pic>
        <p:nvPicPr>
          <p:cNvPr id="1026" name="Picture 2" descr="Картинки по запросу песочная терапи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556792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по запросу песочная терапия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478" y="4149080"/>
            <a:ext cx="281084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38899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История создания метода "Песочная терапия"</a:t>
            </a:r>
            <a:br>
              <a:rPr lang="ru-RU" sz="2800" b="1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4163"/>
            <a:ext cx="8524056" cy="266692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Началом </a:t>
            </a:r>
            <a:r>
              <a:rPr lang="ru-RU" dirty="0"/>
              <a:t>использования подноса с песком в психологической практике принято считать конец 1920-х годов.</a:t>
            </a:r>
            <a:endParaRPr lang="ru-RU" b="1" dirty="0"/>
          </a:p>
          <a:p>
            <a:r>
              <a:rPr lang="ru-RU" dirty="0"/>
              <a:t>При работе с детьми игрушки и миниатюры использовали Анна Фрейд, Эрик Эриксон и другие психотерапевты.</a:t>
            </a:r>
            <a:endParaRPr lang="ru-RU" b="1" dirty="0"/>
          </a:p>
          <a:p>
            <a:r>
              <a:rPr lang="ru-RU" dirty="0"/>
              <a:t>Разработанная К</a:t>
            </a:r>
            <a:r>
              <a:rPr lang="ru-RU" dirty="0" smtClean="0"/>
              <a:t>. Юнгом </a:t>
            </a:r>
            <a:r>
              <a:rPr lang="ru-RU" dirty="0"/>
              <a:t>техника активного воображения может рассматриваться как теоретическая основа песочной терапии. Создание песочных картин способствует творческому регрессу, работа в песочнице возвращает человека в детство и способствует активизации «</a:t>
            </a:r>
            <a:r>
              <a:rPr lang="ru-RU" dirty="0">
                <a:hlinkClick r:id="rId2" tooltip="Архетип"/>
              </a:rPr>
              <a:t>архетипа ребенка</a:t>
            </a:r>
            <a:r>
              <a:rPr lang="ru-RU" dirty="0"/>
              <a:t>».</a:t>
            </a:r>
            <a:endParaRPr lang="ru-RU" b="1" dirty="0"/>
          </a:p>
          <a:p>
            <a:endParaRPr lang="ru-RU" dirty="0"/>
          </a:p>
        </p:txBody>
      </p:sp>
      <p:pic>
        <p:nvPicPr>
          <p:cNvPr id="2050" name="Picture 2" descr="Картинки по запросу песочная терап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384390"/>
            <a:ext cx="3456384" cy="212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Картинки по запросу песочная терап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384390"/>
            <a:ext cx="3228465" cy="214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337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5040560" cy="547260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Автор </a:t>
            </a:r>
            <a:r>
              <a:rPr lang="ru-RU" b="1" dirty="0"/>
              <a:t>метода "Песочной терапии"</a:t>
            </a:r>
            <a:r>
              <a:rPr lang="ru-RU" dirty="0"/>
              <a:t>, швейцарский </a:t>
            </a:r>
            <a:r>
              <a:rPr lang="ru-RU" dirty="0" err="1"/>
              <a:t>юнгианский</a:t>
            </a:r>
            <a:r>
              <a:rPr lang="ru-RU" dirty="0"/>
              <a:t> аналитик </a:t>
            </a:r>
            <a:r>
              <a:rPr lang="ru-RU" b="1" dirty="0"/>
              <a:t>Дора </a:t>
            </a:r>
            <a:r>
              <a:rPr lang="ru-RU" b="1" dirty="0" err="1"/>
              <a:t>Кальфф</a:t>
            </a:r>
            <a:r>
              <a:rPr lang="ru-RU" b="1" dirty="0"/>
              <a:t> (</a:t>
            </a:r>
            <a:r>
              <a:rPr lang="ru-RU" b="1" dirty="0" err="1"/>
              <a:t>Dora</a:t>
            </a:r>
            <a:r>
              <a:rPr lang="ru-RU" b="1" dirty="0"/>
              <a:t> </a:t>
            </a:r>
            <a:r>
              <a:rPr lang="ru-RU" b="1" dirty="0" err="1"/>
              <a:t>Kalff</a:t>
            </a:r>
            <a:r>
              <a:rPr lang="ru-RU" b="1" dirty="0"/>
              <a:t>)</a:t>
            </a:r>
            <a:r>
              <a:rPr lang="ru-RU" dirty="0"/>
              <a:t>, считает что «Картина на песке может быть понята как трехмерное изображение какого-либо аспекта душевного состояния. Неосознанная проблема разыгрывается в песочнице, подобно драме, конфликт переносится из внутреннего мира во внешний и делается зримым». </a:t>
            </a:r>
            <a:endParaRPr lang="ru-RU" dirty="0"/>
          </a:p>
        </p:txBody>
      </p:sp>
      <p:pic>
        <p:nvPicPr>
          <p:cNvPr id="1026" name="Picture 2" descr="Картинки по запросу Дора Калф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628800"/>
            <a:ext cx="3724275" cy="424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260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 задача песочной терапии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8515672" cy="5043190"/>
          </a:xfrm>
        </p:spPr>
        <p:txBody>
          <a:bodyPr>
            <a:normAutofit/>
          </a:bodyPr>
          <a:lstStyle/>
          <a:p>
            <a:r>
              <a:rPr lang="ru-RU" b="1" dirty="0"/>
              <a:t>Основная цель</a:t>
            </a:r>
            <a:r>
              <a:rPr lang="ru-RU" dirty="0"/>
              <a:t> </a:t>
            </a:r>
            <a:r>
              <a:rPr lang="ru-RU" b="1" dirty="0"/>
              <a:t>песочной терапии</a:t>
            </a:r>
            <a:r>
              <a:rPr lang="ru-RU" dirty="0"/>
              <a:t> – достижение клиентом эффекта </a:t>
            </a:r>
            <a:r>
              <a:rPr lang="ru-RU" dirty="0" err="1"/>
              <a:t>самоисцеления</a:t>
            </a:r>
            <a:r>
              <a:rPr lang="ru-RU" dirty="0"/>
              <a:t> посредством спонтанного творческого выражения.</a:t>
            </a:r>
            <a:endParaRPr lang="ru-RU" b="1" dirty="0"/>
          </a:p>
          <a:p>
            <a:r>
              <a:rPr lang="ru-RU" b="1" dirty="0"/>
              <a:t>Основная задача песочной терапии</a:t>
            </a:r>
            <a:r>
              <a:rPr lang="ru-RU" dirty="0"/>
              <a:t> - соприкосновение с вытесненным и подавленным материалом личного бессознательного, его включение в сознание.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519606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Возможности песочной терапии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3"/>
            <a:ext cx="8443664" cy="331499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	Данный </a:t>
            </a:r>
            <a:r>
              <a:rPr lang="ru-RU" dirty="0"/>
              <a:t>метод позволяет:</a:t>
            </a:r>
            <a:endParaRPr lang="ru-RU" b="1" dirty="0"/>
          </a:p>
          <a:p>
            <a:r>
              <a:rPr lang="ru-RU" dirty="0" smtClean="0"/>
              <a:t>Проработать </a:t>
            </a:r>
            <a:r>
              <a:rPr lang="ru-RU" dirty="0"/>
              <a:t>психотравмирующую ситуацию на символическом уровне.</a:t>
            </a:r>
            <a:endParaRPr lang="ru-RU" b="1" dirty="0"/>
          </a:p>
          <a:p>
            <a:r>
              <a:rPr lang="ru-RU" dirty="0" smtClean="0"/>
              <a:t>Отреагировать </a:t>
            </a:r>
            <a:r>
              <a:rPr lang="ru-RU" dirty="0"/>
              <a:t>негативный эмоциональный опыт в процессе творческого самовыражения.</a:t>
            </a:r>
            <a:endParaRPr lang="ru-RU" b="1" dirty="0"/>
          </a:p>
          <a:p>
            <a:r>
              <a:rPr lang="ru-RU" dirty="0" smtClean="0"/>
              <a:t>Изменения </a:t>
            </a:r>
            <a:r>
              <a:rPr lang="ru-RU" dirty="0"/>
              <a:t>отношения к себе, к своему прошлому, настоящему и будущему, к значимым другим, в целом к своей судьбе.</a:t>
            </a:r>
            <a:endParaRPr lang="ru-RU" b="1" dirty="0"/>
          </a:p>
          <a:p>
            <a:r>
              <a:rPr lang="ru-RU" dirty="0" smtClean="0"/>
              <a:t>Способствует </a:t>
            </a:r>
            <a:r>
              <a:rPr lang="ru-RU" dirty="0"/>
              <a:t>регрессу клиента к прошлому опыту с целью повторного переживания и освобождения.</a:t>
            </a:r>
            <a:endParaRPr lang="ru-RU" b="1" dirty="0"/>
          </a:p>
          <a:p>
            <a:r>
              <a:rPr lang="ru-RU" dirty="0" smtClean="0"/>
              <a:t>Служит </a:t>
            </a:r>
            <a:r>
              <a:rPr lang="ru-RU" dirty="0"/>
              <a:t>дополнением к другим методам психотерапевтической работы.</a:t>
            </a:r>
            <a:endParaRPr lang="ru-RU" b="1" dirty="0"/>
          </a:p>
          <a:p>
            <a:endParaRPr lang="ru-RU" dirty="0"/>
          </a:p>
        </p:txBody>
      </p:sp>
      <p:pic>
        <p:nvPicPr>
          <p:cNvPr id="2050" name="Picture 2" descr="Картинки по запросу песочная терап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59" y="4487616"/>
            <a:ext cx="3024336" cy="200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Картинки по запросу песочная терап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468535"/>
            <a:ext cx="3600400" cy="202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87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4608512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Психотерапевтическая </a:t>
            </a:r>
            <a:r>
              <a:rPr lang="ru-RU" dirty="0"/>
              <a:t>работа  позволяют психологу решать следующие задачи:</a:t>
            </a:r>
            <a:endParaRPr lang="ru-RU" b="1" dirty="0"/>
          </a:p>
          <a:p>
            <a:r>
              <a:rPr lang="ru-RU" dirty="0" smtClean="0"/>
              <a:t>Диагностические</a:t>
            </a:r>
            <a:r>
              <a:rPr lang="ru-RU" dirty="0"/>
              <a:t>:</a:t>
            </a:r>
            <a:endParaRPr lang="ru-RU" b="1" dirty="0"/>
          </a:p>
          <a:p>
            <a:r>
              <a:rPr lang="ru-RU" dirty="0" smtClean="0"/>
              <a:t>Коррекционные</a:t>
            </a:r>
            <a:r>
              <a:rPr lang="ru-RU" dirty="0"/>
              <a:t>;</a:t>
            </a:r>
            <a:endParaRPr lang="ru-RU" b="1" dirty="0"/>
          </a:p>
          <a:p>
            <a:r>
              <a:rPr lang="ru-RU" dirty="0" smtClean="0"/>
              <a:t>Терапевтические</a:t>
            </a:r>
            <a:r>
              <a:rPr lang="ru-RU" dirty="0"/>
              <a:t>;</a:t>
            </a:r>
            <a:endParaRPr lang="ru-RU" b="1" dirty="0"/>
          </a:p>
          <a:p>
            <a:r>
              <a:rPr lang="ru-RU" dirty="0" smtClean="0"/>
              <a:t>Творческого </a:t>
            </a:r>
            <a:r>
              <a:rPr lang="ru-RU" dirty="0"/>
              <a:t>развития.</a:t>
            </a:r>
            <a:endParaRPr lang="ru-RU" b="1" dirty="0"/>
          </a:p>
          <a:p>
            <a:endParaRPr lang="ru-RU" dirty="0"/>
          </a:p>
        </p:txBody>
      </p:sp>
      <p:pic>
        <p:nvPicPr>
          <p:cNvPr id="3074" name="Picture 2" descr="Картинки по запросу песочная тера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798" y="1196752"/>
            <a:ext cx="3600400" cy="2416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Картинки по запросу песочная терап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1675" y="4077072"/>
            <a:ext cx="3610031" cy="240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775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Ссылки на использованный материал: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www.psychologos.ru/articles/view/art-terapiya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https://ru.wikipedia.org/wiki</a:t>
            </a:r>
            <a:endParaRPr lang="ru-RU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olga2901l.narod.ru/sandplya.html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https://www.google.com.ua/search</a:t>
            </a:r>
            <a:r>
              <a:rPr lang="en-US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3329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</TotalTime>
  <Words>113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Песочная терапия</vt:lpstr>
      <vt:lpstr>Песо́чная терапи́я —</vt:lpstr>
      <vt:lpstr>История создания метода "Песочная терапия" </vt:lpstr>
      <vt:lpstr>Презентация PowerPoint</vt:lpstr>
      <vt:lpstr>Цель и задача песочной терапии </vt:lpstr>
      <vt:lpstr>Возможности песочной терапии</vt:lpstr>
      <vt:lpstr>Презентация PowerPoint</vt:lpstr>
      <vt:lpstr>Ссылки на использованный материал: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Песочная терапия</dc:title>
  <dc:creator>Dashello</dc:creator>
  <cp:lastModifiedBy>Пользователь Windows</cp:lastModifiedBy>
  <cp:revision>5</cp:revision>
  <dcterms:created xsi:type="dcterms:W3CDTF">2017-03-18T16:45:16Z</dcterms:created>
  <dcterms:modified xsi:type="dcterms:W3CDTF">2017-03-18T17:31:11Z</dcterms:modified>
</cp:coreProperties>
</file>