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78010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Песочная терапия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6400800" cy="1473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Выполнила студентка 2 курса, 3125-2</a:t>
            </a:r>
          </a:p>
          <a:p>
            <a:r>
              <a:rPr lang="ru-RU" sz="2800" dirty="0" err="1" smtClean="0"/>
              <a:t>Виличко</a:t>
            </a:r>
            <a:r>
              <a:rPr lang="ru-RU" sz="2800" dirty="0" smtClean="0"/>
              <a:t> Элина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20" y="3573016"/>
            <a:ext cx="442405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8208912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Фигурки, выбранные на поле, символизируют то, что человек имеет на сегодняшний день.  Самым главным, основным считается то, что сам автор думает по поводу выбранных фигурок.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Важно помнить и понимать, что сколько людей столько и импровизаций может быть.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Находясь в кабинете психолога, человек выберет из множества фигурок, только те,  которые для него актуальны в настоящее время.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Символизм миниатюрных фигурок, выбранных для песочной картины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07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5616623" cy="47463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Песо́чная</a:t>
            </a:r>
            <a:r>
              <a:rPr lang="ru-RU" dirty="0"/>
              <a:t> </a:t>
            </a:r>
            <a:r>
              <a:rPr lang="ru-RU" dirty="0" err="1"/>
              <a:t>терапи́я</a:t>
            </a:r>
            <a:r>
              <a:rPr lang="ru-RU" dirty="0"/>
              <a:t> — один из методов психотерапии, возникший в рамках аналитической психологии. Это способ общения с миром и самим собой; способ снятия внутреннего напряжения, воплощения его на бессознательно-символическом уровне, что повышает уверенность в себе и открывает новые пути развития.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Основная </a:t>
            </a:r>
            <a:r>
              <a:rPr lang="ru-RU" b="1" dirty="0"/>
              <a:t>цель песочной терапии </a:t>
            </a:r>
            <a:r>
              <a:rPr lang="ru-RU" dirty="0"/>
              <a:t>– достижение клиентом эффекта </a:t>
            </a:r>
            <a:r>
              <a:rPr lang="ru-RU" dirty="0" err="1"/>
              <a:t>самоисцеления</a:t>
            </a:r>
            <a:r>
              <a:rPr lang="ru-RU" dirty="0"/>
              <a:t> посредством спонтанного творческого выражения.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Основная задача песочной терапии </a:t>
            </a:r>
            <a:r>
              <a:rPr lang="ru-RU" dirty="0"/>
              <a:t>- соприкосновение с вытесненным и подавленным материалом личного бессознательного, его включение в сознание.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Песочная терапия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7112"/>
            <a:ext cx="3205327" cy="21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1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Началом </a:t>
            </a:r>
            <a:r>
              <a:rPr lang="ru-RU" dirty="0"/>
              <a:t>использования подноса с песком в психологической практике принято считать конец 1920-х годов.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работе с детьми игрушки и миниатюры использовали Анна Фрейд, Эрик Эриксон и другие психотерапевты.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Разработанная </a:t>
            </a:r>
            <a:r>
              <a:rPr lang="ru-RU" dirty="0" err="1"/>
              <a:t>К.Юнгом</a:t>
            </a:r>
            <a:r>
              <a:rPr lang="ru-RU" dirty="0"/>
              <a:t> техника активного воображения может рассматриваться как теоретическая основа песочной терапии. Создание песочных картин способствует творческому регрессу, работа в песочнице возвращает человека в детство и способствует активизации «архетипа ребенка».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Песочной </a:t>
            </a:r>
            <a:r>
              <a:rPr lang="ru-RU" dirty="0"/>
              <a:t>терапии", швейцарский </a:t>
            </a:r>
            <a:r>
              <a:rPr lang="ru-RU" dirty="0" err="1"/>
              <a:t>юнгианский</a:t>
            </a:r>
            <a:r>
              <a:rPr lang="ru-RU" dirty="0"/>
              <a:t> аналитик Дора </a:t>
            </a:r>
            <a:r>
              <a:rPr lang="ru-RU" dirty="0" err="1"/>
              <a:t>Кальфф</a:t>
            </a:r>
            <a:r>
              <a:rPr lang="ru-RU" dirty="0"/>
              <a:t> (</a:t>
            </a:r>
            <a:r>
              <a:rPr lang="ru-RU" dirty="0" err="1"/>
              <a:t>Dora</a:t>
            </a:r>
            <a:r>
              <a:rPr lang="ru-RU" dirty="0"/>
              <a:t> </a:t>
            </a:r>
            <a:r>
              <a:rPr lang="ru-RU" dirty="0" err="1"/>
              <a:t>Kalff</a:t>
            </a:r>
            <a:r>
              <a:rPr lang="ru-RU" dirty="0"/>
              <a:t>), считает что «Картина на песке может быть понята как трехмерное изображение какого-либо аспекта душевного состояния. Неосознанная проблема разыгрывается в песочнице, подобно драме, конфликт переносится из внутреннего мира во внешний и делается зримым».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Dora</a:t>
            </a:r>
            <a:r>
              <a:rPr lang="ru-RU" dirty="0"/>
              <a:t> </a:t>
            </a:r>
            <a:r>
              <a:rPr lang="ru-RU" dirty="0" err="1"/>
              <a:t>Kalff</a:t>
            </a:r>
            <a:r>
              <a:rPr lang="ru-RU" dirty="0"/>
              <a:t> является автором книги "</a:t>
            </a:r>
            <a:r>
              <a:rPr lang="ru-RU" dirty="0" err="1" smtClean="0"/>
              <a:t>Sandplay</a:t>
            </a:r>
            <a:r>
              <a:rPr lang="ru-RU" dirty="0" smtClean="0"/>
              <a:t>. </a:t>
            </a:r>
            <a:r>
              <a:rPr lang="ru-RU" dirty="0"/>
              <a:t>В книге описаны случаи из практики. </a:t>
            </a:r>
            <a:r>
              <a:rPr lang="ru-RU" dirty="0" err="1"/>
              <a:t>Д.Кальфф</a:t>
            </a:r>
            <a:r>
              <a:rPr lang="ru-RU" dirty="0"/>
              <a:t> положила в основу своего подхода к песочной терапии теорию К.Г. Юнга.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Сегодня метод песочной терапии используют в арт-терапии, </a:t>
            </a:r>
            <a:r>
              <a:rPr lang="ru-RU" dirty="0" err="1"/>
              <a:t>гештальт</a:t>
            </a:r>
            <a:r>
              <a:rPr lang="ru-RU" dirty="0"/>
              <a:t>-терапии, </a:t>
            </a:r>
            <a:r>
              <a:rPr lang="ru-RU" dirty="0" err="1"/>
              <a:t>когнитивно</a:t>
            </a:r>
            <a:r>
              <a:rPr lang="ru-RU" dirty="0"/>
              <a:t>-поведенческой и семейной терапии, в детском психоанализе.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История создания метода песочной терапии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5356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916832"/>
            <a:ext cx="5256583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500" dirty="0"/>
              <a:t>- Проработать психотравмирующую ситуацию на символическом уровне.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r>
              <a:rPr lang="ru-RU" sz="2500" dirty="0"/>
              <a:t>- Отреагировать негативный эмоциональный опыт в процессе творческого самовыражения.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r>
              <a:rPr lang="ru-RU" sz="2500" dirty="0"/>
              <a:t>- Изменения отношения к себе, к своему прошлому, настоящему и будущему, к значимым другим, в целом к своей судьбе.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r>
              <a:rPr lang="ru-RU" sz="2500" dirty="0"/>
              <a:t>- Способствует регрессу клиента к прошлому опыту с целью повторного переживания и освобождения.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r>
              <a:rPr lang="ru-RU" sz="2500" dirty="0"/>
              <a:t>- Служит дополнением к другим методам психотерапевтической работы.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r>
              <a:rPr lang="ru-RU" sz="2500" dirty="0"/>
              <a:t>Модификации песочной терапии могут использоваться в работе педагогов, дефектологов, социальных работников, обученных этому методу.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Данный</a:t>
            </a:r>
            <a:r>
              <a:rPr lang="uk-UA" dirty="0"/>
              <a:t> метод </a:t>
            </a:r>
            <a:r>
              <a:rPr lang="uk-UA" dirty="0" err="1"/>
              <a:t>позволяет</a:t>
            </a:r>
            <a:r>
              <a:rPr lang="uk-UA" dirty="0"/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25144"/>
            <a:ext cx="3306007" cy="18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Диагностические: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Коррекционные;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Терапевтические;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Творческого развития.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866536"/>
          </a:xfrm>
        </p:spPr>
        <p:txBody>
          <a:bodyPr>
            <a:normAutofit/>
          </a:bodyPr>
          <a:lstStyle/>
          <a:p>
            <a:r>
              <a:rPr lang="ru-RU" sz="3200" dirty="0"/>
              <a:t>Психотерапевтическая работа  позволяют психологу решать следующие задачи: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248472" cy="26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772816"/>
            <a:ext cx="7524824" cy="4353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Как правило песочная терапия используется не с первой встречи, за исключением, когда клиент специально направлен для процедуры песочной терапии.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Рекомендуется предлагать песочную терапию в случае, если клиент: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неспособен объяснить словами то, что он чувствует или думает;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ограничен в проявлении своих чувств;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переживает экзистенциальный или возрастной кризис;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имеет психологическую травму;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имеет проблемы в принятии решения.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Показания</a:t>
            </a:r>
            <a:r>
              <a:rPr lang="uk-UA" dirty="0"/>
              <a:t> к </a:t>
            </a:r>
            <a:r>
              <a:rPr lang="uk-UA" dirty="0" err="1"/>
              <a:t>песочной</a:t>
            </a:r>
            <a:r>
              <a:rPr lang="uk-UA" dirty="0"/>
              <a:t> </a:t>
            </a:r>
            <a:r>
              <a:rPr lang="uk-UA" dirty="0" err="1" smtClean="0"/>
              <a:t>терапии</a:t>
            </a:r>
            <a:r>
              <a:rPr lang="uk-UA" dirty="0" smtClean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77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8712967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Песочную терапию нельзя проводить в следующих случаях: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дети с синдромом дефицита внимания с </a:t>
            </a:r>
            <a:r>
              <a:rPr lang="ru-RU" dirty="0" err="1"/>
              <a:t>гиперактивностью</a:t>
            </a:r>
            <a:r>
              <a:rPr lang="ru-RU" dirty="0"/>
              <a:t> (СДВГ).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эпилепсия или шизофрения.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клиент с очень высоким уровнем тревожности.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клиент с неврозом навязчивых состояний.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аллергия на пыль и мелкие частицы.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легочные заболевания.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кожные заболевания и порезы на руках.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Однако ряд психологов используют песочную терапию с детьми с СДВГ.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Противопоказания к использованию песочной терапии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590465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Ландшафт в песочном пространстве символизирует карту клиента. Это могут быть горы, равнины, реки, моря и океаны, дороги, леса и т.д. В момент построения мира клиент может погрузиться в легкое </a:t>
            </a:r>
            <a:r>
              <a:rPr lang="ru-RU" dirty="0" err="1"/>
              <a:t>трансовое</a:t>
            </a:r>
            <a:r>
              <a:rPr lang="ru-RU" dirty="0"/>
              <a:t> состояние, фокусируясь на своей проблеме и выходе из проблемной ситуации. Ландшафт показывает, какой путь выбрал себе человек, как он будет его проходить.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песочной терапии при работе с клиентом можно использовать сказки, легенды, мифы, притчи. которые подбираются в зависимости от проблемы клиента. Сюжет должен быть понятен клиенту не зависимо от возрастной группы - ребенок это или взрослый человек. У терапевта должна быть подборка притч, метафор, сказок. В ходе работы их можно соединять в одну единую метафору. Одна метафора может плавно переходить в другую.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Символизм</a:t>
            </a:r>
            <a:r>
              <a:rPr lang="uk-UA" dirty="0"/>
              <a:t> </a:t>
            </a:r>
            <a:r>
              <a:rPr lang="uk-UA" dirty="0" err="1"/>
              <a:t>ландшафта</a:t>
            </a:r>
            <a:r>
              <a:rPr lang="uk-UA" dirty="0"/>
              <a:t> </a:t>
            </a:r>
            <a:r>
              <a:rPr lang="uk-UA" dirty="0" err="1"/>
              <a:t>песочной</a:t>
            </a:r>
            <a:r>
              <a:rPr lang="uk-UA" dirty="0"/>
              <a:t> </a:t>
            </a:r>
            <a:r>
              <a:rPr lang="uk-UA" dirty="0" err="1"/>
              <a:t>картины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0968"/>
            <a:ext cx="3096344" cy="20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5544616" cy="49411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Для песочной терапии должен быть большой выбор миниатюрных объектов, т.к. фигурки будут символами сознательных и бессознательных процессов клиента.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Кроме миниатюрных фигур в кабинете  желательно иметь следующие материалы: ткань, нитки, тесьма, глина, пластилин, цветная бумага, маркеры, чтобы клиент мог создать свой объект, создать, то чего нет в коллекции.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коллекции должны быть миниатюры-символы, привлекательные и непривлекательные; прекрасные и ужасные; символы добра и зла, гармонии и  абсурда.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Коллекция должна быть представлена объектами различных размеров, цветов, структур и материалов. Они должны быть: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Большие и крошечные;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Бесцветных и ярких цветов;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Прозрачные и непрозрачные;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Сделанные из разных материалов: металла, стекла, глины, древесины и пластмассы.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/>
              <a:t>Коллекция</a:t>
            </a:r>
            <a:r>
              <a:rPr lang="uk-UA" dirty="0"/>
              <a:t> </a:t>
            </a:r>
            <a:r>
              <a:rPr lang="uk-UA" dirty="0" err="1"/>
              <a:t>миниатюрных</a:t>
            </a:r>
            <a:r>
              <a:rPr lang="uk-UA" dirty="0"/>
              <a:t> </a:t>
            </a:r>
            <a:r>
              <a:rPr lang="uk-UA" dirty="0" err="1"/>
              <a:t>объектов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81128"/>
            <a:ext cx="3168352" cy="21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</TotalTime>
  <Words>869</Words>
  <Application>Microsoft Office PowerPoint</Application>
  <PresentationFormat>Экран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Песочная терапия</vt:lpstr>
      <vt:lpstr>Песочная терапия</vt:lpstr>
      <vt:lpstr>История создания метода песочной терапии</vt:lpstr>
      <vt:lpstr>Данный метод позволяет:</vt:lpstr>
      <vt:lpstr>Психотерапевтическая работа  позволяют психологу решать следующие задачи:</vt:lpstr>
      <vt:lpstr>Показания к песочной терапии:</vt:lpstr>
      <vt:lpstr>Противопоказания к использованию песочной терапии</vt:lpstr>
      <vt:lpstr>Символизм ландшафта песочной картины</vt:lpstr>
      <vt:lpstr>Коллекция миниатюрных объектов</vt:lpstr>
      <vt:lpstr>Символизм миниатюрных фигурок, выбранных для песочной картины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</dc:title>
  <cp:lastModifiedBy>Отец</cp:lastModifiedBy>
  <cp:revision>4</cp:revision>
  <dcterms:modified xsi:type="dcterms:W3CDTF">2017-03-19T11:41:53Z</dcterms:modified>
</cp:coreProperties>
</file>