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gif" ContentType="image/gif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3" r:id="rId9"/>
    <p:sldId id="269" r:id="rId10"/>
    <p:sldId id="271" r:id="rId11"/>
    <p:sldId id="265" r:id="rId12"/>
    <p:sldId id="273" r:id="rId13"/>
    <p:sldId id="266" r:id="rId14"/>
    <p:sldId id="272" r:id="rId15"/>
    <p:sldId id="267" r:id="rId16"/>
    <p:sldId id="274" r:id="rId17"/>
    <p:sldId id="268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33FF"/>
    <a:srgbClr val="9966FF"/>
    <a:srgbClr val="E3931D"/>
    <a:srgbClr val="CC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B748A-60F0-4CBA-8022-3FD8110F1EAB}" type="doc">
      <dgm:prSet loTypeId="urn:microsoft.com/office/officeart/2005/8/layout/hierarchy4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D54E482-0C2D-479C-BDDE-6FA7AB5046B7}">
      <dgm:prSet phldrT="[Текст]" custT="1"/>
      <dgm:spPr/>
      <dgm:t>
        <a:bodyPr/>
        <a:lstStyle/>
        <a:p>
          <a:r>
            <a:rPr lang="uk-UA" sz="4800" b="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Вступ</a:t>
          </a:r>
          <a:endParaRPr lang="ru-RU" sz="4800" b="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CB2CB18-2E20-4D29-9DC4-12AABFA92D77}" type="parTrans" cxnId="{4EE4F43D-002A-4009-A059-5AD97CFF844E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E57BF5-53AC-4896-872C-5572B69DF9E4}" type="sibTrans" cxnId="{4EE4F43D-002A-4009-A059-5AD97CFF844E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38AC79-B407-44ED-BA4A-E127AB7FA54F}">
      <dgm:prSet phldrT="[Текст]" custT="1"/>
      <dgm:spPr/>
      <dgm:t>
        <a:bodyPr/>
        <a:lstStyle/>
        <a:p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Формування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розвиток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емоційного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інтелекту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емоційної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культури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дитини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дошкільного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віку</a:t>
          </a:r>
          <a:r>
            <a: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є одним з </a:t>
          </a:r>
          <a:r>
            <a:rPr lang="ru-RU" sz="2800" b="1" i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найактуальніших</a:t>
          </a:r>
          <a:r>
            <a: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b="1" i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завдань</a:t>
          </a:r>
          <a:r>
            <a: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логопедії</a:t>
          </a:r>
          <a:endParaRPr lang="ru-RU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A748167-50B4-46E7-9E40-0657B0E9CB37}" type="parTrans" cxnId="{8F47F727-3C8D-4057-A1A4-FF70A737579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187D02-C9CD-420A-8C91-ABDC62F82FD5}" type="sibTrans" cxnId="{8F47F727-3C8D-4057-A1A4-FF70A737579B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44ACEE-CC9E-4E32-85EE-0D309B0F7398}">
      <dgm:prSet phldrT="[Текст]" custT="1"/>
      <dgm:spPr/>
      <dgm:t>
        <a:bodyPr/>
        <a:lstStyle/>
        <a:p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Сучасні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спеціалісти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в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пошуках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ефективних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засобів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корекції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sz="3200" b="1" i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профілактики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все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більше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орієнтуються</a:t>
          </a:r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на </a:t>
          </a:r>
          <a:r>
            <a:rPr lang="ru-RU" sz="3200" b="1" i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використання</a:t>
          </a:r>
          <a:r>
            <a:rPr lang="ru-RU" sz="3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b="1" i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різних</a:t>
          </a:r>
          <a:r>
            <a:rPr lang="ru-RU" sz="3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b="1" i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видів</a:t>
          </a:r>
          <a:r>
            <a:rPr lang="ru-RU" sz="3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b="1" i="1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мистецтва</a:t>
          </a:r>
          <a:endParaRPr lang="ru-RU" sz="3200" b="1" i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F3E85C6-9B79-434A-AC71-4D1ACF9DCF1B}" type="parTrans" cxnId="{1481665B-31A7-4927-A7C1-7971503CA41F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FA2A9-AE70-4485-84E6-7C482D29195A}" type="sibTrans" cxnId="{1481665B-31A7-4927-A7C1-7971503CA41F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1D9847-5ECA-4ABA-A183-C962519A5690}" type="pres">
      <dgm:prSet presAssocID="{FE4B748A-60F0-4CBA-8022-3FD8110F1EA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04D009-57B5-4109-9669-69E80658E2C9}" type="pres">
      <dgm:prSet presAssocID="{7D54E482-0C2D-479C-BDDE-6FA7AB5046B7}" presName="vertOne" presStyleCnt="0"/>
      <dgm:spPr/>
    </dgm:pt>
    <dgm:pt modelId="{6D3A99DD-2825-4911-9C52-E0B274E2156B}" type="pres">
      <dgm:prSet presAssocID="{7D54E482-0C2D-479C-BDDE-6FA7AB5046B7}" presName="txOne" presStyleLbl="node0" presStyleIdx="0" presStyleCnt="1" custScaleY="234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81A38A-C067-467E-8812-30E42AA479FE}" type="pres">
      <dgm:prSet presAssocID="{7D54E482-0C2D-479C-BDDE-6FA7AB5046B7}" presName="parTransOne" presStyleCnt="0"/>
      <dgm:spPr/>
    </dgm:pt>
    <dgm:pt modelId="{42A53A57-4A0E-4D95-8F63-221BCD444188}" type="pres">
      <dgm:prSet presAssocID="{7D54E482-0C2D-479C-BDDE-6FA7AB5046B7}" presName="horzOne" presStyleCnt="0"/>
      <dgm:spPr/>
    </dgm:pt>
    <dgm:pt modelId="{3DDD2EC4-F909-4379-9E92-0D51669BBA61}" type="pres">
      <dgm:prSet presAssocID="{2638AC79-B407-44ED-BA4A-E127AB7FA54F}" presName="vertTwo" presStyleCnt="0"/>
      <dgm:spPr/>
    </dgm:pt>
    <dgm:pt modelId="{44BAA795-D92B-4DC1-901D-EF625394D00A}" type="pres">
      <dgm:prSet presAssocID="{2638AC79-B407-44ED-BA4A-E127AB7FA54F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0474C0-2279-4AF5-A0D6-B71BDD92C553}" type="pres">
      <dgm:prSet presAssocID="{2638AC79-B407-44ED-BA4A-E127AB7FA54F}" presName="horzTwo" presStyleCnt="0"/>
      <dgm:spPr/>
    </dgm:pt>
    <dgm:pt modelId="{D08212DA-C12F-40F4-9161-8B7A1F766F46}" type="pres">
      <dgm:prSet presAssocID="{B5187D02-C9CD-420A-8C91-ABDC62F82FD5}" presName="sibSpaceTwo" presStyleCnt="0"/>
      <dgm:spPr/>
    </dgm:pt>
    <dgm:pt modelId="{E15FC04F-ADE2-4EEA-AC5A-9D26EE3C7E7A}" type="pres">
      <dgm:prSet presAssocID="{F844ACEE-CC9E-4E32-85EE-0D309B0F7398}" presName="vertTwo" presStyleCnt="0"/>
      <dgm:spPr/>
    </dgm:pt>
    <dgm:pt modelId="{51A66D93-B157-431D-AE63-7E6C2DFD2EBB}" type="pres">
      <dgm:prSet presAssocID="{F844ACEE-CC9E-4E32-85EE-0D309B0F7398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B42A56-4722-4B7E-9475-F8512C6A22B0}" type="pres">
      <dgm:prSet presAssocID="{F844ACEE-CC9E-4E32-85EE-0D309B0F7398}" presName="horzTwo" presStyleCnt="0"/>
      <dgm:spPr/>
    </dgm:pt>
  </dgm:ptLst>
  <dgm:cxnLst>
    <dgm:cxn modelId="{20CA0304-A559-47AC-9A54-1E08C89B559C}" type="presOf" srcId="{FE4B748A-60F0-4CBA-8022-3FD8110F1EAB}" destId="{D11D9847-5ECA-4ABA-A183-C962519A5690}" srcOrd="0" destOrd="0" presId="urn:microsoft.com/office/officeart/2005/8/layout/hierarchy4"/>
    <dgm:cxn modelId="{1A8E25D6-C71B-4398-9057-475249027EEA}" type="presOf" srcId="{2638AC79-B407-44ED-BA4A-E127AB7FA54F}" destId="{44BAA795-D92B-4DC1-901D-EF625394D00A}" srcOrd="0" destOrd="0" presId="urn:microsoft.com/office/officeart/2005/8/layout/hierarchy4"/>
    <dgm:cxn modelId="{1481665B-31A7-4927-A7C1-7971503CA41F}" srcId="{7D54E482-0C2D-479C-BDDE-6FA7AB5046B7}" destId="{F844ACEE-CC9E-4E32-85EE-0D309B0F7398}" srcOrd="1" destOrd="0" parTransId="{4F3E85C6-9B79-434A-AC71-4D1ACF9DCF1B}" sibTransId="{FE6FA2A9-AE70-4485-84E6-7C482D29195A}"/>
    <dgm:cxn modelId="{4EE4F43D-002A-4009-A059-5AD97CFF844E}" srcId="{FE4B748A-60F0-4CBA-8022-3FD8110F1EAB}" destId="{7D54E482-0C2D-479C-BDDE-6FA7AB5046B7}" srcOrd="0" destOrd="0" parTransId="{0CB2CB18-2E20-4D29-9DC4-12AABFA92D77}" sibTransId="{D3E57BF5-53AC-4896-872C-5572B69DF9E4}"/>
    <dgm:cxn modelId="{8F47F727-3C8D-4057-A1A4-FF70A737579B}" srcId="{7D54E482-0C2D-479C-BDDE-6FA7AB5046B7}" destId="{2638AC79-B407-44ED-BA4A-E127AB7FA54F}" srcOrd="0" destOrd="0" parTransId="{3A748167-50B4-46E7-9E40-0657B0E9CB37}" sibTransId="{B5187D02-C9CD-420A-8C91-ABDC62F82FD5}"/>
    <dgm:cxn modelId="{DA4734EA-D1D6-47FB-A000-4693267C82ED}" type="presOf" srcId="{7D54E482-0C2D-479C-BDDE-6FA7AB5046B7}" destId="{6D3A99DD-2825-4911-9C52-E0B274E2156B}" srcOrd="0" destOrd="0" presId="urn:microsoft.com/office/officeart/2005/8/layout/hierarchy4"/>
    <dgm:cxn modelId="{0C40A0F7-FBB4-4D52-8893-A6CC28F367B9}" type="presOf" srcId="{F844ACEE-CC9E-4E32-85EE-0D309B0F7398}" destId="{51A66D93-B157-431D-AE63-7E6C2DFD2EBB}" srcOrd="0" destOrd="0" presId="urn:microsoft.com/office/officeart/2005/8/layout/hierarchy4"/>
    <dgm:cxn modelId="{59A6143E-AB29-4193-95BD-4470A0FBD6D7}" type="presParOf" srcId="{D11D9847-5ECA-4ABA-A183-C962519A5690}" destId="{9E04D009-57B5-4109-9669-69E80658E2C9}" srcOrd="0" destOrd="0" presId="urn:microsoft.com/office/officeart/2005/8/layout/hierarchy4"/>
    <dgm:cxn modelId="{FEECF19F-4CF4-4E7B-96EA-5D92439CE5CF}" type="presParOf" srcId="{9E04D009-57B5-4109-9669-69E80658E2C9}" destId="{6D3A99DD-2825-4911-9C52-E0B274E2156B}" srcOrd="0" destOrd="0" presId="urn:microsoft.com/office/officeart/2005/8/layout/hierarchy4"/>
    <dgm:cxn modelId="{D9B933CB-E9A4-415C-9099-0635886CA93C}" type="presParOf" srcId="{9E04D009-57B5-4109-9669-69E80658E2C9}" destId="{6081A38A-C067-467E-8812-30E42AA479FE}" srcOrd="1" destOrd="0" presId="urn:microsoft.com/office/officeart/2005/8/layout/hierarchy4"/>
    <dgm:cxn modelId="{6A2FDA18-BF00-44A5-BEC0-A8396B79C7D9}" type="presParOf" srcId="{9E04D009-57B5-4109-9669-69E80658E2C9}" destId="{42A53A57-4A0E-4D95-8F63-221BCD444188}" srcOrd="2" destOrd="0" presId="urn:microsoft.com/office/officeart/2005/8/layout/hierarchy4"/>
    <dgm:cxn modelId="{50BF4E91-7CE5-4121-850A-AFCB3758A39B}" type="presParOf" srcId="{42A53A57-4A0E-4D95-8F63-221BCD444188}" destId="{3DDD2EC4-F909-4379-9E92-0D51669BBA61}" srcOrd="0" destOrd="0" presId="urn:microsoft.com/office/officeart/2005/8/layout/hierarchy4"/>
    <dgm:cxn modelId="{040159AD-6194-4D59-A436-59F1C223AFF3}" type="presParOf" srcId="{3DDD2EC4-F909-4379-9E92-0D51669BBA61}" destId="{44BAA795-D92B-4DC1-901D-EF625394D00A}" srcOrd="0" destOrd="0" presId="urn:microsoft.com/office/officeart/2005/8/layout/hierarchy4"/>
    <dgm:cxn modelId="{66767407-EE50-421E-983A-861387526EB3}" type="presParOf" srcId="{3DDD2EC4-F909-4379-9E92-0D51669BBA61}" destId="{550474C0-2279-4AF5-A0D6-B71BDD92C553}" srcOrd="1" destOrd="0" presId="urn:microsoft.com/office/officeart/2005/8/layout/hierarchy4"/>
    <dgm:cxn modelId="{FC57D39E-B8DE-469C-A6D1-D2D4535AA7A5}" type="presParOf" srcId="{42A53A57-4A0E-4D95-8F63-221BCD444188}" destId="{D08212DA-C12F-40F4-9161-8B7A1F766F46}" srcOrd="1" destOrd="0" presId="urn:microsoft.com/office/officeart/2005/8/layout/hierarchy4"/>
    <dgm:cxn modelId="{1EF2AF0E-7C32-4DA0-AC60-4A07B1595C82}" type="presParOf" srcId="{42A53A57-4A0E-4D95-8F63-221BCD444188}" destId="{E15FC04F-ADE2-4EEA-AC5A-9D26EE3C7E7A}" srcOrd="2" destOrd="0" presId="urn:microsoft.com/office/officeart/2005/8/layout/hierarchy4"/>
    <dgm:cxn modelId="{54670E89-4670-4900-841B-795AED92F2D0}" type="presParOf" srcId="{E15FC04F-ADE2-4EEA-AC5A-9D26EE3C7E7A}" destId="{51A66D93-B157-431D-AE63-7E6C2DFD2EBB}" srcOrd="0" destOrd="0" presId="urn:microsoft.com/office/officeart/2005/8/layout/hierarchy4"/>
    <dgm:cxn modelId="{1D6DF6D7-FDF8-42E0-8BE4-4EB4C449B723}" type="presParOf" srcId="{E15FC04F-ADE2-4EEA-AC5A-9D26EE3C7E7A}" destId="{03B42A56-4722-4B7E-9475-F8512C6A22B0}" srcOrd="1" destOrd="0" presId="urn:microsoft.com/office/officeart/2005/8/layout/hierarchy4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BEC44E-DCA8-4059-B137-19DEAF72DC96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329934C-74EB-489A-9BFA-1761D2B75367}">
      <dgm:prSet custT="1"/>
      <dgm:spPr/>
      <dgm:t>
        <a:bodyPr/>
        <a:lstStyle/>
        <a:p>
          <a:pPr rtl="0"/>
          <a:r>
            <a:rPr lang="ru-RU" sz="2400" i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Тіньовий</a:t>
          </a:r>
          <a:r>
            <a:rPr lang="ru-RU" sz="24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театр</a:t>
          </a:r>
          <a:endParaRPr lang="ru-RU" sz="2400" i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97BE0A1-290D-4DD7-9D02-BE4B3EAC81AE}" type="parTrans" cxnId="{87E68ECA-CC5D-4A36-9896-7BDCDCED4502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F35519C-18E7-4CE9-B38E-77FE6E6AC23D}" type="sibTrans" cxnId="{87E68ECA-CC5D-4A36-9896-7BDCDCED4502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120C62F-3ECC-41D7-8EF6-7EE43C6DA930}">
      <dgm:prSet custT="1"/>
      <dgm:spPr/>
      <dgm:t>
        <a:bodyPr/>
        <a:lstStyle/>
        <a:p>
          <a:pPr rtl="0"/>
          <a:r>
            <a:rPr lang="ru-RU" sz="2400" i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Пальчиковий</a:t>
          </a:r>
          <a:r>
            <a:rPr lang="ru-RU" sz="24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театр</a:t>
          </a:r>
          <a:endParaRPr lang="ru-RU" sz="2400" i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CAD0327-12B4-4F95-8630-CA13F792B489}" type="parTrans" cxnId="{FD7943FF-C897-4BBA-8EA7-F0C8791758E0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8ED36E6F-DB54-4A77-A3F4-5F2997A4017F}" type="sibTrans" cxnId="{FD7943FF-C897-4BBA-8EA7-F0C8791758E0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2B5AC08-9D8E-4688-AC4F-066AD346A1A6}">
      <dgm:prSet custT="1"/>
      <dgm:spPr/>
      <dgm:t>
        <a:bodyPr/>
        <a:lstStyle/>
        <a:p>
          <a:pPr rtl="0"/>
          <a:r>
            <a:rPr lang="ru-RU" sz="2400" i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Ляльковий</a:t>
          </a:r>
          <a:r>
            <a:rPr lang="ru-RU" sz="24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театр</a:t>
          </a:r>
          <a:endParaRPr lang="ru-RU" sz="2400" i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33FD4EC-921A-4251-8D4C-2603DB966F61}" type="parTrans" cxnId="{D69D4D7E-5A54-474F-A156-D95D11EC8A88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A28493A-17CD-45A9-A67B-DA7FF50F5805}" type="sibTrans" cxnId="{D69D4D7E-5A54-474F-A156-D95D11EC8A88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B7CA6F24-F4E4-4014-8210-08CD6D8E1C9D}">
      <dgm:prSet custT="1"/>
      <dgm:spPr/>
      <dgm:t>
        <a:bodyPr/>
        <a:lstStyle/>
        <a:p>
          <a:pPr rtl="0">
            <a:spcAft>
              <a:spcPts val="8"/>
            </a:spcAft>
          </a:pPr>
          <a:r>
            <a:rPr lang="ru-RU" sz="24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Театр </a:t>
          </a:r>
          <a:r>
            <a:rPr lang="ru-RU" sz="2400" i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рукавичок</a:t>
          </a:r>
          <a:endParaRPr lang="ru-RU" sz="2400" i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F4FDEB1-1235-44F5-ADCF-291C16DB32C5}" type="parTrans" cxnId="{57BC3FD1-97F7-418D-919E-74C83D38264E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AD6F4BA-C859-47C9-A6E7-0389280C59AA}" type="sibTrans" cxnId="{57BC3FD1-97F7-418D-919E-74C83D38264E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B79DA4E1-9CD7-4E34-BFD1-9482BBD728F3}">
      <dgm:prSet custT="1"/>
      <dgm:spPr/>
      <dgm:t>
        <a:bodyPr/>
        <a:lstStyle/>
        <a:p>
          <a:pPr rtl="0"/>
          <a:r>
            <a:rPr lang="uk-UA" sz="24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Ситуативна гра</a:t>
          </a:r>
          <a:endParaRPr lang="ru-RU" sz="2400" i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77E7380-C9C5-48CE-9766-9BD6ED8E4D08}" type="parTrans" cxnId="{6592686F-A83F-4D02-9AB2-FBE3336B204B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9865FA5-532D-43A8-B801-A19FD3C8FB17}" type="sibTrans" cxnId="{6592686F-A83F-4D02-9AB2-FBE3336B204B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7FF826F-66F5-4953-9031-5F7B3A37F5CE}">
      <dgm:prSet custT="1"/>
      <dgm:spPr/>
      <dgm:t>
        <a:bodyPr/>
        <a:lstStyle/>
        <a:p>
          <a:pPr rtl="0"/>
          <a:r>
            <a:rPr lang="uk-UA" sz="24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Театр «</a:t>
          </a:r>
          <a:r>
            <a:rPr lang="uk-UA" sz="2400" i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топотунчиків</a:t>
          </a:r>
          <a:r>
            <a:rPr lang="uk-UA" sz="240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»</a:t>
          </a:r>
          <a:endParaRPr lang="ru-RU" sz="2400" i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984A421-F633-4843-8E84-56BCD4D347ED}" type="parTrans" cxnId="{C70D7186-DFA8-4156-8D62-BE2A86599162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8DED4E86-EBAD-4EC3-89E1-E638F83DB4BF}" type="sibTrans" cxnId="{C70D7186-DFA8-4156-8D62-BE2A86599162}">
      <dgm:prSet/>
      <dgm:spPr/>
      <dgm:t>
        <a:bodyPr/>
        <a:lstStyle/>
        <a:p>
          <a:endParaRPr lang="ru-RU" sz="2400" i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C9A06DA-82F7-4140-A66B-29768DF5CCE2}" type="pres">
      <dgm:prSet presAssocID="{7FBEC44E-DCA8-4059-B137-19DEAF72DC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D548E87-89F8-41A0-9BA9-395717219A2D}" type="pres">
      <dgm:prSet presAssocID="{6329934C-74EB-489A-9BFA-1761D2B75367}" presName="hierRoot1" presStyleCnt="0">
        <dgm:presLayoutVars>
          <dgm:hierBranch val="init"/>
        </dgm:presLayoutVars>
      </dgm:prSet>
      <dgm:spPr/>
    </dgm:pt>
    <dgm:pt modelId="{8E8A65F9-1488-4A29-8AD3-34B3E4C56659}" type="pres">
      <dgm:prSet presAssocID="{6329934C-74EB-489A-9BFA-1761D2B75367}" presName="rootComposite1" presStyleCnt="0"/>
      <dgm:spPr/>
    </dgm:pt>
    <dgm:pt modelId="{8A64B625-F059-4DCD-8509-C991AA22B3CC}" type="pres">
      <dgm:prSet presAssocID="{6329934C-74EB-489A-9BFA-1761D2B75367}" presName="rootText1" presStyleLbl="node0" presStyleIdx="0" presStyleCnt="6" custScaleX="114819" custLinFactY="-173895" custLinFactNeighborX="43566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8B4ED1-8026-4B15-985F-D5B226AD8883}" type="pres">
      <dgm:prSet presAssocID="{6329934C-74EB-489A-9BFA-1761D2B753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758B9D8-11C4-4619-82C1-A410E144C370}" type="pres">
      <dgm:prSet presAssocID="{6329934C-74EB-489A-9BFA-1761D2B75367}" presName="hierChild2" presStyleCnt="0"/>
      <dgm:spPr/>
    </dgm:pt>
    <dgm:pt modelId="{1A7920EC-544F-421E-A01A-A5B8D7FBA943}" type="pres">
      <dgm:prSet presAssocID="{6329934C-74EB-489A-9BFA-1761D2B75367}" presName="hierChild3" presStyleCnt="0"/>
      <dgm:spPr/>
    </dgm:pt>
    <dgm:pt modelId="{7BA4768E-4B9C-4A6F-864F-C0440B97067E}" type="pres">
      <dgm:prSet presAssocID="{E120C62F-3ECC-41D7-8EF6-7EE43C6DA930}" presName="hierRoot1" presStyleCnt="0">
        <dgm:presLayoutVars>
          <dgm:hierBranch val="init"/>
        </dgm:presLayoutVars>
      </dgm:prSet>
      <dgm:spPr/>
    </dgm:pt>
    <dgm:pt modelId="{77424F12-0975-4682-A998-756749B71AB6}" type="pres">
      <dgm:prSet presAssocID="{E120C62F-3ECC-41D7-8EF6-7EE43C6DA930}" presName="rootComposite1" presStyleCnt="0"/>
      <dgm:spPr/>
    </dgm:pt>
    <dgm:pt modelId="{BA4CFC17-3ED5-4250-AF6A-0B35C1C46033}" type="pres">
      <dgm:prSet presAssocID="{E120C62F-3ECC-41D7-8EF6-7EE43C6DA930}" presName="rootText1" presStyleLbl="node0" presStyleIdx="1" presStyleCnt="6" custScaleX="136033" custScaleY="115152" custLinFactNeighborX="-76455" custLinFactNeighborY="696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A69FEA-34DA-4BF9-B6AE-8027E76E7907}" type="pres">
      <dgm:prSet presAssocID="{E120C62F-3ECC-41D7-8EF6-7EE43C6DA93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A7064D0-D353-4653-91F9-8BD581BEF543}" type="pres">
      <dgm:prSet presAssocID="{E120C62F-3ECC-41D7-8EF6-7EE43C6DA930}" presName="hierChild2" presStyleCnt="0"/>
      <dgm:spPr/>
    </dgm:pt>
    <dgm:pt modelId="{B9F1A1F1-9E9C-4007-BCB8-B2C9F247E7C6}" type="pres">
      <dgm:prSet presAssocID="{E120C62F-3ECC-41D7-8EF6-7EE43C6DA930}" presName="hierChild3" presStyleCnt="0"/>
      <dgm:spPr/>
    </dgm:pt>
    <dgm:pt modelId="{E479A4FF-B51F-403C-B2B9-297D8B030C83}" type="pres">
      <dgm:prSet presAssocID="{C2B5AC08-9D8E-4688-AC4F-066AD346A1A6}" presName="hierRoot1" presStyleCnt="0">
        <dgm:presLayoutVars>
          <dgm:hierBranch val="init"/>
        </dgm:presLayoutVars>
      </dgm:prSet>
      <dgm:spPr/>
    </dgm:pt>
    <dgm:pt modelId="{9E7136CD-793A-453C-A2CA-5D8A58408492}" type="pres">
      <dgm:prSet presAssocID="{C2B5AC08-9D8E-4688-AC4F-066AD346A1A6}" presName="rootComposite1" presStyleCnt="0"/>
      <dgm:spPr/>
    </dgm:pt>
    <dgm:pt modelId="{5D2038AC-0C89-43B0-AD4B-1D5165A64182}" type="pres">
      <dgm:prSet presAssocID="{C2B5AC08-9D8E-4688-AC4F-066AD346A1A6}" presName="rootText1" presStyleLbl="node0" presStyleIdx="2" presStyleCnt="6" custScaleX="125605" custScaleY="121613" custLinFactY="-174162" custLinFactNeighborX="59703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C26313-E994-48D4-8EEF-3138FC685355}" type="pres">
      <dgm:prSet presAssocID="{C2B5AC08-9D8E-4688-AC4F-066AD346A1A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EDB6D07-17B9-47AA-AD35-24B6CD48EEB6}" type="pres">
      <dgm:prSet presAssocID="{C2B5AC08-9D8E-4688-AC4F-066AD346A1A6}" presName="hierChild2" presStyleCnt="0"/>
      <dgm:spPr/>
    </dgm:pt>
    <dgm:pt modelId="{2ED5E9E3-01B8-483F-9A05-662D877FA4CA}" type="pres">
      <dgm:prSet presAssocID="{C2B5AC08-9D8E-4688-AC4F-066AD346A1A6}" presName="hierChild3" presStyleCnt="0"/>
      <dgm:spPr/>
    </dgm:pt>
    <dgm:pt modelId="{993FCC00-EE2E-4137-8448-87C9D3D0FD00}" type="pres">
      <dgm:prSet presAssocID="{B7CA6F24-F4E4-4014-8210-08CD6D8E1C9D}" presName="hierRoot1" presStyleCnt="0">
        <dgm:presLayoutVars>
          <dgm:hierBranch val="init"/>
        </dgm:presLayoutVars>
      </dgm:prSet>
      <dgm:spPr/>
    </dgm:pt>
    <dgm:pt modelId="{1A0AB3B2-C545-43E3-ADAF-923516396E33}" type="pres">
      <dgm:prSet presAssocID="{B7CA6F24-F4E4-4014-8210-08CD6D8E1C9D}" presName="rootComposite1" presStyleCnt="0"/>
      <dgm:spPr/>
    </dgm:pt>
    <dgm:pt modelId="{97FCD021-E2FE-4234-9367-B3C9D379DA81}" type="pres">
      <dgm:prSet presAssocID="{B7CA6F24-F4E4-4014-8210-08CD6D8E1C9D}" presName="rootText1" presStyleLbl="node0" presStyleIdx="3" presStyleCnt="6" custScaleX="129271" custScaleY="101484" custLinFactNeighborX="-70905" custLinFactNeighborY="67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F783F3-5F64-48AF-ACFC-41F08D3886F7}" type="pres">
      <dgm:prSet presAssocID="{B7CA6F24-F4E4-4014-8210-08CD6D8E1C9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427719A-F364-4EB7-8131-C30DF4B8D742}" type="pres">
      <dgm:prSet presAssocID="{B7CA6F24-F4E4-4014-8210-08CD6D8E1C9D}" presName="hierChild2" presStyleCnt="0"/>
      <dgm:spPr/>
    </dgm:pt>
    <dgm:pt modelId="{4A49261B-EC33-4FFB-BD77-990C17798E28}" type="pres">
      <dgm:prSet presAssocID="{B7CA6F24-F4E4-4014-8210-08CD6D8E1C9D}" presName="hierChild3" presStyleCnt="0"/>
      <dgm:spPr/>
    </dgm:pt>
    <dgm:pt modelId="{DC1BDE9D-2618-47EF-A271-1346CF4F8200}" type="pres">
      <dgm:prSet presAssocID="{B79DA4E1-9CD7-4E34-BFD1-9482BBD728F3}" presName="hierRoot1" presStyleCnt="0">
        <dgm:presLayoutVars>
          <dgm:hierBranch val="init"/>
        </dgm:presLayoutVars>
      </dgm:prSet>
      <dgm:spPr/>
    </dgm:pt>
    <dgm:pt modelId="{34D7D4DA-7A25-4904-8A49-8120E5C0291A}" type="pres">
      <dgm:prSet presAssocID="{B79DA4E1-9CD7-4E34-BFD1-9482BBD728F3}" presName="rootComposite1" presStyleCnt="0"/>
      <dgm:spPr/>
    </dgm:pt>
    <dgm:pt modelId="{F41F9FA5-34DB-43D2-A44D-AFBBEF715F34}" type="pres">
      <dgm:prSet presAssocID="{B79DA4E1-9CD7-4E34-BFD1-9482BBD728F3}" presName="rootText1" presStyleLbl="node0" presStyleIdx="4" presStyleCnt="6" custScaleX="130708" custScaleY="113507" custLinFactY="-162597" custLinFactNeighborX="74544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3B86CA-C142-4124-9565-54A959F0DF0A}" type="pres">
      <dgm:prSet presAssocID="{B79DA4E1-9CD7-4E34-BFD1-9482BBD728F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8A6B56E-AC35-447A-AB37-D9FA1928BC20}" type="pres">
      <dgm:prSet presAssocID="{B79DA4E1-9CD7-4E34-BFD1-9482BBD728F3}" presName="hierChild2" presStyleCnt="0"/>
      <dgm:spPr/>
    </dgm:pt>
    <dgm:pt modelId="{CFF4D8AA-DB77-4001-9375-095DBE6DB69F}" type="pres">
      <dgm:prSet presAssocID="{B79DA4E1-9CD7-4E34-BFD1-9482BBD728F3}" presName="hierChild3" presStyleCnt="0"/>
      <dgm:spPr/>
    </dgm:pt>
    <dgm:pt modelId="{5A6EDF9A-CCB6-4E0B-9643-1E6313A66DF0}" type="pres">
      <dgm:prSet presAssocID="{07FF826F-66F5-4953-9031-5F7B3A37F5CE}" presName="hierRoot1" presStyleCnt="0">
        <dgm:presLayoutVars>
          <dgm:hierBranch val="init"/>
        </dgm:presLayoutVars>
      </dgm:prSet>
      <dgm:spPr/>
    </dgm:pt>
    <dgm:pt modelId="{F6B06F7E-37E9-4C65-8BF8-0A69A452DDEB}" type="pres">
      <dgm:prSet presAssocID="{07FF826F-66F5-4953-9031-5F7B3A37F5CE}" presName="rootComposite1" presStyleCnt="0"/>
      <dgm:spPr/>
    </dgm:pt>
    <dgm:pt modelId="{86D8E061-3EF7-41CB-B720-8087ABD04869}" type="pres">
      <dgm:prSet presAssocID="{07FF826F-66F5-4953-9031-5F7B3A37F5CE}" presName="rootText1" presStyleLbl="node0" presStyleIdx="5" presStyleCnt="6" custScaleX="162175" custScaleY="98989" custLinFactNeighborX="-64359" custLinFactNeighborY="76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C9BFD3-F145-4FB4-AB53-61CB55901599}" type="pres">
      <dgm:prSet presAssocID="{07FF826F-66F5-4953-9031-5F7B3A37F5C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C28CD89-673E-4437-804F-E51A8B5A9434}" type="pres">
      <dgm:prSet presAssocID="{07FF826F-66F5-4953-9031-5F7B3A37F5CE}" presName="hierChild2" presStyleCnt="0"/>
      <dgm:spPr/>
    </dgm:pt>
    <dgm:pt modelId="{5E6AAC6E-3332-451E-A190-185777BB492E}" type="pres">
      <dgm:prSet presAssocID="{07FF826F-66F5-4953-9031-5F7B3A37F5CE}" presName="hierChild3" presStyleCnt="0"/>
      <dgm:spPr/>
    </dgm:pt>
  </dgm:ptLst>
  <dgm:cxnLst>
    <dgm:cxn modelId="{57BC3FD1-97F7-418D-919E-74C83D38264E}" srcId="{7FBEC44E-DCA8-4059-B137-19DEAF72DC96}" destId="{B7CA6F24-F4E4-4014-8210-08CD6D8E1C9D}" srcOrd="3" destOrd="0" parTransId="{5F4FDEB1-1235-44F5-ADCF-291C16DB32C5}" sibTransId="{3AD6F4BA-C859-47C9-A6E7-0389280C59AA}"/>
    <dgm:cxn modelId="{BAEE93C7-5B56-417A-A780-8616AA7E83A8}" type="presOf" srcId="{B79DA4E1-9CD7-4E34-BFD1-9482BBD728F3}" destId="{5D3B86CA-C142-4124-9565-54A959F0DF0A}" srcOrd="1" destOrd="0" presId="urn:microsoft.com/office/officeart/2005/8/layout/orgChart1"/>
    <dgm:cxn modelId="{0932BCB6-C8BD-4839-BA3B-4DAA5B563D00}" type="presOf" srcId="{6329934C-74EB-489A-9BFA-1761D2B75367}" destId="{8A64B625-F059-4DCD-8509-C991AA22B3CC}" srcOrd="0" destOrd="0" presId="urn:microsoft.com/office/officeart/2005/8/layout/orgChart1"/>
    <dgm:cxn modelId="{D03213CC-7679-43F1-AB69-A2C385CC71FA}" type="presOf" srcId="{E120C62F-3ECC-41D7-8EF6-7EE43C6DA930}" destId="{AFA69FEA-34DA-4BF9-B6AE-8027E76E7907}" srcOrd="1" destOrd="0" presId="urn:microsoft.com/office/officeart/2005/8/layout/orgChart1"/>
    <dgm:cxn modelId="{FD7943FF-C897-4BBA-8EA7-F0C8791758E0}" srcId="{7FBEC44E-DCA8-4059-B137-19DEAF72DC96}" destId="{E120C62F-3ECC-41D7-8EF6-7EE43C6DA930}" srcOrd="1" destOrd="0" parTransId="{3CAD0327-12B4-4F95-8630-CA13F792B489}" sibTransId="{8ED36E6F-DB54-4A77-A3F4-5F2997A4017F}"/>
    <dgm:cxn modelId="{1FBBCE57-9791-44EA-9F7B-1D1FDA48366A}" type="presOf" srcId="{E120C62F-3ECC-41D7-8EF6-7EE43C6DA930}" destId="{BA4CFC17-3ED5-4250-AF6A-0B35C1C46033}" srcOrd="0" destOrd="0" presId="urn:microsoft.com/office/officeart/2005/8/layout/orgChart1"/>
    <dgm:cxn modelId="{E3B81A9C-B669-40EC-8FAB-07DC7D6F456E}" type="presOf" srcId="{B7CA6F24-F4E4-4014-8210-08CD6D8E1C9D}" destId="{97FCD021-E2FE-4234-9367-B3C9D379DA81}" srcOrd="0" destOrd="0" presId="urn:microsoft.com/office/officeart/2005/8/layout/orgChart1"/>
    <dgm:cxn modelId="{D69D4D7E-5A54-474F-A156-D95D11EC8A88}" srcId="{7FBEC44E-DCA8-4059-B137-19DEAF72DC96}" destId="{C2B5AC08-9D8E-4688-AC4F-066AD346A1A6}" srcOrd="2" destOrd="0" parTransId="{933FD4EC-921A-4251-8D4C-2603DB966F61}" sibTransId="{FA28493A-17CD-45A9-A67B-DA7FF50F5805}"/>
    <dgm:cxn modelId="{87B6DCB3-A33B-4171-9D10-8F217DC86931}" type="presOf" srcId="{B7CA6F24-F4E4-4014-8210-08CD6D8E1C9D}" destId="{47F783F3-5F64-48AF-ACFC-41F08D3886F7}" srcOrd="1" destOrd="0" presId="urn:microsoft.com/office/officeart/2005/8/layout/orgChart1"/>
    <dgm:cxn modelId="{B2E61C47-D7FD-4495-86CD-5425106A8305}" type="presOf" srcId="{B79DA4E1-9CD7-4E34-BFD1-9482BBD728F3}" destId="{F41F9FA5-34DB-43D2-A44D-AFBBEF715F34}" srcOrd="0" destOrd="0" presId="urn:microsoft.com/office/officeart/2005/8/layout/orgChart1"/>
    <dgm:cxn modelId="{F0B38262-BC69-4EBC-B332-BAD23D7449DF}" type="presOf" srcId="{07FF826F-66F5-4953-9031-5F7B3A37F5CE}" destId="{86D8E061-3EF7-41CB-B720-8087ABD04869}" srcOrd="0" destOrd="0" presId="urn:microsoft.com/office/officeart/2005/8/layout/orgChart1"/>
    <dgm:cxn modelId="{FF486450-B0DE-407A-A2AE-740A7B0EAF89}" type="presOf" srcId="{C2B5AC08-9D8E-4688-AC4F-066AD346A1A6}" destId="{5D2038AC-0C89-43B0-AD4B-1D5165A64182}" srcOrd="0" destOrd="0" presId="urn:microsoft.com/office/officeart/2005/8/layout/orgChart1"/>
    <dgm:cxn modelId="{E529D94F-3920-43A3-A8C3-3F10549852FB}" type="presOf" srcId="{07FF826F-66F5-4953-9031-5F7B3A37F5CE}" destId="{A6C9BFD3-F145-4FB4-AB53-61CB55901599}" srcOrd="1" destOrd="0" presId="urn:microsoft.com/office/officeart/2005/8/layout/orgChart1"/>
    <dgm:cxn modelId="{141376EF-F713-4363-964A-086FE4D86D25}" type="presOf" srcId="{C2B5AC08-9D8E-4688-AC4F-066AD346A1A6}" destId="{C4C26313-E994-48D4-8EEF-3138FC685355}" srcOrd="1" destOrd="0" presId="urn:microsoft.com/office/officeart/2005/8/layout/orgChart1"/>
    <dgm:cxn modelId="{16A63BC1-0562-4698-9AFD-9786D93DA095}" type="presOf" srcId="{6329934C-74EB-489A-9BFA-1761D2B75367}" destId="{DF8B4ED1-8026-4B15-985F-D5B226AD8883}" srcOrd="1" destOrd="0" presId="urn:microsoft.com/office/officeart/2005/8/layout/orgChart1"/>
    <dgm:cxn modelId="{C70D7186-DFA8-4156-8D62-BE2A86599162}" srcId="{7FBEC44E-DCA8-4059-B137-19DEAF72DC96}" destId="{07FF826F-66F5-4953-9031-5F7B3A37F5CE}" srcOrd="5" destOrd="0" parTransId="{5984A421-F633-4843-8E84-56BCD4D347ED}" sibTransId="{8DED4E86-EBAD-4EC3-89E1-E638F83DB4BF}"/>
    <dgm:cxn modelId="{343DEC90-1A57-44D3-A8BF-DA83317CC7D3}" type="presOf" srcId="{7FBEC44E-DCA8-4059-B137-19DEAF72DC96}" destId="{CC9A06DA-82F7-4140-A66B-29768DF5CCE2}" srcOrd="0" destOrd="0" presId="urn:microsoft.com/office/officeart/2005/8/layout/orgChart1"/>
    <dgm:cxn modelId="{6592686F-A83F-4D02-9AB2-FBE3336B204B}" srcId="{7FBEC44E-DCA8-4059-B137-19DEAF72DC96}" destId="{B79DA4E1-9CD7-4E34-BFD1-9482BBD728F3}" srcOrd="4" destOrd="0" parTransId="{577E7380-C9C5-48CE-9766-9BD6ED8E4D08}" sibTransId="{A9865FA5-532D-43A8-B801-A19FD3C8FB17}"/>
    <dgm:cxn modelId="{87E68ECA-CC5D-4A36-9896-7BDCDCED4502}" srcId="{7FBEC44E-DCA8-4059-B137-19DEAF72DC96}" destId="{6329934C-74EB-489A-9BFA-1761D2B75367}" srcOrd="0" destOrd="0" parTransId="{997BE0A1-290D-4DD7-9D02-BE4B3EAC81AE}" sibTransId="{5F35519C-18E7-4CE9-B38E-77FE6E6AC23D}"/>
    <dgm:cxn modelId="{752A93A3-1A85-401F-85FD-99F0901C973C}" type="presParOf" srcId="{CC9A06DA-82F7-4140-A66B-29768DF5CCE2}" destId="{2D548E87-89F8-41A0-9BA9-395717219A2D}" srcOrd="0" destOrd="0" presId="urn:microsoft.com/office/officeart/2005/8/layout/orgChart1"/>
    <dgm:cxn modelId="{AFC9E8DE-D455-48A8-B271-0EAB628083A1}" type="presParOf" srcId="{2D548E87-89F8-41A0-9BA9-395717219A2D}" destId="{8E8A65F9-1488-4A29-8AD3-34B3E4C56659}" srcOrd="0" destOrd="0" presId="urn:microsoft.com/office/officeart/2005/8/layout/orgChart1"/>
    <dgm:cxn modelId="{2B97D7BB-7A72-4752-8311-E454A57BD09D}" type="presParOf" srcId="{8E8A65F9-1488-4A29-8AD3-34B3E4C56659}" destId="{8A64B625-F059-4DCD-8509-C991AA22B3CC}" srcOrd="0" destOrd="0" presId="urn:microsoft.com/office/officeart/2005/8/layout/orgChart1"/>
    <dgm:cxn modelId="{8EB3A731-ADCB-4933-B1CF-B137CC76AA33}" type="presParOf" srcId="{8E8A65F9-1488-4A29-8AD3-34B3E4C56659}" destId="{DF8B4ED1-8026-4B15-985F-D5B226AD8883}" srcOrd="1" destOrd="0" presId="urn:microsoft.com/office/officeart/2005/8/layout/orgChart1"/>
    <dgm:cxn modelId="{840B5CEB-E576-4443-B505-14C24D75AEEE}" type="presParOf" srcId="{2D548E87-89F8-41A0-9BA9-395717219A2D}" destId="{A758B9D8-11C4-4619-82C1-A410E144C370}" srcOrd="1" destOrd="0" presId="urn:microsoft.com/office/officeart/2005/8/layout/orgChart1"/>
    <dgm:cxn modelId="{E23FD28B-6B97-488D-97F9-33BC89A955B5}" type="presParOf" srcId="{2D548E87-89F8-41A0-9BA9-395717219A2D}" destId="{1A7920EC-544F-421E-A01A-A5B8D7FBA943}" srcOrd="2" destOrd="0" presId="urn:microsoft.com/office/officeart/2005/8/layout/orgChart1"/>
    <dgm:cxn modelId="{0C0ABAF4-E878-4217-B9CE-7FE28881F132}" type="presParOf" srcId="{CC9A06DA-82F7-4140-A66B-29768DF5CCE2}" destId="{7BA4768E-4B9C-4A6F-864F-C0440B97067E}" srcOrd="1" destOrd="0" presId="urn:microsoft.com/office/officeart/2005/8/layout/orgChart1"/>
    <dgm:cxn modelId="{0123B297-3896-42AD-90DC-EFD7AD75399B}" type="presParOf" srcId="{7BA4768E-4B9C-4A6F-864F-C0440B97067E}" destId="{77424F12-0975-4682-A998-756749B71AB6}" srcOrd="0" destOrd="0" presId="urn:microsoft.com/office/officeart/2005/8/layout/orgChart1"/>
    <dgm:cxn modelId="{60BF6D23-C57D-4D58-BFA0-06D529634616}" type="presParOf" srcId="{77424F12-0975-4682-A998-756749B71AB6}" destId="{BA4CFC17-3ED5-4250-AF6A-0B35C1C46033}" srcOrd="0" destOrd="0" presId="urn:microsoft.com/office/officeart/2005/8/layout/orgChart1"/>
    <dgm:cxn modelId="{00FA8E97-B0E9-484C-84CA-7C9F0CE22896}" type="presParOf" srcId="{77424F12-0975-4682-A998-756749B71AB6}" destId="{AFA69FEA-34DA-4BF9-B6AE-8027E76E7907}" srcOrd="1" destOrd="0" presId="urn:microsoft.com/office/officeart/2005/8/layout/orgChart1"/>
    <dgm:cxn modelId="{23818367-0CEF-4D77-B0A3-C419AA9CF586}" type="presParOf" srcId="{7BA4768E-4B9C-4A6F-864F-C0440B97067E}" destId="{5A7064D0-D353-4653-91F9-8BD581BEF543}" srcOrd="1" destOrd="0" presId="urn:microsoft.com/office/officeart/2005/8/layout/orgChart1"/>
    <dgm:cxn modelId="{AD8C9019-92A9-46F1-9C87-E6020763DEFA}" type="presParOf" srcId="{7BA4768E-4B9C-4A6F-864F-C0440B97067E}" destId="{B9F1A1F1-9E9C-4007-BCB8-B2C9F247E7C6}" srcOrd="2" destOrd="0" presId="urn:microsoft.com/office/officeart/2005/8/layout/orgChart1"/>
    <dgm:cxn modelId="{1D01894A-E08D-4B08-AF05-632FCAB04AFE}" type="presParOf" srcId="{CC9A06DA-82F7-4140-A66B-29768DF5CCE2}" destId="{E479A4FF-B51F-403C-B2B9-297D8B030C83}" srcOrd="2" destOrd="0" presId="urn:microsoft.com/office/officeart/2005/8/layout/orgChart1"/>
    <dgm:cxn modelId="{D8409E05-5694-4EE6-8FA9-F17DAE2C5C45}" type="presParOf" srcId="{E479A4FF-B51F-403C-B2B9-297D8B030C83}" destId="{9E7136CD-793A-453C-A2CA-5D8A58408492}" srcOrd="0" destOrd="0" presId="urn:microsoft.com/office/officeart/2005/8/layout/orgChart1"/>
    <dgm:cxn modelId="{20FDC083-5E77-44EE-9F1B-9672AE3FDF92}" type="presParOf" srcId="{9E7136CD-793A-453C-A2CA-5D8A58408492}" destId="{5D2038AC-0C89-43B0-AD4B-1D5165A64182}" srcOrd="0" destOrd="0" presId="urn:microsoft.com/office/officeart/2005/8/layout/orgChart1"/>
    <dgm:cxn modelId="{F6A072BB-44B0-4520-82C9-6B3E174274D3}" type="presParOf" srcId="{9E7136CD-793A-453C-A2CA-5D8A58408492}" destId="{C4C26313-E994-48D4-8EEF-3138FC685355}" srcOrd="1" destOrd="0" presId="urn:microsoft.com/office/officeart/2005/8/layout/orgChart1"/>
    <dgm:cxn modelId="{D6C46167-68F0-46E4-87E1-DF80551C9A3E}" type="presParOf" srcId="{E479A4FF-B51F-403C-B2B9-297D8B030C83}" destId="{6EDB6D07-17B9-47AA-AD35-24B6CD48EEB6}" srcOrd="1" destOrd="0" presId="urn:microsoft.com/office/officeart/2005/8/layout/orgChart1"/>
    <dgm:cxn modelId="{B976B160-E0F3-42D0-88EE-D7CF07A01A9C}" type="presParOf" srcId="{E479A4FF-B51F-403C-B2B9-297D8B030C83}" destId="{2ED5E9E3-01B8-483F-9A05-662D877FA4CA}" srcOrd="2" destOrd="0" presId="urn:microsoft.com/office/officeart/2005/8/layout/orgChart1"/>
    <dgm:cxn modelId="{3AFC8B17-C0E3-4954-9ADC-4DE94368BAAE}" type="presParOf" srcId="{CC9A06DA-82F7-4140-A66B-29768DF5CCE2}" destId="{993FCC00-EE2E-4137-8448-87C9D3D0FD00}" srcOrd="3" destOrd="0" presId="urn:microsoft.com/office/officeart/2005/8/layout/orgChart1"/>
    <dgm:cxn modelId="{D46F8580-B6B9-47AC-BF2A-81296B9B55B2}" type="presParOf" srcId="{993FCC00-EE2E-4137-8448-87C9D3D0FD00}" destId="{1A0AB3B2-C545-43E3-ADAF-923516396E33}" srcOrd="0" destOrd="0" presId="urn:microsoft.com/office/officeart/2005/8/layout/orgChart1"/>
    <dgm:cxn modelId="{9EA9FC86-C074-444D-BE8B-63F43F84DFB6}" type="presParOf" srcId="{1A0AB3B2-C545-43E3-ADAF-923516396E33}" destId="{97FCD021-E2FE-4234-9367-B3C9D379DA81}" srcOrd="0" destOrd="0" presId="urn:microsoft.com/office/officeart/2005/8/layout/orgChart1"/>
    <dgm:cxn modelId="{D7AE15C4-7373-45E9-8D90-AFCC02B425D5}" type="presParOf" srcId="{1A0AB3B2-C545-43E3-ADAF-923516396E33}" destId="{47F783F3-5F64-48AF-ACFC-41F08D3886F7}" srcOrd="1" destOrd="0" presId="urn:microsoft.com/office/officeart/2005/8/layout/orgChart1"/>
    <dgm:cxn modelId="{B061C21C-3F1C-4857-B557-0E661958100B}" type="presParOf" srcId="{993FCC00-EE2E-4137-8448-87C9D3D0FD00}" destId="{3427719A-F364-4EB7-8131-C30DF4B8D742}" srcOrd="1" destOrd="0" presId="urn:microsoft.com/office/officeart/2005/8/layout/orgChart1"/>
    <dgm:cxn modelId="{A1844717-4A3E-47AF-A4FF-55856BD0D04F}" type="presParOf" srcId="{993FCC00-EE2E-4137-8448-87C9D3D0FD00}" destId="{4A49261B-EC33-4FFB-BD77-990C17798E28}" srcOrd="2" destOrd="0" presId="urn:microsoft.com/office/officeart/2005/8/layout/orgChart1"/>
    <dgm:cxn modelId="{64AA131F-BE42-4B32-A215-49CB1E3E1E5E}" type="presParOf" srcId="{CC9A06DA-82F7-4140-A66B-29768DF5CCE2}" destId="{DC1BDE9D-2618-47EF-A271-1346CF4F8200}" srcOrd="4" destOrd="0" presId="urn:microsoft.com/office/officeart/2005/8/layout/orgChart1"/>
    <dgm:cxn modelId="{EE142CE7-5CC2-4BE9-9D6C-1F9EC7E0B168}" type="presParOf" srcId="{DC1BDE9D-2618-47EF-A271-1346CF4F8200}" destId="{34D7D4DA-7A25-4904-8A49-8120E5C0291A}" srcOrd="0" destOrd="0" presId="urn:microsoft.com/office/officeart/2005/8/layout/orgChart1"/>
    <dgm:cxn modelId="{BEAF3BF0-6C63-4B6F-AE59-FE1D3266A8A1}" type="presParOf" srcId="{34D7D4DA-7A25-4904-8A49-8120E5C0291A}" destId="{F41F9FA5-34DB-43D2-A44D-AFBBEF715F34}" srcOrd="0" destOrd="0" presId="urn:microsoft.com/office/officeart/2005/8/layout/orgChart1"/>
    <dgm:cxn modelId="{0385503F-F813-4F71-860E-D8E76284EA4E}" type="presParOf" srcId="{34D7D4DA-7A25-4904-8A49-8120E5C0291A}" destId="{5D3B86CA-C142-4124-9565-54A959F0DF0A}" srcOrd="1" destOrd="0" presId="urn:microsoft.com/office/officeart/2005/8/layout/orgChart1"/>
    <dgm:cxn modelId="{6286B12B-DFDF-4721-980F-7341CF6C98E5}" type="presParOf" srcId="{DC1BDE9D-2618-47EF-A271-1346CF4F8200}" destId="{B8A6B56E-AC35-447A-AB37-D9FA1928BC20}" srcOrd="1" destOrd="0" presId="urn:microsoft.com/office/officeart/2005/8/layout/orgChart1"/>
    <dgm:cxn modelId="{96736B46-A933-4629-ABA5-6ACA86C4940D}" type="presParOf" srcId="{DC1BDE9D-2618-47EF-A271-1346CF4F8200}" destId="{CFF4D8AA-DB77-4001-9375-095DBE6DB69F}" srcOrd="2" destOrd="0" presId="urn:microsoft.com/office/officeart/2005/8/layout/orgChart1"/>
    <dgm:cxn modelId="{39A25C83-68E0-4C37-98A7-96244949D322}" type="presParOf" srcId="{CC9A06DA-82F7-4140-A66B-29768DF5CCE2}" destId="{5A6EDF9A-CCB6-4E0B-9643-1E6313A66DF0}" srcOrd="5" destOrd="0" presId="urn:microsoft.com/office/officeart/2005/8/layout/orgChart1"/>
    <dgm:cxn modelId="{279A544B-A550-4472-ACE9-AD37563AB988}" type="presParOf" srcId="{5A6EDF9A-CCB6-4E0B-9643-1E6313A66DF0}" destId="{F6B06F7E-37E9-4C65-8BF8-0A69A452DDEB}" srcOrd="0" destOrd="0" presId="urn:microsoft.com/office/officeart/2005/8/layout/orgChart1"/>
    <dgm:cxn modelId="{81BC5290-09AF-4087-84DD-40CF6C1AEB67}" type="presParOf" srcId="{F6B06F7E-37E9-4C65-8BF8-0A69A452DDEB}" destId="{86D8E061-3EF7-41CB-B720-8087ABD04869}" srcOrd="0" destOrd="0" presId="urn:microsoft.com/office/officeart/2005/8/layout/orgChart1"/>
    <dgm:cxn modelId="{79BD672E-59F5-405C-9F58-51C103C66EB3}" type="presParOf" srcId="{F6B06F7E-37E9-4C65-8BF8-0A69A452DDEB}" destId="{A6C9BFD3-F145-4FB4-AB53-61CB55901599}" srcOrd="1" destOrd="0" presId="urn:microsoft.com/office/officeart/2005/8/layout/orgChart1"/>
    <dgm:cxn modelId="{CC434437-7D25-431D-8351-F5256C870097}" type="presParOf" srcId="{5A6EDF9A-CCB6-4E0B-9643-1E6313A66DF0}" destId="{8C28CD89-673E-4437-804F-E51A8B5A9434}" srcOrd="1" destOrd="0" presId="urn:microsoft.com/office/officeart/2005/8/layout/orgChart1"/>
    <dgm:cxn modelId="{750E2B52-FABD-4C22-BD7E-EB5AF47C1F14}" type="presParOf" srcId="{5A6EDF9A-CCB6-4E0B-9643-1E6313A66DF0}" destId="{5E6AAC6E-3332-451E-A190-185777BB492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DF4501-0D7E-4D2E-809D-ACEAAFD7DB5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3E9D425-5A6E-438F-A491-7984F6D5E202}">
      <dgm:prSet custT="1"/>
      <dgm:spPr/>
      <dgm:t>
        <a:bodyPr/>
        <a:lstStyle/>
        <a:p>
          <a:pPr rtl="0"/>
          <a:r>
            <a:rPr lang="ru-RU" sz="2000" dirty="0" err="1" smtClean="0">
              <a:latin typeface="+mj-lt"/>
            </a:rPr>
            <a:t>Отже</a:t>
          </a:r>
          <a:r>
            <a:rPr lang="ru-RU" sz="2000" dirty="0" smtClean="0">
              <a:latin typeface="+mj-lt"/>
            </a:rPr>
            <a:t>, </a:t>
          </a:r>
          <a:r>
            <a:rPr lang="ru-RU" sz="2000" dirty="0" err="1" smtClean="0">
              <a:latin typeface="+mj-lt"/>
            </a:rPr>
            <a:t>завдяки</a:t>
          </a:r>
          <a:r>
            <a:rPr lang="ru-RU" sz="2000" dirty="0" smtClean="0">
              <a:latin typeface="+mj-lt"/>
            </a:rPr>
            <a:t> </a:t>
          </a:r>
          <a:r>
            <a:rPr lang="ru-RU" sz="2000" dirty="0" err="1" smtClean="0">
              <a:latin typeface="+mj-lt"/>
            </a:rPr>
            <a:t>театралізованій</a:t>
          </a:r>
          <a:r>
            <a:rPr lang="ru-RU" sz="2000" dirty="0" smtClean="0">
              <a:latin typeface="+mj-lt"/>
            </a:rPr>
            <a:t> </a:t>
          </a:r>
          <a:r>
            <a:rPr lang="ru-RU" sz="2000" dirty="0" err="1" smtClean="0">
              <a:latin typeface="+mj-lt"/>
            </a:rPr>
            <a:t>діяльності</a:t>
          </a:r>
          <a:r>
            <a:rPr lang="ru-RU" sz="2000" dirty="0" smtClean="0">
              <a:latin typeface="+mj-lt"/>
            </a:rPr>
            <a:t> ми </a:t>
          </a:r>
          <a:r>
            <a:rPr lang="ru-RU" sz="2000" dirty="0" err="1" smtClean="0">
              <a:latin typeface="+mj-lt"/>
            </a:rPr>
            <a:t>можемо</a:t>
          </a:r>
          <a:r>
            <a:rPr lang="ru-RU" sz="2000" dirty="0" smtClean="0">
              <a:latin typeface="+mj-lt"/>
            </a:rPr>
            <a:t>: </a:t>
          </a:r>
          <a:endParaRPr lang="ru-RU" sz="2000" dirty="0">
            <a:latin typeface="+mj-lt"/>
          </a:endParaRPr>
        </a:p>
      </dgm:t>
    </dgm:pt>
    <dgm:pt modelId="{B7D58F3F-58FD-4937-B721-CF7C492ABE0B}" type="parTrans" cxnId="{0B1D4495-B6FD-4EB7-B8A8-B404FAFD282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4543692-3F31-4376-9699-4C7BD83B4942}" type="sibTrans" cxnId="{0B1D4495-B6FD-4EB7-B8A8-B404FAFD282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7F27F58-55AB-47A5-8F7E-F5527388571D}">
      <dgm:prSet custT="1"/>
      <dgm:spPr/>
      <dgm:t>
        <a:bodyPr/>
        <a:lstStyle/>
        <a:p>
          <a:pPr rtl="0"/>
          <a:r>
            <a:rPr lang="ru-RU" sz="1900" dirty="0" err="1" smtClean="0">
              <a:latin typeface="+mj-lt"/>
            </a:rPr>
            <a:t>формувати</a:t>
          </a:r>
          <a:r>
            <a:rPr lang="ru-RU" sz="1900" dirty="0" smtClean="0">
              <a:latin typeface="+mj-lt"/>
            </a:rPr>
            <a:t> та </a:t>
          </a:r>
          <a:r>
            <a:rPr lang="ru-RU" sz="1900" dirty="0" err="1" smtClean="0">
              <a:latin typeface="+mj-lt"/>
            </a:rPr>
            <a:t>розвивати</a:t>
          </a:r>
          <a:r>
            <a:rPr lang="ru-RU" sz="1900" dirty="0" smtClean="0">
              <a:latin typeface="+mj-lt"/>
            </a:rPr>
            <a:t> </a:t>
          </a:r>
          <a:r>
            <a:rPr lang="ru-RU" sz="1900" dirty="0" err="1" smtClean="0">
              <a:latin typeface="+mj-lt"/>
            </a:rPr>
            <a:t>емоційний</a:t>
          </a:r>
          <a:r>
            <a:rPr lang="ru-RU" sz="1900" dirty="0" smtClean="0">
              <a:latin typeface="+mj-lt"/>
            </a:rPr>
            <a:t> </a:t>
          </a:r>
          <a:r>
            <a:rPr lang="ru-RU" sz="1900" dirty="0" err="1" smtClean="0">
              <a:latin typeface="+mj-lt"/>
            </a:rPr>
            <a:t>інтелект</a:t>
          </a:r>
          <a:r>
            <a:rPr lang="ru-RU" sz="1900" dirty="0" smtClean="0">
              <a:latin typeface="+mj-lt"/>
            </a:rPr>
            <a:t> </a:t>
          </a:r>
          <a:r>
            <a:rPr lang="ru-RU" sz="1900" dirty="0" err="1" smtClean="0">
              <a:latin typeface="+mj-lt"/>
            </a:rPr>
            <a:t>дитини</a:t>
          </a:r>
          <a:r>
            <a:rPr lang="ru-RU" sz="1900" dirty="0" smtClean="0">
              <a:latin typeface="+mj-lt"/>
            </a:rPr>
            <a:t> </a:t>
          </a:r>
          <a:r>
            <a:rPr lang="ru-RU" sz="1900" dirty="0" err="1" smtClean="0">
              <a:latin typeface="+mj-lt"/>
            </a:rPr>
            <a:t>дошкільного</a:t>
          </a:r>
          <a:r>
            <a:rPr lang="ru-RU" sz="1900" dirty="0" smtClean="0">
              <a:latin typeface="+mj-lt"/>
            </a:rPr>
            <a:t> </a:t>
          </a:r>
          <a:r>
            <a:rPr lang="ru-RU" sz="1900" dirty="0" err="1" smtClean="0">
              <a:latin typeface="+mj-lt"/>
            </a:rPr>
            <a:t>віку</a:t>
          </a:r>
          <a:r>
            <a:rPr lang="ru-RU" sz="1900" dirty="0" smtClean="0">
              <a:latin typeface="+mj-lt"/>
            </a:rPr>
            <a:t> з ЗНМ; </a:t>
          </a:r>
          <a:endParaRPr lang="ru-RU" sz="1900" dirty="0">
            <a:latin typeface="+mj-lt"/>
          </a:endParaRPr>
        </a:p>
      </dgm:t>
    </dgm:pt>
    <dgm:pt modelId="{842BEA4C-A49D-4765-BFF4-4A0F2DEFAA2D}" type="parTrans" cxnId="{FC6FEA73-BA8D-40AC-9E75-2643427A3D2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A6335F7-5535-49C1-AE7E-BB2BD95F12BE}" type="sibTrans" cxnId="{FC6FEA73-BA8D-40AC-9E75-2643427A3D2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EDE113C9-B608-4BC2-84F4-8D39C7EF0217}">
      <dgm:prSet custT="1"/>
      <dgm:spPr/>
      <dgm:t>
        <a:bodyPr/>
        <a:lstStyle/>
        <a:p>
          <a:pPr rtl="0"/>
          <a:r>
            <a:rPr lang="ru-RU" sz="2400" smtClean="0">
              <a:latin typeface="+mj-lt"/>
            </a:rPr>
            <a:t>профілактувати загальні мовленнєві порушення;</a:t>
          </a:r>
          <a:endParaRPr lang="ru-RU" sz="2400">
            <a:latin typeface="+mj-lt"/>
          </a:endParaRPr>
        </a:p>
      </dgm:t>
    </dgm:pt>
    <dgm:pt modelId="{F2404A25-8162-49F7-AD1F-4FB36747FF6A}" type="parTrans" cxnId="{FAA255F5-AA99-49C8-BDDA-15F6A4B6987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710B62B-2154-4245-A255-B0C21E266F05}" type="sibTrans" cxnId="{FAA255F5-AA99-49C8-BDDA-15F6A4B69879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0E70645-190B-45CC-BFF1-91C2E5DE6693}">
      <dgm:prSet custT="1"/>
      <dgm:spPr/>
      <dgm:t>
        <a:bodyPr/>
        <a:lstStyle/>
        <a:p>
          <a:pPr rtl="0"/>
          <a:r>
            <a:rPr lang="ru-RU" sz="2000" smtClean="0">
              <a:latin typeface="+mj-lt"/>
            </a:rPr>
            <a:t>соціалізувати дітей з ЗМН; </a:t>
          </a:r>
          <a:endParaRPr lang="ru-RU" sz="2000">
            <a:latin typeface="+mj-lt"/>
          </a:endParaRPr>
        </a:p>
      </dgm:t>
    </dgm:pt>
    <dgm:pt modelId="{48CF8682-5B4D-48B9-B535-3AF192889234}" type="parTrans" cxnId="{0B7195AF-1557-46AB-BFE5-F3BAB75F028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4A70940-8FA2-49E4-BC76-F0DDF677BBAE}" type="sibTrans" cxnId="{0B7195AF-1557-46AB-BFE5-F3BAB75F0287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97E7381-30D1-4B1C-89D9-DD8F1B98777E}">
      <dgm:prSet custT="1"/>
      <dgm:spPr/>
      <dgm:t>
        <a:bodyPr/>
        <a:lstStyle/>
        <a:p>
          <a:pPr rtl="0"/>
          <a:r>
            <a:rPr lang="ru-RU" sz="2400" smtClean="0">
              <a:latin typeface="+mj-lt"/>
            </a:rPr>
            <a:t>сформувати нормальну самооцінку.</a:t>
          </a:r>
          <a:endParaRPr lang="ru-RU" sz="2400">
            <a:latin typeface="+mj-lt"/>
          </a:endParaRPr>
        </a:p>
      </dgm:t>
    </dgm:pt>
    <dgm:pt modelId="{AF58B4E5-36F2-435E-93AD-B4B5923D2117}" type="parTrans" cxnId="{4B55FD8D-3771-4EA8-9E62-580BD3217F1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153FCFA8-B10A-4BB5-9871-6934247F376B}" type="sibTrans" cxnId="{4B55FD8D-3771-4EA8-9E62-580BD3217F1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FFF73AA-C2E9-405F-A696-5C5AA7B3A025}" type="pres">
      <dgm:prSet presAssocID="{04DF4501-0D7E-4D2E-809D-ACEAAFD7DB5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39054C5-EEC8-4581-928E-D60181A79CC6}" type="pres">
      <dgm:prSet presAssocID="{A3E9D425-5A6E-438F-A491-7984F6D5E202}" presName="hierRoot1" presStyleCnt="0"/>
      <dgm:spPr/>
    </dgm:pt>
    <dgm:pt modelId="{2305C253-22F6-4C4E-B2A2-251ADA92890E}" type="pres">
      <dgm:prSet presAssocID="{A3E9D425-5A6E-438F-A491-7984F6D5E202}" presName="composite" presStyleCnt="0"/>
      <dgm:spPr/>
    </dgm:pt>
    <dgm:pt modelId="{C859A156-1DDB-49E8-96F0-13D63CE0CC5A}" type="pres">
      <dgm:prSet presAssocID="{A3E9D425-5A6E-438F-A491-7984F6D5E202}" presName="background" presStyleLbl="node0" presStyleIdx="0" presStyleCnt="1"/>
      <dgm:spPr/>
    </dgm:pt>
    <dgm:pt modelId="{1D5CDBDD-011F-419C-9700-6C0A86D8A869}" type="pres">
      <dgm:prSet presAssocID="{A3E9D425-5A6E-438F-A491-7984F6D5E202}" presName="text" presStyleLbl="fgAcc0" presStyleIdx="0" presStyleCnt="1" custScaleX="138418" custScaleY="770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C161E5-ADBC-44AE-BFE9-BE0B2869A5FC}" type="pres">
      <dgm:prSet presAssocID="{A3E9D425-5A6E-438F-A491-7984F6D5E202}" presName="hierChild2" presStyleCnt="0"/>
      <dgm:spPr/>
    </dgm:pt>
    <dgm:pt modelId="{A42B87B4-56AA-41E5-8536-6F334C52C9CA}" type="pres">
      <dgm:prSet presAssocID="{842BEA4C-A49D-4765-BFF4-4A0F2DEFAA2D}" presName="Name10" presStyleLbl="parChTrans1D2" presStyleIdx="0" presStyleCnt="4"/>
      <dgm:spPr/>
      <dgm:t>
        <a:bodyPr/>
        <a:lstStyle/>
        <a:p>
          <a:endParaRPr lang="ru-RU"/>
        </a:p>
      </dgm:t>
    </dgm:pt>
    <dgm:pt modelId="{D5D09C77-8561-4A4E-9DBF-FC7CD2BFBB74}" type="pres">
      <dgm:prSet presAssocID="{27F27F58-55AB-47A5-8F7E-F5527388571D}" presName="hierRoot2" presStyleCnt="0"/>
      <dgm:spPr/>
    </dgm:pt>
    <dgm:pt modelId="{F160740D-206D-43BC-B4A5-AFE78D03A671}" type="pres">
      <dgm:prSet presAssocID="{27F27F58-55AB-47A5-8F7E-F5527388571D}" presName="composite2" presStyleCnt="0"/>
      <dgm:spPr/>
    </dgm:pt>
    <dgm:pt modelId="{00E3FC96-6465-47D6-8ECB-B1BFD278F865}" type="pres">
      <dgm:prSet presAssocID="{27F27F58-55AB-47A5-8F7E-F5527388571D}" presName="background2" presStyleLbl="node2" presStyleIdx="0" presStyleCnt="4"/>
      <dgm:spPr/>
    </dgm:pt>
    <dgm:pt modelId="{EF476E1F-3F57-4A20-93B3-487F5406A538}" type="pres">
      <dgm:prSet presAssocID="{27F27F58-55AB-47A5-8F7E-F5527388571D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85FF8D-E844-4600-A620-B282AFFBE8B4}" type="pres">
      <dgm:prSet presAssocID="{27F27F58-55AB-47A5-8F7E-F5527388571D}" presName="hierChild3" presStyleCnt="0"/>
      <dgm:spPr/>
    </dgm:pt>
    <dgm:pt modelId="{A6D5820C-E677-4EB7-A709-D09140AB7160}" type="pres">
      <dgm:prSet presAssocID="{F2404A25-8162-49F7-AD1F-4FB36747FF6A}" presName="Name10" presStyleLbl="parChTrans1D2" presStyleIdx="1" presStyleCnt="4"/>
      <dgm:spPr/>
      <dgm:t>
        <a:bodyPr/>
        <a:lstStyle/>
        <a:p>
          <a:endParaRPr lang="ru-RU"/>
        </a:p>
      </dgm:t>
    </dgm:pt>
    <dgm:pt modelId="{477A591D-EE94-416B-8F74-93DCFDA687D6}" type="pres">
      <dgm:prSet presAssocID="{EDE113C9-B608-4BC2-84F4-8D39C7EF0217}" presName="hierRoot2" presStyleCnt="0"/>
      <dgm:spPr/>
    </dgm:pt>
    <dgm:pt modelId="{EC03A962-FCCC-4347-847C-E949436AEE3A}" type="pres">
      <dgm:prSet presAssocID="{EDE113C9-B608-4BC2-84F4-8D39C7EF0217}" presName="composite2" presStyleCnt="0"/>
      <dgm:spPr/>
    </dgm:pt>
    <dgm:pt modelId="{29239D05-594A-4C19-B0C5-B696F2E5FCF1}" type="pres">
      <dgm:prSet presAssocID="{EDE113C9-B608-4BC2-84F4-8D39C7EF0217}" presName="background2" presStyleLbl="node2" presStyleIdx="1" presStyleCnt="4"/>
      <dgm:spPr/>
    </dgm:pt>
    <dgm:pt modelId="{ABE7C3EF-215E-45BA-8B63-AADF1F3B246E}" type="pres">
      <dgm:prSet presAssocID="{EDE113C9-B608-4BC2-84F4-8D39C7EF0217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B6521C-7A5E-4A91-AB20-2BB588A48262}" type="pres">
      <dgm:prSet presAssocID="{EDE113C9-B608-4BC2-84F4-8D39C7EF0217}" presName="hierChild3" presStyleCnt="0"/>
      <dgm:spPr/>
    </dgm:pt>
    <dgm:pt modelId="{50A43E9D-0AF4-448E-B941-87B1006A9F07}" type="pres">
      <dgm:prSet presAssocID="{48CF8682-5B4D-48B9-B535-3AF192889234}" presName="Name10" presStyleLbl="parChTrans1D2" presStyleIdx="2" presStyleCnt="4"/>
      <dgm:spPr/>
      <dgm:t>
        <a:bodyPr/>
        <a:lstStyle/>
        <a:p>
          <a:endParaRPr lang="ru-RU"/>
        </a:p>
      </dgm:t>
    </dgm:pt>
    <dgm:pt modelId="{7C768B83-0533-454C-8CB1-1E5D79036A02}" type="pres">
      <dgm:prSet presAssocID="{30E70645-190B-45CC-BFF1-91C2E5DE6693}" presName="hierRoot2" presStyleCnt="0"/>
      <dgm:spPr/>
    </dgm:pt>
    <dgm:pt modelId="{1AE2D562-1BD2-4DB0-81F9-02C652150888}" type="pres">
      <dgm:prSet presAssocID="{30E70645-190B-45CC-BFF1-91C2E5DE6693}" presName="composite2" presStyleCnt="0"/>
      <dgm:spPr/>
    </dgm:pt>
    <dgm:pt modelId="{A24F802A-1174-4F9F-A1CB-B81EF6F67E95}" type="pres">
      <dgm:prSet presAssocID="{30E70645-190B-45CC-BFF1-91C2E5DE6693}" presName="background2" presStyleLbl="node2" presStyleIdx="2" presStyleCnt="4"/>
      <dgm:spPr/>
    </dgm:pt>
    <dgm:pt modelId="{ABBAE17D-DA2E-48BA-B2AC-2507011B745B}" type="pres">
      <dgm:prSet presAssocID="{30E70645-190B-45CC-BFF1-91C2E5DE6693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05ED1D-59E9-4303-9655-6E2B6B5F85CC}" type="pres">
      <dgm:prSet presAssocID="{30E70645-190B-45CC-BFF1-91C2E5DE6693}" presName="hierChild3" presStyleCnt="0"/>
      <dgm:spPr/>
    </dgm:pt>
    <dgm:pt modelId="{7D93DF0F-9644-4893-BE76-15D0BE60906D}" type="pres">
      <dgm:prSet presAssocID="{AF58B4E5-36F2-435E-93AD-B4B5923D211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3F1EA408-1C94-4708-8E97-0D758F1EECCA}" type="pres">
      <dgm:prSet presAssocID="{597E7381-30D1-4B1C-89D9-DD8F1B98777E}" presName="hierRoot2" presStyleCnt="0"/>
      <dgm:spPr/>
    </dgm:pt>
    <dgm:pt modelId="{A0C1EDB6-9129-4163-9DBB-692E547FA83B}" type="pres">
      <dgm:prSet presAssocID="{597E7381-30D1-4B1C-89D9-DD8F1B98777E}" presName="composite2" presStyleCnt="0"/>
      <dgm:spPr/>
    </dgm:pt>
    <dgm:pt modelId="{1D2280C5-2C78-4C90-9B27-B81AC662BAA2}" type="pres">
      <dgm:prSet presAssocID="{597E7381-30D1-4B1C-89D9-DD8F1B98777E}" presName="background2" presStyleLbl="node2" presStyleIdx="3" presStyleCnt="4"/>
      <dgm:spPr/>
    </dgm:pt>
    <dgm:pt modelId="{B61E8E6B-B141-4968-8647-A987B5C00E3E}" type="pres">
      <dgm:prSet presAssocID="{597E7381-30D1-4B1C-89D9-DD8F1B98777E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E82E53-B736-4880-AF48-DB083B24D470}" type="pres">
      <dgm:prSet presAssocID="{597E7381-30D1-4B1C-89D9-DD8F1B98777E}" presName="hierChild3" presStyleCnt="0"/>
      <dgm:spPr/>
    </dgm:pt>
  </dgm:ptLst>
  <dgm:cxnLst>
    <dgm:cxn modelId="{5D6FE39B-16E6-4E82-8C1E-B1C92DDF5EF2}" type="presOf" srcId="{EDE113C9-B608-4BC2-84F4-8D39C7EF0217}" destId="{ABE7C3EF-215E-45BA-8B63-AADF1F3B246E}" srcOrd="0" destOrd="0" presId="urn:microsoft.com/office/officeart/2005/8/layout/hierarchy1"/>
    <dgm:cxn modelId="{2C822296-9C39-4BD9-9BA0-B4D6E94A630A}" type="presOf" srcId="{27F27F58-55AB-47A5-8F7E-F5527388571D}" destId="{EF476E1F-3F57-4A20-93B3-487F5406A538}" srcOrd="0" destOrd="0" presId="urn:microsoft.com/office/officeart/2005/8/layout/hierarchy1"/>
    <dgm:cxn modelId="{0B1D4495-B6FD-4EB7-B8A8-B404FAFD2829}" srcId="{04DF4501-0D7E-4D2E-809D-ACEAAFD7DB53}" destId="{A3E9D425-5A6E-438F-A491-7984F6D5E202}" srcOrd="0" destOrd="0" parTransId="{B7D58F3F-58FD-4937-B721-CF7C492ABE0B}" sibTransId="{84543692-3F31-4376-9699-4C7BD83B4942}"/>
    <dgm:cxn modelId="{C347A8CE-A764-4CFA-9399-0E34BBA815E5}" type="presOf" srcId="{AF58B4E5-36F2-435E-93AD-B4B5923D2117}" destId="{7D93DF0F-9644-4893-BE76-15D0BE60906D}" srcOrd="0" destOrd="0" presId="urn:microsoft.com/office/officeart/2005/8/layout/hierarchy1"/>
    <dgm:cxn modelId="{38150C89-9982-4461-B369-D0857D8B46CE}" type="presOf" srcId="{F2404A25-8162-49F7-AD1F-4FB36747FF6A}" destId="{A6D5820C-E677-4EB7-A709-D09140AB7160}" srcOrd="0" destOrd="0" presId="urn:microsoft.com/office/officeart/2005/8/layout/hierarchy1"/>
    <dgm:cxn modelId="{FAA255F5-AA99-49C8-BDDA-15F6A4B69879}" srcId="{A3E9D425-5A6E-438F-A491-7984F6D5E202}" destId="{EDE113C9-B608-4BC2-84F4-8D39C7EF0217}" srcOrd="1" destOrd="0" parTransId="{F2404A25-8162-49F7-AD1F-4FB36747FF6A}" sibTransId="{D710B62B-2154-4245-A255-B0C21E266F05}"/>
    <dgm:cxn modelId="{0B7195AF-1557-46AB-BFE5-F3BAB75F0287}" srcId="{A3E9D425-5A6E-438F-A491-7984F6D5E202}" destId="{30E70645-190B-45CC-BFF1-91C2E5DE6693}" srcOrd="2" destOrd="0" parTransId="{48CF8682-5B4D-48B9-B535-3AF192889234}" sibTransId="{84A70940-8FA2-49E4-BC76-F0DDF677BBAE}"/>
    <dgm:cxn modelId="{1C3762E6-03FE-4EA5-A189-45F84602D578}" type="presOf" srcId="{A3E9D425-5A6E-438F-A491-7984F6D5E202}" destId="{1D5CDBDD-011F-419C-9700-6C0A86D8A869}" srcOrd="0" destOrd="0" presId="urn:microsoft.com/office/officeart/2005/8/layout/hierarchy1"/>
    <dgm:cxn modelId="{15AC3EC8-1AA6-4353-B704-649B4849CD8D}" type="presOf" srcId="{597E7381-30D1-4B1C-89D9-DD8F1B98777E}" destId="{B61E8E6B-B141-4968-8647-A987B5C00E3E}" srcOrd="0" destOrd="0" presId="urn:microsoft.com/office/officeart/2005/8/layout/hierarchy1"/>
    <dgm:cxn modelId="{4B55FD8D-3771-4EA8-9E62-580BD3217F1A}" srcId="{A3E9D425-5A6E-438F-A491-7984F6D5E202}" destId="{597E7381-30D1-4B1C-89D9-DD8F1B98777E}" srcOrd="3" destOrd="0" parTransId="{AF58B4E5-36F2-435E-93AD-B4B5923D2117}" sibTransId="{153FCFA8-B10A-4BB5-9871-6934247F376B}"/>
    <dgm:cxn modelId="{2908E8BF-A8E5-4D07-8CA4-00AF4AC756EB}" type="presOf" srcId="{842BEA4C-A49D-4765-BFF4-4A0F2DEFAA2D}" destId="{A42B87B4-56AA-41E5-8536-6F334C52C9CA}" srcOrd="0" destOrd="0" presId="urn:microsoft.com/office/officeart/2005/8/layout/hierarchy1"/>
    <dgm:cxn modelId="{1D56AC4A-8086-468F-AD02-48B5896A29D7}" type="presOf" srcId="{48CF8682-5B4D-48B9-B535-3AF192889234}" destId="{50A43E9D-0AF4-448E-B941-87B1006A9F07}" srcOrd="0" destOrd="0" presId="urn:microsoft.com/office/officeart/2005/8/layout/hierarchy1"/>
    <dgm:cxn modelId="{E222326A-7D8D-49FC-8953-D5E2F007BE79}" type="presOf" srcId="{30E70645-190B-45CC-BFF1-91C2E5DE6693}" destId="{ABBAE17D-DA2E-48BA-B2AC-2507011B745B}" srcOrd="0" destOrd="0" presId="urn:microsoft.com/office/officeart/2005/8/layout/hierarchy1"/>
    <dgm:cxn modelId="{7B7BFCB7-A86F-4C92-B15B-3F144E587A75}" type="presOf" srcId="{04DF4501-0D7E-4D2E-809D-ACEAAFD7DB53}" destId="{5FFF73AA-C2E9-405F-A696-5C5AA7B3A025}" srcOrd="0" destOrd="0" presId="urn:microsoft.com/office/officeart/2005/8/layout/hierarchy1"/>
    <dgm:cxn modelId="{FC6FEA73-BA8D-40AC-9E75-2643427A3D24}" srcId="{A3E9D425-5A6E-438F-A491-7984F6D5E202}" destId="{27F27F58-55AB-47A5-8F7E-F5527388571D}" srcOrd="0" destOrd="0" parTransId="{842BEA4C-A49D-4765-BFF4-4A0F2DEFAA2D}" sibTransId="{BA6335F7-5535-49C1-AE7E-BB2BD95F12BE}"/>
    <dgm:cxn modelId="{59E7A9DE-8DB3-465D-AE9D-E5A4678EA5B5}" type="presParOf" srcId="{5FFF73AA-C2E9-405F-A696-5C5AA7B3A025}" destId="{939054C5-EEC8-4581-928E-D60181A79CC6}" srcOrd="0" destOrd="0" presId="urn:microsoft.com/office/officeart/2005/8/layout/hierarchy1"/>
    <dgm:cxn modelId="{D93C1614-CAE0-4806-8DF9-C1BA8C04BD87}" type="presParOf" srcId="{939054C5-EEC8-4581-928E-D60181A79CC6}" destId="{2305C253-22F6-4C4E-B2A2-251ADA92890E}" srcOrd="0" destOrd="0" presId="urn:microsoft.com/office/officeart/2005/8/layout/hierarchy1"/>
    <dgm:cxn modelId="{A4AAF7A2-E345-4E30-8D80-F1208AD720A8}" type="presParOf" srcId="{2305C253-22F6-4C4E-B2A2-251ADA92890E}" destId="{C859A156-1DDB-49E8-96F0-13D63CE0CC5A}" srcOrd="0" destOrd="0" presId="urn:microsoft.com/office/officeart/2005/8/layout/hierarchy1"/>
    <dgm:cxn modelId="{477FCC55-642A-4B6A-8B2A-07660A7FC628}" type="presParOf" srcId="{2305C253-22F6-4C4E-B2A2-251ADA92890E}" destId="{1D5CDBDD-011F-419C-9700-6C0A86D8A869}" srcOrd="1" destOrd="0" presId="urn:microsoft.com/office/officeart/2005/8/layout/hierarchy1"/>
    <dgm:cxn modelId="{CA14A14C-7A59-47F3-8B59-B9DB24AEE3F5}" type="presParOf" srcId="{939054C5-EEC8-4581-928E-D60181A79CC6}" destId="{03C161E5-ADBC-44AE-BFE9-BE0B2869A5FC}" srcOrd="1" destOrd="0" presId="urn:microsoft.com/office/officeart/2005/8/layout/hierarchy1"/>
    <dgm:cxn modelId="{7F7BA83A-248F-4E26-B93A-856E7D60B792}" type="presParOf" srcId="{03C161E5-ADBC-44AE-BFE9-BE0B2869A5FC}" destId="{A42B87B4-56AA-41E5-8536-6F334C52C9CA}" srcOrd="0" destOrd="0" presId="urn:microsoft.com/office/officeart/2005/8/layout/hierarchy1"/>
    <dgm:cxn modelId="{ADF85097-6049-42B4-A436-9F391DC6AC80}" type="presParOf" srcId="{03C161E5-ADBC-44AE-BFE9-BE0B2869A5FC}" destId="{D5D09C77-8561-4A4E-9DBF-FC7CD2BFBB74}" srcOrd="1" destOrd="0" presId="urn:microsoft.com/office/officeart/2005/8/layout/hierarchy1"/>
    <dgm:cxn modelId="{F1F15FF8-E3F0-4721-AD8E-D6A7752DE7A8}" type="presParOf" srcId="{D5D09C77-8561-4A4E-9DBF-FC7CD2BFBB74}" destId="{F160740D-206D-43BC-B4A5-AFE78D03A671}" srcOrd="0" destOrd="0" presId="urn:microsoft.com/office/officeart/2005/8/layout/hierarchy1"/>
    <dgm:cxn modelId="{70C5DAA2-8FF4-470D-8113-29FBD296FBE0}" type="presParOf" srcId="{F160740D-206D-43BC-B4A5-AFE78D03A671}" destId="{00E3FC96-6465-47D6-8ECB-B1BFD278F865}" srcOrd="0" destOrd="0" presId="urn:microsoft.com/office/officeart/2005/8/layout/hierarchy1"/>
    <dgm:cxn modelId="{5A81322B-6D02-412D-9724-F5D04BC3DA5E}" type="presParOf" srcId="{F160740D-206D-43BC-B4A5-AFE78D03A671}" destId="{EF476E1F-3F57-4A20-93B3-487F5406A538}" srcOrd="1" destOrd="0" presId="urn:microsoft.com/office/officeart/2005/8/layout/hierarchy1"/>
    <dgm:cxn modelId="{76075032-AD28-4ACE-BDD2-8E2DFF597986}" type="presParOf" srcId="{D5D09C77-8561-4A4E-9DBF-FC7CD2BFBB74}" destId="{6C85FF8D-E844-4600-A620-B282AFFBE8B4}" srcOrd="1" destOrd="0" presId="urn:microsoft.com/office/officeart/2005/8/layout/hierarchy1"/>
    <dgm:cxn modelId="{58315D1F-E681-40EF-A7CE-62D4D262E512}" type="presParOf" srcId="{03C161E5-ADBC-44AE-BFE9-BE0B2869A5FC}" destId="{A6D5820C-E677-4EB7-A709-D09140AB7160}" srcOrd="2" destOrd="0" presId="urn:microsoft.com/office/officeart/2005/8/layout/hierarchy1"/>
    <dgm:cxn modelId="{8B032CA1-3CF4-4DD4-9028-651EF766E7F7}" type="presParOf" srcId="{03C161E5-ADBC-44AE-BFE9-BE0B2869A5FC}" destId="{477A591D-EE94-416B-8F74-93DCFDA687D6}" srcOrd="3" destOrd="0" presId="urn:microsoft.com/office/officeart/2005/8/layout/hierarchy1"/>
    <dgm:cxn modelId="{AE93203B-E95F-42D6-8AC2-C1E3F3DFE4DB}" type="presParOf" srcId="{477A591D-EE94-416B-8F74-93DCFDA687D6}" destId="{EC03A962-FCCC-4347-847C-E949436AEE3A}" srcOrd="0" destOrd="0" presId="urn:microsoft.com/office/officeart/2005/8/layout/hierarchy1"/>
    <dgm:cxn modelId="{CF7EA981-7E76-46C7-BE3B-0115FD053694}" type="presParOf" srcId="{EC03A962-FCCC-4347-847C-E949436AEE3A}" destId="{29239D05-594A-4C19-B0C5-B696F2E5FCF1}" srcOrd="0" destOrd="0" presId="urn:microsoft.com/office/officeart/2005/8/layout/hierarchy1"/>
    <dgm:cxn modelId="{7A746F50-42A8-44F6-809D-4BE6CF358869}" type="presParOf" srcId="{EC03A962-FCCC-4347-847C-E949436AEE3A}" destId="{ABE7C3EF-215E-45BA-8B63-AADF1F3B246E}" srcOrd="1" destOrd="0" presId="urn:microsoft.com/office/officeart/2005/8/layout/hierarchy1"/>
    <dgm:cxn modelId="{9DDDF915-1563-4878-B6F3-1DF87BC414C4}" type="presParOf" srcId="{477A591D-EE94-416B-8F74-93DCFDA687D6}" destId="{D0B6521C-7A5E-4A91-AB20-2BB588A48262}" srcOrd="1" destOrd="0" presId="urn:microsoft.com/office/officeart/2005/8/layout/hierarchy1"/>
    <dgm:cxn modelId="{5EF444A3-18D7-4B4E-86F4-B58B030724D0}" type="presParOf" srcId="{03C161E5-ADBC-44AE-BFE9-BE0B2869A5FC}" destId="{50A43E9D-0AF4-448E-B941-87B1006A9F07}" srcOrd="4" destOrd="0" presId="urn:microsoft.com/office/officeart/2005/8/layout/hierarchy1"/>
    <dgm:cxn modelId="{D8D0FBDB-F3F6-4C92-A785-1D4F648A537B}" type="presParOf" srcId="{03C161E5-ADBC-44AE-BFE9-BE0B2869A5FC}" destId="{7C768B83-0533-454C-8CB1-1E5D79036A02}" srcOrd="5" destOrd="0" presId="urn:microsoft.com/office/officeart/2005/8/layout/hierarchy1"/>
    <dgm:cxn modelId="{BECA5EFE-0CEA-429E-8039-682ACD0EE5D6}" type="presParOf" srcId="{7C768B83-0533-454C-8CB1-1E5D79036A02}" destId="{1AE2D562-1BD2-4DB0-81F9-02C652150888}" srcOrd="0" destOrd="0" presId="urn:microsoft.com/office/officeart/2005/8/layout/hierarchy1"/>
    <dgm:cxn modelId="{221D75A0-E773-4D74-BACE-8CAAC3256B88}" type="presParOf" srcId="{1AE2D562-1BD2-4DB0-81F9-02C652150888}" destId="{A24F802A-1174-4F9F-A1CB-B81EF6F67E95}" srcOrd="0" destOrd="0" presId="urn:microsoft.com/office/officeart/2005/8/layout/hierarchy1"/>
    <dgm:cxn modelId="{C5633CBA-9AFF-410C-85B4-22B49C7D1391}" type="presParOf" srcId="{1AE2D562-1BD2-4DB0-81F9-02C652150888}" destId="{ABBAE17D-DA2E-48BA-B2AC-2507011B745B}" srcOrd="1" destOrd="0" presId="urn:microsoft.com/office/officeart/2005/8/layout/hierarchy1"/>
    <dgm:cxn modelId="{70AEB1B5-3E6F-4080-8798-53CD2157990E}" type="presParOf" srcId="{7C768B83-0533-454C-8CB1-1E5D79036A02}" destId="{8F05ED1D-59E9-4303-9655-6E2B6B5F85CC}" srcOrd="1" destOrd="0" presId="urn:microsoft.com/office/officeart/2005/8/layout/hierarchy1"/>
    <dgm:cxn modelId="{328A3668-3FC5-4912-B784-DC1A6564575F}" type="presParOf" srcId="{03C161E5-ADBC-44AE-BFE9-BE0B2869A5FC}" destId="{7D93DF0F-9644-4893-BE76-15D0BE60906D}" srcOrd="6" destOrd="0" presId="urn:microsoft.com/office/officeart/2005/8/layout/hierarchy1"/>
    <dgm:cxn modelId="{2FBA22BA-BDE9-468F-A49F-DAFE638ACA6B}" type="presParOf" srcId="{03C161E5-ADBC-44AE-BFE9-BE0B2869A5FC}" destId="{3F1EA408-1C94-4708-8E97-0D758F1EECCA}" srcOrd="7" destOrd="0" presId="urn:microsoft.com/office/officeart/2005/8/layout/hierarchy1"/>
    <dgm:cxn modelId="{B49B0409-1EA2-4D9C-8914-EC8F0914D33C}" type="presParOf" srcId="{3F1EA408-1C94-4708-8E97-0D758F1EECCA}" destId="{A0C1EDB6-9129-4163-9DBB-692E547FA83B}" srcOrd="0" destOrd="0" presId="urn:microsoft.com/office/officeart/2005/8/layout/hierarchy1"/>
    <dgm:cxn modelId="{544E16EB-41BA-4233-BB77-F400E393F463}" type="presParOf" srcId="{A0C1EDB6-9129-4163-9DBB-692E547FA83B}" destId="{1D2280C5-2C78-4C90-9B27-B81AC662BAA2}" srcOrd="0" destOrd="0" presId="urn:microsoft.com/office/officeart/2005/8/layout/hierarchy1"/>
    <dgm:cxn modelId="{DF067A3C-A4F8-4E83-9569-59253FA7EF9C}" type="presParOf" srcId="{A0C1EDB6-9129-4163-9DBB-692E547FA83B}" destId="{B61E8E6B-B141-4968-8647-A987B5C00E3E}" srcOrd="1" destOrd="0" presId="urn:microsoft.com/office/officeart/2005/8/layout/hierarchy1"/>
    <dgm:cxn modelId="{864DB6AB-24C7-478C-B8B6-815723AD44BF}" type="presParOf" srcId="{3F1EA408-1C94-4708-8E97-0D758F1EECCA}" destId="{DAE82E53-B736-4880-AF48-DB083B24D4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9823AB-AB18-42A8-9330-7C7DAC22B740}" type="doc">
      <dgm:prSet loTypeId="urn:microsoft.com/office/officeart/2005/8/layout/pyramid2" loCatId="pyramid" qsTypeId="urn:microsoft.com/office/officeart/2005/8/quickstyle/simple1" qsCatId="simple" csTypeId="urn:microsoft.com/office/officeart/2005/8/colors/accent2_3" csCatId="accent2" phldr="1"/>
      <dgm:spPr/>
    </dgm:pt>
    <dgm:pt modelId="{823BA34E-B670-49A4-9C21-77A49047033C}">
      <dgm:prSet phldrT="[Текст]" custT="1"/>
      <dgm:spPr/>
      <dgm:t>
        <a:bodyPr/>
        <a:lstStyle/>
        <a:p>
          <a:r>
            <a:rPr lang="uk-UA" sz="2400" dirty="0" smtClean="0"/>
            <a:t>Соціалізація дітей з ЗНМ</a:t>
          </a:r>
          <a:endParaRPr lang="ru-RU" sz="2400" dirty="0"/>
        </a:p>
      </dgm:t>
    </dgm:pt>
    <dgm:pt modelId="{87A9C94C-3A34-4875-857F-AFFEDE282E32}" type="parTrans" cxnId="{25D81C12-81DC-47AF-BBCC-7F20818B7DDA}">
      <dgm:prSet/>
      <dgm:spPr/>
      <dgm:t>
        <a:bodyPr/>
        <a:lstStyle/>
        <a:p>
          <a:endParaRPr lang="ru-RU"/>
        </a:p>
      </dgm:t>
    </dgm:pt>
    <dgm:pt modelId="{53143C95-826E-4D71-8FE7-00E24DD8D26F}" type="sibTrans" cxnId="{25D81C12-81DC-47AF-BBCC-7F20818B7DDA}">
      <dgm:prSet/>
      <dgm:spPr/>
      <dgm:t>
        <a:bodyPr/>
        <a:lstStyle/>
        <a:p>
          <a:endParaRPr lang="ru-RU"/>
        </a:p>
      </dgm:t>
    </dgm:pt>
    <dgm:pt modelId="{1C48A7B9-482E-4CA2-9A54-79F81AB67442}">
      <dgm:prSet phldrT="[Текст]" custT="1"/>
      <dgm:spPr/>
      <dgm:t>
        <a:bodyPr/>
        <a:lstStyle/>
        <a:p>
          <a:r>
            <a:rPr lang="uk-UA" sz="2400" dirty="0" smtClean="0"/>
            <a:t>Формування самооцінки дітей з ЗНМ</a:t>
          </a:r>
          <a:endParaRPr lang="ru-RU" sz="2400" dirty="0"/>
        </a:p>
      </dgm:t>
    </dgm:pt>
    <dgm:pt modelId="{F8EEAEBC-B2D8-4147-A9B4-58D9B593628F}" type="parTrans" cxnId="{F2FB09EA-B090-4A0F-AA82-790B7F9C6055}">
      <dgm:prSet/>
      <dgm:spPr/>
      <dgm:t>
        <a:bodyPr/>
        <a:lstStyle/>
        <a:p>
          <a:endParaRPr lang="ru-RU"/>
        </a:p>
      </dgm:t>
    </dgm:pt>
    <dgm:pt modelId="{867205B5-FA33-47B0-B0A0-1B597B9BCF01}" type="sibTrans" cxnId="{F2FB09EA-B090-4A0F-AA82-790B7F9C6055}">
      <dgm:prSet/>
      <dgm:spPr/>
      <dgm:t>
        <a:bodyPr/>
        <a:lstStyle/>
        <a:p>
          <a:endParaRPr lang="ru-RU"/>
        </a:p>
      </dgm:t>
    </dgm:pt>
    <dgm:pt modelId="{69A8F4C6-3A63-458E-BC83-211FC19569B4}">
      <dgm:prSet phldrT="[Текст]"/>
      <dgm:spPr/>
      <dgm:t>
        <a:bodyPr/>
        <a:lstStyle/>
        <a:p>
          <a:r>
            <a:rPr lang="uk-UA" dirty="0" smtClean="0"/>
            <a:t>Формування емоційного інтелекту у дітей з ЗНМ</a:t>
          </a:r>
          <a:endParaRPr lang="ru-RU" dirty="0"/>
        </a:p>
      </dgm:t>
    </dgm:pt>
    <dgm:pt modelId="{37A4B889-F242-48C0-A5BB-B3F9A7F3C3F6}" type="parTrans" cxnId="{ADCDB518-201A-4678-A1BF-2A9E75F557AE}">
      <dgm:prSet/>
      <dgm:spPr/>
      <dgm:t>
        <a:bodyPr/>
        <a:lstStyle/>
        <a:p>
          <a:endParaRPr lang="ru-RU"/>
        </a:p>
      </dgm:t>
    </dgm:pt>
    <dgm:pt modelId="{93C74419-0A6B-48F4-B14B-0FBF212AA0D2}" type="sibTrans" cxnId="{ADCDB518-201A-4678-A1BF-2A9E75F557AE}">
      <dgm:prSet/>
      <dgm:spPr/>
      <dgm:t>
        <a:bodyPr/>
        <a:lstStyle/>
        <a:p>
          <a:endParaRPr lang="ru-RU"/>
        </a:p>
      </dgm:t>
    </dgm:pt>
    <dgm:pt modelId="{DEB56369-8E82-4A31-BF6F-D6282AFE3957}" type="pres">
      <dgm:prSet presAssocID="{9E9823AB-AB18-42A8-9330-7C7DAC22B740}" presName="compositeShape" presStyleCnt="0">
        <dgm:presLayoutVars>
          <dgm:dir/>
          <dgm:resizeHandles/>
        </dgm:presLayoutVars>
      </dgm:prSet>
      <dgm:spPr/>
    </dgm:pt>
    <dgm:pt modelId="{10350274-2E1A-45F2-A8E0-01E667E505E2}" type="pres">
      <dgm:prSet presAssocID="{9E9823AB-AB18-42A8-9330-7C7DAC22B740}" presName="pyramid" presStyleLbl="node1" presStyleIdx="0" presStyleCnt="1"/>
      <dgm:spPr/>
    </dgm:pt>
    <dgm:pt modelId="{62FB67A2-ECE1-463C-BC31-ACE16D3576E0}" type="pres">
      <dgm:prSet presAssocID="{9E9823AB-AB18-42A8-9330-7C7DAC22B740}" presName="theList" presStyleCnt="0"/>
      <dgm:spPr/>
    </dgm:pt>
    <dgm:pt modelId="{7D8E3DAD-D154-4BED-A8A3-D8178408F256}" type="pres">
      <dgm:prSet presAssocID="{823BA34E-B670-49A4-9C21-77A49047033C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BBDF2-24A1-4482-B130-7AD2FDEF9780}" type="pres">
      <dgm:prSet presAssocID="{823BA34E-B670-49A4-9C21-77A49047033C}" presName="aSpace" presStyleCnt="0"/>
      <dgm:spPr/>
    </dgm:pt>
    <dgm:pt modelId="{A807EA6C-A62C-4041-9BE0-F81AF15978FA}" type="pres">
      <dgm:prSet presAssocID="{1C48A7B9-482E-4CA2-9A54-79F81AB67442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698ED-5FCC-49B6-A1F1-BF7D1BFF7F25}" type="pres">
      <dgm:prSet presAssocID="{1C48A7B9-482E-4CA2-9A54-79F81AB67442}" presName="aSpace" presStyleCnt="0"/>
      <dgm:spPr/>
    </dgm:pt>
    <dgm:pt modelId="{047E256B-38FE-48E8-8364-5105B91395C6}" type="pres">
      <dgm:prSet presAssocID="{69A8F4C6-3A63-458E-BC83-211FC19569B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8F9A0-D5D2-4853-9BB0-2B513382750B}" type="pres">
      <dgm:prSet presAssocID="{69A8F4C6-3A63-458E-BC83-211FC19569B4}" presName="aSpace" presStyleCnt="0"/>
      <dgm:spPr/>
    </dgm:pt>
  </dgm:ptLst>
  <dgm:cxnLst>
    <dgm:cxn modelId="{530473EE-9539-4462-BE95-010D65CE1532}" type="presOf" srcId="{9E9823AB-AB18-42A8-9330-7C7DAC22B740}" destId="{DEB56369-8E82-4A31-BF6F-D6282AFE3957}" srcOrd="0" destOrd="0" presId="urn:microsoft.com/office/officeart/2005/8/layout/pyramid2"/>
    <dgm:cxn modelId="{25D81C12-81DC-47AF-BBCC-7F20818B7DDA}" srcId="{9E9823AB-AB18-42A8-9330-7C7DAC22B740}" destId="{823BA34E-B670-49A4-9C21-77A49047033C}" srcOrd="0" destOrd="0" parTransId="{87A9C94C-3A34-4875-857F-AFFEDE282E32}" sibTransId="{53143C95-826E-4D71-8FE7-00E24DD8D26F}"/>
    <dgm:cxn modelId="{F581A781-1C65-4EE9-8000-8047CE827304}" type="presOf" srcId="{69A8F4C6-3A63-458E-BC83-211FC19569B4}" destId="{047E256B-38FE-48E8-8364-5105B91395C6}" srcOrd="0" destOrd="0" presId="urn:microsoft.com/office/officeart/2005/8/layout/pyramid2"/>
    <dgm:cxn modelId="{F2FB09EA-B090-4A0F-AA82-790B7F9C6055}" srcId="{9E9823AB-AB18-42A8-9330-7C7DAC22B740}" destId="{1C48A7B9-482E-4CA2-9A54-79F81AB67442}" srcOrd="1" destOrd="0" parTransId="{F8EEAEBC-B2D8-4147-A9B4-58D9B593628F}" sibTransId="{867205B5-FA33-47B0-B0A0-1B597B9BCF01}"/>
    <dgm:cxn modelId="{AA2B7AC2-520C-496B-904E-266A5EFA9020}" type="presOf" srcId="{1C48A7B9-482E-4CA2-9A54-79F81AB67442}" destId="{A807EA6C-A62C-4041-9BE0-F81AF15978FA}" srcOrd="0" destOrd="0" presId="urn:microsoft.com/office/officeart/2005/8/layout/pyramid2"/>
    <dgm:cxn modelId="{906F06DD-EF8B-4E54-A8E8-64F868B195AD}" type="presOf" srcId="{823BA34E-B670-49A4-9C21-77A49047033C}" destId="{7D8E3DAD-D154-4BED-A8A3-D8178408F256}" srcOrd="0" destOrd="0" presId="urn:microsoft.com/office/officeart/2005/8/layout/pyramid2"/>
    <dgm:cxn modelId="{ADCDB518-201A-4678-A1BF-2A9E75F557AE}" srcId="{9E9823AB-AB18-42A8-9330-7C7DAC22B740}" destId="{69A8F4C6-3A63-458E-BC83-211FC19569B4}" srcOrd="2" destOrd="0" parTransId="{37A4B889-F242-48C0-A5BB-B3F9A7F3C3F6}" sibTransId="{93C74419-0A6B-48F4-B14B-0FBF212AA0D2}"/>
    <dgm:cxn modelId="{C5400794-0BF8-467E-9874-122545E1FA1D}" type="presParOf" srcId="{DEB56369-8E82-4A31-BF6F-D6282AFE3957}" destId="{10350274-2E1A-45F2-A8E0-01E667E505E2}" srcOrd="0" destOrd="0" presId="urn:microsoft.com/office/officeart/2005/8/layout/pyramid2"/>
    <dgm:cxn modelId="{6750686B-74F4-489B-908D-FBC184219BBB}" type="presParOf" srcId="{DEB56369-8E82-4A31-BF6F-D6282AFE3957}" destId="{62FB67A2-ECE1-463C-BC31-ACE16D3576E0}" srcOrd="1" destOrd="0" presId="urn:microsoft.com/office/officeart/2005/8/layout/pyramid2"/>
    <dgm:cxn modelId="{1385023A-BEBC-480B-A419-D02C3FD95FF3}" type="presParOf" srcId="{62FB67A2-ECE1-463C-BC31-ACE16D3576E0}" destId="{7D8E3DAD-D154-4BED-A8A3-D8178408F256}" srcOrd="0" destOrd="0" presId="urn:microsoft.com/office/officeart/2005/8/layout/pyramid2"/>
    <dgm:cxn modelId="{EFAF96F7-7B46-4CF8-A522-7864664A3CFD}" type="presParOf" srcId="{62FB67A2-ECE1-463C-BC31-ACE16D3576E0}" destId="{810BBDF2-24A1-4482-B130-7AD2FDEF9780}" srcOrd="1" destOrd="0" presId="urn:microsoft.com/office/officeart/2005/8/layout/pyramid2"/>
    <dgm:cxn modelId="{AC5410DE-0A54-44FF-8F69-DE462EC710C8}" type="presParOf" srcId="{62FB67A2-ECE1-463C-BC31-ACE16D3576E0}" destId="{A807EA6C-A62C-4041-9BE0-F81AF15978FA}" srcOrd="2" destOrd="0" presId="urn:microsoft.com/office/officeart/2005/8/layout/pyramid2"/>
    <dgm:cxn modelId="{15C3F90E-057B-4FEE-9809-6D64EFDB8944}" type="presParOf" srcId="{62FB67A2-ECE1-463C-BC31-ACE16D3576E0}" destId="{DBA698ED-5FCC-49B6-A1F1-BF7D1BFF7F25}" srcOrd="3" destOrd="0" presId="urn:microsoft.com/office/officeart/2005/8/layout/pyramid2"/>
    <dgm:cxn modelId="{2C9438AA-4142-42A4-8BAA-1A177DF1A77F}" type="presParOf" srcId="{62FB67A2-ECE1-463C-BC31-ACE16D3576E0}" destId="{047E256B-38FE-48E8-8364-5105B91395C6}" srcOrd="4" destOrd="0" presId="urn:microsoft.com/office/officeart/2005/8/layout/pyramid2"/>
    <dgm:cxn modelId="{67E12762-4381-4791-B511-E59C23CB6D21}" type="presParOf" srcId="{62FB67A2-ECE1-463C-BC31-ACE16D3576E0}" destId="{9098F9A0-D5D2-4853-9BB0-2B513382750B}" srcOrd="5" destOrd="0" presId="urn:microsoft.com/office/officeart/2005/8/layout/pyramid2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7C51E8-3B29-4C52-BD7C-298EB3DB4B3F}" type="doc">
      <dgm:prSet loTypeId="urn:microsoft.com/office/officeart/2005/8/layout/cycle2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A1A5C8C-6867-4720-B3C5-84E0674F8480}">
      <dgm:prSet custT="1"/>
      <dgm:spPr/>
      <dgm:t>
        <a:bodyPr/>
        <a:lstStyle/>
        <a:p>
          <a:pPr rtl="0"/>
          <a:r>
            <a:rPr lang="uk-UA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Ідея полягає в тому, що важливо вчасно скорегувати порушення мовленнєвого розвитку та емоційного інтелекту: </a:t>
          </a:r>
          <a:r>
            <a:rPr lang="uk-UA" sz="2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профілактувати</a:t>
          </a:r>
          <a:r>
            <a:rPr lang="uk-UA" sz="2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можливі порушення за допомогою театральної діяльності. </a:t>
          </a:r>
          <a:endParaRPr lang="ru-RU" sz="2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8C808B-A32C-479C-BAB5-6060B43F4DAF}" type="parTrans" cxnId="{78AD6DF6-B675-4858-B383-D6579C078F46}">
      <dgm:prSet/>
      <dgm:spPr/>
      <dgm:t>
        <a:bodyPr/>
        <a:lstStyle/>
        <a:p>
          <a:endParaRPr lang="ru-RU"/>
        </a:p>
      </dgm:t>
    </dgm:pt>
    <dgm:pt modelId="{81346F94-D4C1-4FD2-8E90-97B846051674}" type="sibTrans" cxnId="{78AD6DF6-B675-4858-B383-D6579C078F46}">
      <dgm:prSet/>
      <dgm:spPr/>
      <dgm:t>
        <a:bodyPr/>
        <a:lstStyle/>
        <a:p>
          <a:endParaRPr lang="ru-RU"/>
        </a:p>
      </dgm:t>
    </dgm:pt>
    <dgm:pt modelId="{B1CF3C5F-7FD2-4895-96FA-C4B0AE8CEA5A}">
      <dgm:prSet custT="1"/>
      <dgm:spPr>
        <a:solidFill>
          <a:schemeClr val="accent2">
            <a:alpha val="50000"/>
          </a:schemeClr>
        </a:solidFill>
      </dgm:spPr>
      <dgm:t>
        <a:bodyPr/>
        <a:lstStyle/>
        <a:p>
          <a:pPr rtl="0"/>
          <a:r>
            <a:rPr lang="uk-UA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основу ми взяли ідеї таких науковців як: 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Р. Е. 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Левіна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Т. Б. 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Філічева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Ю. Ф. Гаркуша, В. П. 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Глухів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Г. В. Косова, 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які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вивчали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театралізовану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діяльність</a:t>
          </a:r>
          <a:r>
            <a: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4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51F02F-45FE-477B-A68F-C6722308109D}" type="parTrans" cxnId="{F9B12FE6-F82A-4E92-98CC-680D91F4F110}">
      <dgm:prSet/>
      <dgm:spPr/>
      <dgm:t>
        <a:bodyPr/>
        <a:lstStyle/>
        <a:p>
          <a:endParaRPr lang="ru-RU"/>
        </a:p>
      </dgm:t>
    </dgm:pt>
    <dgm:pt modelId="{49CC58E5-80AA-42F6-BFB9-50827051BB9E}" type="sibTrans" cxnId="{F9B12FE6-F82A-4E92-98CC-680D91F4F110}">
      <dgm:prSet/>
      <dgm:spPr/>
      <dgm:t>
        <a:bodyPr/>
        <a:lstStyle/>
        <a:p>
          <a:endParaRPr lang="ru-RU"/>
        </a:p>
      </dgm:t>
    </dgm:pt>
    <dgm:pt modelId="{090CBB4E-9C17-4B10-8DCA-DDFE8B3E022F}" type="pres">
      <dgm:prSet presAssocID="{7C7C51E8-3B29-4C52-BD7C-298EB3DB4B3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B37075-88CC-43A7-8731-7EF4E899752A}" type="pres">
      <dgm:prSet presAssocID="{EA1A5C8C-6867-4720-B3C5-84E0674F848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B9A6-00E5-47BF-B2D6-4811C1A2C673}" type="pres">
      <dgm:prSet presAssocID="{81346F94-D4C1-4FD2-8E90-97B846051674}" presName="sibTrans" presStyleLbl="sibTrans2D1" presStyleIdx="0" presStyleCnt="2" custScaleX="82669" custScaleY="61749"/>
      <dgm:spPr/>
      <dgm:t>
        <a:bodyPr/>
        <a:lstStyle/>
        <a:p>
          <a:endParaRPr lang="ru-RU"/>
        </a:p>
      </dgm:t>
    </dgm:pt>
    <dgm:pt modelId="{C3AA5DF2-EDA0-47D5-8621-0B048EA4ED97}" type="pres">
      <dgm:prSet presAssocID="{81346F94-D4C1-4FD2-8E90-97B846051674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BBE7A93-5C6E-411C-A76E-DFB28FBA1A22}" type="pres">
      <dgm:prSet presAssocID="{B1CF3C5F-7FD2-4895-96FA-C4B0AE8CEA5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91FB3-E9CF-4A58-9587-BA9AFD63456D}" type="pres">
      <dgm:prSet presAssocID="{49CC58E5-80AA-42F6-BFB9-50827051BB9E}" presName="sibTrans" presStyleLbl="sibTrans2D1" presStyleIdx="1" presStyleCnt="2" custScaleX="82054" custScaleY="57286"/>
      <dgm:spPr/>
      <dgm:t>
        <a:bodyPr/>
        <a:lstStyle/>
        <a:p>
          <a:endParaRPr lang="ru-RU"/>
        </a:p>
      </dgm:t>
    </dgm:pt>
    <dgm:pt modelId="{2A7404BF-9694-4912-8107-E9B959820AA1}" type="pres">
      <dgm:prSet presAssocID="{49CC58E5-80AA-42F6-BFB9-50827051BB9E}" presName="connectorText" presStyleLbl="sibTrans2D1" presStyleIdx="1" presStyleCnt="2"/>
      <dgm:spPr/>
      <dgm:t>
        <a:bodyPr/>
        <a:lstStyle/>
        <a:p>
          <a:endParaRPr lang="ru-RU"/>
        </a:p>
      </dgm:t>
    </dgm:pt>
  </dgm:ptLst>
  <dgm:cxnLst>
    <dgm:cxn modelId="{A8DEB7EA-70DB-4014-B4A5-AECCC690262C}" type="presOf" srcId="{49CC58E5-80AA-42F6-BFB9-50827051BB9E}" destId="{D0091FB3-E9CF-4A58-9587-BA9AFD63456D}" srcOrd="0" destOrd="0" presId="urn:microsoft.com/office/officeart/2005/8/layout/cycle2"/>
    <dgm:cxn modelId="{FB46D943-1C7B-4C5C-B119-657BB40C8F40}" type="presOf" srcId="{81346F94-D4C1-4FD2-8E90-97B846051674}" destId="{C3AA5DF2-EDA0-47D5-8621-0B048EA4ED97}" srcOrd="1" destOrd="0" presId="urn:microsoft.com/office/officeart/2005/8/layout/cycle2"/>
    <dgm:cxn modelId="{2F176E9C-6CB7-4066-87D8-9A3CA4E5ACC9}" type="presOf" srcId="{7C7C51E8-3B29-4C52-BD7C-298EB3DB4B3F}" destId="{090CBB4E-9C17-4B10-8DCA-DDFE8B3E022F}" srcOrd="0" destOrd="0" presId="urn:microsoft.com/office/officeart/2005/8/layout/cycle2"/>
    <dgm:cxn modelId="{AA810697-3950-4B4E-B6E4-DDEE56607285}" type="presOf" srcId="{49CC58E5-80AA-42F6-BFB9-50827051BB9E}" destId="{2A7404BF-9694-4912-8107-E9B959820AA1}" srcOrd="1" destOrd="0" presId="urn:microsoft.com/office/officeart/2005/8/layout/cycle2"/>
    <dgm:cxn modelId="{78AD6DF6-B675-4858-B383-D6579C078F46}" srcId="{7C7C51E8-3B29-4C52-BD7C-298EB3DB4B3F}" destId="{EA1A5C8C-6867-4720-B3C5-84E0674F8480}" srcOrd="0" destOrd="0" parTransId="{8F8C808B-A32C-479C-BAB5-6060B43F4DAF}" sibTransId="{81346F94-D4C1-4FD2-8E90-97B846051674}"/>
    <dgm:cxn modelId="{B689F579-D4FB-4BBC-BD2C-FE0FE3EE5B6D}" type="presOf" srcId="{EA1A5C8C-6867-4720-B3C5-84E0674F8480}" destId="{92B37075-88CC-43A7-8731-7EF4E899752A}" srcOrd="0" destOrd="0" presId="urn:microsoft.com/office/officeart/2005/8/layout/cycle2"/>
    <dgm:cxn modelId="{1A219CB5-1F79-4070-9322-72B981B17930}" type="presOf" srcId="{B1CF3C5F-7FD2-4895-96FA-C4B0AE8CEA5A}" destId="{EBBE7A93-5C6E-411C-A76E-DFB28FBA1A22}" srcOrd="0" destOrd="0" presId="urn:microsoft.com/office/officeart/2005/8/layout/cycle2"/>
    <dgm:cxn modelId="{4BCD7D02-CA22-43C9-B5F4-E8441232AC04}" type="presOf" srcId="{81346F94-D4C1-4FD2-8E90-97B846051674}" destId="{EA31B9A6-00E5-47BF-B2D6-4811C1A2C673}" srcOrd="0" destOrd="0" presId="urn:microsoft.com/office/officeart/2005/8/layout/cycle2"/>
    <dgm:cxn modelId="{F9B12FE6-F82A-4E92-98CC-680D91F4F110}" srcId="{7C7C51E8-3B29-4C52-BD7C-298EB3DB4B3F}" destId="{B1CF3C5F-7FD2-4895-96FA-C4B0AE8CEA5A}" srcOrd="1" destOrd="0" parTransId="{8851F02F-45FE-477B-A68F-C6722308109D}" sibTransId="{49CC58E5-80AA-42F6-BFB9-50827051BB9E}"/>
    <dgm:cxn modelId="{FE174D70-1495-44BA-A8A2-FE03C63B7D62}" type="presParOf" srcId="{090CBB4E-9C17-4B10-8DCA-DDFE8B3E022F}" destId="{92B37075-88CC-43A7-8731-7EF4E899752A}" srcOrd="0" destOrd="0" presId="urn:microsoft.com/office/officeart/2005/8/layout/cycle2"/>
    <dgm:cxn modelId="{2C036FDA-1B06-4320-88B8-C9333F13DB71}" type="presParOf" srcId="{090CBB4E-9C17-4B10-8DCA-DDFE8B3E022F}" destId="{EA31B9A6-00E5-47BF-B2D6-4811C1A2C673}" srcOrd="1" destOrd="0" presId="urn:microsoft.com/office/officeart/2005/8/layout/cycle2"/>
    <dgm:cxn modelId="{693D0B9E-5022-435B-8405-B95EAC540EC2}" type="presParOf" srcId="{EA31B9A6-00E5-47BF-B2D6-4811C1A2C673}" destId="{C3AA5DF2-EDA0-47D5-8621-0B048EA4ED97}" srcOrd="0" destOrd="0" presId="urn:microsoft.com/office/officeart/2005/8/layout/cycle2"/>
    <dgm:cxn modelId="{456F532C-D7BB-48E2-972E-B0517AD79165}" type="presParOf" srcId="{090CBB4E-9C17-4B10-8DCA-DDFE8B3E022F}" destId="{EBBE7A93-5C6E-411C-A76E-DFB28FBA1A22}" srcOrd="2" destOrd="0" presId="urn:microsoft.com/office/officeart/2005/8/layout/cycle2"/>
    <dgm:cxn modelId="{E8034165-C840-4FDE-B2F4-0EF62F67BEB7}" type="presParOf" srcId="{090CBB4E-9C17-4B10-8DCA-DDFE8B3E022F}" destId="{D0091FB3-E9CF-4A58-9587-BA9AFD63456D}" srcOrd="3" destOrd="0" presId="urn:microsoft.com/office/officeart/2005/8/layout/cycle2"/>
    <dgm:cxn modelId="{D2206D7B-973E-47AE-B559-F0FC90638FD7}" type="presParOf" srcId="{D0091FB3-E9CF-4A58-9587-BA9AFD63456D}" destId="{2A7404BF-9694-4912-8107-E9B959820AA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2AB9D0-2FBC-48A2-9F66-85522BE64E53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28DD96C-8AB5-4103-86A0-EA0EFEF4A68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ЗНМ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являє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собою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порушення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у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дітей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з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нормальним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слухом і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інтелектом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але при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цьому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порушуються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усі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компоненти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мовлення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а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саме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лексика, фонетика та </a:t>
          </a:r>
          <a:r>
            <a:rPr lang="ru-RU" sz="25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граматика</a:t>
          </a:r>
          <a:r>
            <a:rPr lang="ru-RU" sz="2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.</a:t>
          </a:r>
          <a:endParaRPr lang="ru-RU" sz="25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7579D3A-7AA6-4981-A672-FFC47F883ECE}" type="parTrans" cxnId="{C33F5993-1B31-4668-BAE6-9263FE75BA78}">
      <dgm:prSet/>
      <dgm:spPr/>
      <dgm:t>
        <a:bodyPr/>
        <a:lstStyle/>
        <a:p>
          <a:endParaRPr lang="ru-RU"/>
        </a:p>
      </dgm:t>
    </dgm:pt>
    <dgm:pt modelId="{9CE50C33-3FCC-40E1-A807-FA921C4DBEAB}" type="sibTrans" cxnId="{C33F5993-1B31-4668-BAE6-9263FE75BA78}">
      <dgm:prSet/>
      <dgm:spPr/>
      <dgm:t>
        <a:bodyPr/>
        <a:lstStyle/>
        <a:p>
          <a:endParaRPr lang="ru-RU"/>
        </a:p>
      </dgm:t>
    </dgm:pt>
    <dgm:pt modelId="{E4179D25-F334-40CD-AB46-DA71D0AA22A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Театральна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діяльність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-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це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художня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діяльність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що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пов’язана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із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сприйманням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творів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театрального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мистецтва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і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відтворення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в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ігровій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формі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набутих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уявлень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вражень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почуттів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.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B9B6958-D5FC-42AD-B4FE-35744E78A678}" type="parTrans" cxnId="{89179C17-1F51-4E96-972B-6A3D15C62AAE}">
      <dgm:prSet/>
      <dgm:spPr/>
      <dgm:t>
        <a:bodyPr/>
        <a:lstStyle/>
        <a:p>
          <a:endParaRPr lang="ru-RU"/>
        </a:p>
      </dgm:t>
    </dgm:pt>
    <dgm:pt modelId="{16792ECC-E1FC-421B-AD33-D6911E59196D}" type="sibTrans" cxnId="{89179C17-1F51-4E96-972B-6A3D15C62AAE}">
      <dgm:prSet/>
      <dgm:spPr/>
      <dgm:t>
        <a:bodyPr/>
        <a:lstStyle/>
        <a:p>
          <a:endParaRPr lang="ru-RU"/>
        </a:p>
      </dgm:t>
    </dgm:pt>
    <dgm:pt modelId="{C61A8D65-6D7E-4C1D-A93A-84A70916F9BE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Емоційний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інтелект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–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група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ментальних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здібностей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які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беруть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участь в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усвідомленні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розумінні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властивостей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і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оточуючих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. 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6C494F56-9BFD-478B-A020-41A194CEDCA8}" type="parTrans" cxnId="{9D111DCF-E160-483F-BCDB-2C3004E022E0}">
      <dgm:prSet/>
      <dgm:spPr/>
      <dgm:t>
        <a:bodyPr/>
        <a:lstStyle/>
        <a:p>
          <a:endParaRPr lang="ru-RU"/>
        </a:p>
      </dgm:t>
    </dgm:pt>
    <dgm:pt modelId="{D1EB5CD9-AF9E-46A4-812F-868521DAA300}" type="sibTrans" cxnId="{9D111DCF-E160-483F-BCDB-2C3004E022E0}">
      <dgm:prSet/>
      <dgm:spPr/>
      <dgm:t>
        <a:bodyPr/>
        <a:lstStyle/>
        <a:p>
          <a:endParaRPr lang="ru-RU"/>
        </a:p>
      </dgm:t>
    </dgm:pt>
    <dgm:pt modelId="{9B77F452-FB37-45B5-8394-42DAAC24BF46}" type="pres">
      <dgm:prSet presAssocID="{D22AB9D0-2FBC-48A2-9F66-85522BE64E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0C0908E-217D-41F7-99A8-C7FDF3730613}" type="pres">
      <dgm:prSet presAssocID="{D28DD96C-8AB5-4103-86A0-EA0EFEF4A68C}" presName="hierRoot1" presStyleCnt="0">
        <dgm:presLayoutVars>
          <dgm:hierBranch val="init"/>
        </dgm:presLayoutVars>
      </dgm:prSet>
      <dgm:spPr/>
    </dgm:pt>
    <dgm:pt modelId="{701B8F10-6A84-4E01-BDF0-CFB9D9541DA6}" type="pres">
      <dgm:prSet presAssocID="{D28DD96C-8AB5-4103-86A0-EA0EFEF4A68C}" presName="rootComposite1" presStyleCnt="0"/>
      <dgm:spPr/>
    </dgm:pt>
    <dgm:pt modelId="{A829E99E-D556-4D88-90E1-F223A778B259}" type="pres">
      <dgm:prSet presAssocID="{D28DD96C-8AB5-4103-86A0-EA0EFEF4A68C}" presName="rootText1" presStyleLbl="node0" presStyleIdx="0" presStyleCnt="3" custScaleX="141475" custScaleY="214653" custLinFactNeighborX="2246" custLinFactNeighborY="-778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1F830E-442B-4C31-B7EE-D8EFE5D865C6}" type="pres">
      <dgm:prSet presAssocID="{D28DD96C-8AB5-4103-86A0-EA0EFEF4A68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8833631-D1C2-4BB9-B134-C393ED311C38}" type="pres">
      <dgm:prSet presAssocID="{D28DD96C-8AB5-4103-86A0-EA0EFEF4A68C}" presName="hierChild2" presStyleCnt="0"/>
      <dgm:spPr/>
    </dgm:pt>
    <dgm:pt modelId="{FE764D75-3FAD-4A3B-AEA1-34173A47857D}" type="pres">
      <dgm:prSet presAssocID="{D28DD96C-8AB5-4103-86A0-EA0EFEF4A68C}" presName="hierChild3" presStyleCnt="0"/>
      <dgm:spPr/>
    </dgm:pt>
    <dgm:pt modelId="{6E6BBA59-2CE5-4FC0-8BCF-1580A235E7BD}" type="pres">
      <dgm:prSet presAssocID="{E4179D25-F334-40CD-AB46-DA71D0AA22A0}" presName="hierRoot1" presStyleCnt="0">
        <dgm:presLayoutVars>
          <dgm:hierBranch val="init"/>
        </dgm:presLayoutVars>
      </dgm:prSet>
      <dgm:spPr/>
    </dgm:pt>
    <dgm:pt modelId="{0649A5DE-D10B-4D9D-8256-D6CCDF0BC102}" type="pres">
      <dgm:prSet presAssocID="{E4179D25-F334-40CD-AB46-DA71D0AA22A0}" presName="rootComposite1" presStyleCnt="0"/>
      <dgm:spPr/>
    </dgm:pt>
    <dgm:pt modelId="{C95A5DC2-D593-474D-849D-AEFF3E97767B}" type="pres">
      <dgm:prSet presAssocID="{E4179D25-F334-40CD-AB46-DA71D0AA22A0}" presName="rootText1" presStyleLbl="node0" presStyleIdx="1" presStyleCnt="3" custScaleX="144030" custScaleY="233740" custLinFactNeighborX="-2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D04703-7AE2-4D32-9491-543B225104B6}" type="pres">
      <dgm:prSet presAssocID="{E4179D25-F334-40CD-AB46-DA71D0AA22A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6715DBB-1A1F-408E-82A8-61F0AC3BFA92}" type="pres">
      <dgm:prSet presAssocID="{E4179D25-F334-40CD-AB46-DA71D0AA22A0}" presName="hierChild2" presStyleCnt="0"/>
      <dgm:spPr/>
    </dgm:pt>
    <dgm:pt modelId="{5C1924E6-B025-49B0-B1D9-FA316B1C4AA1}" type="pres">
      <dgm:prSet presAssocID="{E4179D25-F334-40CD-AB46-DA71D0AA22A0}" presName="hierChild3" presStyleCnt="0"/>
      <dgm:spPr/>
    </dgm:pt>
    <dgm:pt modelId="{C3B18E74-C836-44CD-8A28-2D154BCCEAFF}" type="pres">
      <dgm:prSet presAssocID="{C61A8D65-6D7E-4C1D-A93A-84A70916F9BE}" presName="hierRoot1" presStyleCnt="0">
        <dgm:presLayoutVars>
          <dgm:hierBranch val="init"/>
        </dgm:presLayoutVars>
      </dgm:prSet>
      <dgm:spPr/>
    </dgm:pt>
    <dgm:pt modelId="{276B3FC6-9D28-4332-AF8E-D23E5971E6AA}" type="pres">
      <dgm:prSet presAssocID="{C61A8D65-6D7E-4C1D-A93A-84A70916F9BE}" presName="rootComposite1" presStyleCnt="0"/>
      <dgm:spPr/>
    </dgm:pt>
    <dgm:pt modelId="{8C9AF5A6-0169-4981-82CF-A14B1CC9E70C}" type="pres">
      <dgm:prSet presAssocID="{C61A8D65-6D7E-4C1D-A93A-84A70916F9BE}" presName="rootText1" presStyleLbl="node0" presStyleIdx="2" presStyleCnt="3" custScaleX="146131" custScaleY="211581" custLinFactNeighborX="1747" custLinFactNeighborY="878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D5391E-A038-4F12-AE25-638033FCF796}" type="pres">
      <dgm:prSet presAssocID="{C61A8D65-6D7E-4C1D-A93A-84A70916F9B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C9B1F59-323E-4BE7-A094-B833799775CC}" type="pres">
      <dgm:prSet presAssocID="{C61A8D65-6D7E-4C1D-A93A-84A70916F9BE}" presName="hierChild2" presStyleCnt="0"/>
      <dgm:spPr/>
    </dgm:pt>
    <dgm:pt modelId="{8B4DA3F6-17E4-4D5B-AB36-26F32174B027}" type="pres">
      <dgm:prSet presAssocID="{C61A8D65-6D7E-4C1D-A93A-84A70916F9BE}" presName="hierChild3" presStyleCnt="0"/>
      <dgm:spPr/>
    </dgm:pt>
  </dgm:ptLst>
  <dgm:cxnLst>
    <dgm:cxn modelId="{C33F5993-1B31-4668-BAE6-9263FE75BA78}" srcId="{D22AB9D0-2FBC-48A2-9F66-85522BE64E53}" destId="{D28DD96C-8AB5-4103-86A0-EA0EFEF4A68C}" srcOrd="0" destOrd="0" parTransId="{77579D3A-7AA6-4981-A672-FFC47F883ECE}" sibTransId="{9CE50C33-3FCC-40E1-A807-FA921C4DBEAB}"/>
    <dgm:cxn modelId="{CD66FB56-1AE4-4822-BA05-3A636A29B701}" type="presOf" srcId="{C61A8D65-6D7E-4C1D-A93A-84A70916F9BE}" destId="{8C9AF5A6-0169-4981-82CF-A14B1CC9E70C}" srcOrd="0" destOrd="0" presId="urn:microsoft.com/office/officeart/2005/8/layout/orgChart1"/>
    <dgm:cxn modelId="{89179C17-1F51-4E96-972B-6A3D15C62AAE}" srcId="{D22AB9D0-2FBC-48A2-9F66-85522BE64E53}" destId="{E4179D25-F334-40CD-AB46-DA71D0AA22A0}" srcOrd="1" destOrd="0" parTransId="{4B9B6958-D5FC-42AD-B4FE-35744E78A678}" sibTransId="{16792ECC-E1FC-421B-AD33-D6911E59196D}"/>
    <dgm:cxn modelId="{7AC3007A-EE9A-4A4E-884A-E5B9F006A47B}" type="presOf" srcId="{E4179D25-F334-40CD-AB46-DA71D0AA22A0}" destId="{D5D04703-7AE2-4D32-9491-543B225104B6}" srcOrd="1" destOrd="0" presId="urn:microsoft.com/office/officeart/2005/8/layout/orgChart1"/>
    <dgm:cxn modelId="{ABFC1363-A80C-4F55-98DB-5A3F472FCF04}" type="presOf" srcId="{D28DD96C-8AB5-4103-86A0-EA0EFEF4A68C}" destId="{A829E99E-D556-4D88-90E1-F223A778B259}" srcOrd="0" destOrd="0" presId="urn:microsoft.com/office/officeart/2005/8/layout/orgChart1"/>
    <dgm:cxn modelId="{E7985953-F0FB-409F-8E52-934DDAC1698B}" type="presOf" srcId="{C61A8D65-6D7E-4C1D-A93A-84A70916F9BE}" destId="{B7D5391E-A038-4F12-AE25-638033FCF796}" srcOrd="1" destOrd="0" presId="urn:microsoft.com/office/officeart/2005/8/layout/orgChart1"/>
    <dgm:cxn modelId="{C6CFEBD4-C597-4EAB-A557-0BC960E88B80}" type="presOf" srcId="{D28DD96C-8AB5-4103-86A0-EA0EFEF4A68C}" destId="{B61F830E-442B-4C31-B7EE-D8EFE5D865C6}" srcOrd="1" destOrd="0" presId="urn:microsoft.com/office/officeart/2005/8/layout/orgChart1"/>
    <dgm:cxn modelId="{99B47379-BAA1-410F-8128-F8475522DD85}" type="presOf" srcId="{E4179D25-F334-40CD-AB46-DA71D0AA22A0}" destId="{C95A5DC2-D593-474D-849D-AEFF3E97767B}" srcOrd="0" destOrd="0" presId="urn:microsoft.com/office/officeart/2005/8/layout/orgChart1"/>
    <dgm:cxn modelId="{9D111DCF-E160-483F-BCDB-2C3004E022E0}" srcId="{D22AB9D0-2FBC-48A2-9F66-85522BE64E53}" destId="{C61A8D65-6D7E-4C1D-A93A-84A70916F9BE}" srcOrd="2" destOrd="0" parTransId="{6C494F56-9BFD-478B-A020-41A194CEDCA8}" sibTransId="{D1EB5CD9-AF9E-46A4-812F-868521DAA300}"/>
    <dgm:cxn modelId="{2F83FE30-EFA5-43AB-B81A-F0FEA6EF2E37}" type="presOf" srcId="{D22AB9D0-2FBC-48A2-9F66-85522BE64E53}" destId="{9B77F452-FB37-45B5-8394-42DAAC24BF46}" srcOrd="0" destOrd="0" presId="urn:microsoft.com/office/officeart/2005/8/layout/orgChart1"/>
    <dgm:cxn modelId="{DDC6A0A1-52D8-4A2B-9FF5-56B1DF8D3951}" type="presParOf" srcId="{9B77F452-FB37-45B5-8394-42DAAC24BF46}" destId="{A0C0908E-217D-41F7-99A8-C7FDF3730613}" srcOrd="0" destOrd="0" presId="urn:microsoft.com/office/officeart/2005/8/layout/orgChart1"/>
    <dgm:cxn modelId="{FDA43784-8BF1-473F-A1FC-D5E2E458DA59}" type="presParOf" srcId="{A0C0908E-217D-41F7-99A8-C7FDF3730613}" destId="{701B8F10-6A84-4E01-BDF0-CFB9D9541DA6}" srcOrd="0" destOrd="0" presId="urn:microsoft.com/office/officeart/2005/8/layout/orgChart1"/>
    <dgm:cxn modelId="{5FCB16FB-FA7A-4149-8810-1E1EBF0848B4}" type="presParOf" srcId="{701B8F10-6A84-4E01-BDF0-CFB9D9541DA6}" destId="{A829E99E-D556-4D88-90E1-F223A778B259}" srcOrd="0" destOrd="0" presId="urn:microsoft.com/office/officeart/2005/8/layout/orgChart1"/>
    <dgm:cxn modelId="{4FB8DDF8-697A-401B-A647-CA3AF100E62B}" type="presParOf" srcId="{701B8F10-6A84-4E01-BDF0-CFB9D9541DA6}" destId="{B61F830E-442B-4C31-B7EE-D8EFE5D865C6}" srcOrd="1" destOrd="0" presId="urn:microsoft.com/office/officeart/2005/8/layout/orgChart1"/>
    <dgm:cxn modelId="{0D4B3B98-7040-4A90-BA0E-CFAD80C98608}" type="presParOf" srcId="{A0C0908E-217D-41F7-99A8-C7FDF3730613}" destId="{68833631-D1C2-4BB9-B134-C393ED311C38}" srcOrd="1" destOrd="0" presId="urn:microsoft.com/office/officeart/2005/8/layout/orgChart1"/>
    <dgm:cxn modelId="{9745902D-8114-44AE-911E-FBEED82A6BCB}" type="presParOf" srcId="{A0C0908E-217D-41F7-99A8-C7FDF3730613}" destId="{FE764D75-3FAD-4A3B-AEA1-34173A47857D}" srcOrd="2" destOrd="0" presId="urn:microsoft.com/office/officeart/2005/8/layout/orgChart1"/>
    <dgm:cxn modelId="{44278BD6-6A91-4E0D-817D-0E85EE774056}" type="presParOf" srcId="{9B77F452-FB37-45B5-8394-42DAAC24BF46}" destId="{6E6BBA59-2CE5-4FC0-8BCF-1580A235E7BD}" srcOrd="1" destOrd="0" presId="urn:microsoft.com/office/officeart/2005/8/layout/orgChart1"/>
    <dgm:cxn modelId="{3C8FB2B2-6016-4388-BBF9-5232C7EDC3F3}" type="presParOf" srcId="{6E6BBA59-2CE5-4FC0-8BCF-1580A235E7BD}" destId="{0649A5DE-D10B-4D9D-8256-D6CCDF0BC102}" srcOrd="0" destOrd="0" presId="urn:microsoft.com/office/officeart/2005/8/layout/orgChart1"/>
    <dgm:cxn modelId="{CB5AAA47-EBE4-46D8-8DEF-6C474534A26D}" type="presParOf" srcId="{0649A5DE-D10B-4D9D-8256-D6CCDF0BC102}" destId="{C95A5DC2-D593-474D-849D-AEFF3E97767B}" srcOrd="0" destOrd="0" presId="urn:microsoft.com/office/officeart/2005/8/layout/orgChart1"/>
    <dgm:cxn modelId="{63E2C8CC-243E-4713-9BCD-A24BE6E50247}" type="presParOf" srcId="{0649A5DE-D10B-4D9D-8256-D6CCDF0BC102}" destId="{D5D04703-7AE2-4D32-9491-543B225104B6}" srcOrd="1" destOrd="0" presId="urn:microsoft.com/office/officeart/2005/8/layout/orgChart1"/>
    <dgm:cxn modelId="{516E924F-659F-4AA5-90C3-FE5C410B5D97}" type="presParOf" srcId="{6E6BBA59-2CE5-4FC0-8BCF-1580A235E7BD}" destId="{D6715DBB-1A1F-408E-82A8-61F0AC3BFA92}" srcOrd="1" destOrd="0" presId="urn:microsoft.com/office/officeart/2005/8/layout/orgChart1"/>
    <dgm:cxn modelId="{3747D646-6754-4864-984C-B1578103D360}" type="presParOf" srcId="{6E6BBA59-2CE5-4FC0-8BCF-1580A235E7BD}" destId="{5C1924E6-B025-49B0-B1D9-FA316B1C4AA1}" srcOrd="2" destOrd="0" presId="urn:microsoft.com/office/officeart/2005/8/layout/orgChart1"/>
    <dgm:cxn modelId="{ACD1DE69-9165-468F-BB27-BDC1DF4712EB}" type="presParOf" srcId="{9B77F452-FB37-45B5-8394-42DAAC24BF46}" destId="{C3B18E74-C836-44CD-8A28-2D154BCCEAFF}" srcOrd="2" destOrd="0" presId="urn:microsoft.com/office/officeart/2005/8/layout/orgChart1"/>
    <dgm:cxn modelId="{6644D274-07F3-44D5-98D5-F968B9A2C36F}" type="presParOf" srcId="{C3B18E74-C836-44CD-8A28-2D154BCCEAFF}" destId="{276B3FC6-9D28-4332-AF8E-D23E5971E6AA}" srcOrd="0" destOrd="0" presId="urn:microsoft.com/office/officeart/2005/8/layout/orgChart1"/>
    <dgm:cxn modelId="{DA6568B6-0F30-4550-AAE1-3A938D20433D}" type="presParOf" srcId="{276B3FC6-9D28-4332-AF8E-D23E5971E6AA}" destId="{8C9AF5A6-0169-4981-82CF-A14B1CC9E70C}" srcOrd="0" destOrd="0" presId="urn:microsoft.com/office/officeart/2005/8/layout/orgChart1"/>
    <dgm:cxn modelId="{FD76757E-258B-4084-AB0C-3736584E0A9B}" type="presParOf" srcId="{276B3FC6-9D28-4332-AF8E-D23E5971E6AA}" destId="{B7D5391E-A038-4F12-AE25-638033FCF796}" srcOrd="1" destOrd="0" presId="urn:microsoft.com/office/officeart/2005/8/layout/orgChart1"/>
    <dgm:cxn modelId="{35B69F1B-2C10-4CBE-AA71-F8C8632B6673}" type="presParOf" srcId="{C3B18E74-C836-44CD-8A28-2D154BCCEAFF}" destId="{0C9B1F59-323E-4BE7-A094-B833799775CC}" srcOrd="1" destOrd="0" presId="urn:microsoft.com/office/officeart/2005/8/layout/orgChart1"/>
    <dgm:cxn modelId="{2EB16B8D-6577-4457-AF77-83B40B310903}" type="presParOf" srcId="{C3B18E74-C836-44CD-8A28-2D154BCCEAFF}" destId="{8B4DA3F6-17E4-4D5B-AB36-26F32174B0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0936EB7-50E7-441C-9C77-411E188AEDC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C6B729-935D-4155-B811-6708282B9468}">
      <dgm:prSet custT="1"/>
      <dgm:spPr/>
      <dgm:t>
        <a:bodyPr/>
        <a:lstStyle/>
        <a:p>
          <a:pPr rtl="0"/>
          <a:r>
            <a: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Перший </a:t>
          </a:r>
          <a:r>
            <a:rPr lang="ru-RU" sz="23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. </a:t>
          </a:r>
        </a:p>
        <a:p>
          <a:pPr rtl="0"/>
          <a:r>
            <a:rPr lang="ru-RU" sz="2300" dirty="0" smtClean="0">
              <a:latin typeface="Calibri Light" pitchFamily="34" charset="0"/>
              <a:cs typeface="Calibri Light" pitchFamily="34" charset="0"/>
            </a:rPr>
            <a:t>Даний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характеризується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повною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відсутністю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активного словника у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дітей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або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словник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складається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з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невеликої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кількості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звуконаслідувань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та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звукових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комплексів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. </a:t>
          </a:r>
          <a:endParaRPr lang="ru-RU" sz="2300" dirty="0">
            <a:latin typeface="Calibri Light" pitchFamily="34" charset="0"/>
            <a:cs typeface="Calibri Light" pitchFamily="34" charset="0"/>
          </a:endParaRPr>
        </a:p>
      </dgm:t>
    </dgm:pt>
    <dgm:pt modelId="{E94E3BF1-48C8-49E0-8F7C-CFBF05D6C07B}" type="parTrans" cxnId="{057DDC24-296F-46F4-B367-6FB6F8985EDA}">
      <dgm:prSet/>
      <dgm:spPr/>
      <dgm:t>
        <a:bodyPr/>
        <a:lstStyle/>
        <a:p>
          <a:endParaRPr lang="ru-RU" sz="2300">
            <a:latin typeface="Calibri Light" pitchFamily="34" charset="0"/>
            <a:cs typeface="Calibri Light" pitchFamily="34" charset="0"/>
          </a:endParaRPr>
        </a:p>
      </dgm:t>
    </dgm:pt>
    <dgm:pt modelId="{E8643622-35A0-45F8-ADD6-9E7DC29D0BCE}" type="sibTrans" cxnId="{057DDC24-296F-46F4-B367-6FB6F8985EDA}">
      <dgm:prSet/>
      <dgm:spPr/>
      <dgm:t>
        <a:bodyPr/>
        <a:lstStyle/>
        <a:p>
          <a:endParaRPr lang="ru-RU" sz="2300">
            <a:latin typeface="Calibri Light" pitchFamily="34" charset="0"/>
            <a:cs typeface="Calibri Light" pitchFamily="34" charset="0"/>
          </a:endParaRPr>
        </a:p>
      </dgm:t>
    </dgm:pt>
    <dgm:pt modelId="{234B957E-6076-43AC-8644-D4F4FA2D183B}">
      <dgm:prSet custT="1"/>
      <dgm:spPr/>
      <dgm:t>
        <a:bodyPr/>
        <a:lstStyle/>
        <a:p>
          <a:pPr rtl="0"/>
          <a:r>
            <a:rPr lang="ru-RU" sz="23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Другий</a:t>
          </a:r>
          <a:r>
            <a:rPr lang="ru-RU" sz="23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 </a:t>
          </a:r>
          <a:r>
            <a:rPr lang="ru-RU" sz="2300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. </a:t>
          </a:r>
        </a:p>
        <a:p>
          <a:pPr rtl="0"/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Використання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дитиною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постійного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, але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досі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спотвореного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та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обмеженого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запасу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загальновживаних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слів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. </a:t>
          </a:r>
          <a:endParaRPr lang="ru-RU" sz="2300" dirty="0">
            <a:latin typeface="Calibri Light" pitchFamily="34" charset="0"/>
            <a:cs typeface="Calibri Light" pitchFamily="34" charset="0"/>
          </a:endParaRPr>
        </a:p>
      </dgm:t>
    </dgm:pt>
    <dgm:pt modelId="{2C030263-C915-4583-99DA-BBA6698198AB}" type="parTrans" cxnId="{6779C7B0-BFA3-4D75-9201-F7B1EFE60CD0}">
      <dgm:prSet/>
      <dgm:spPr/>
      <dgm:t>
        <a:bodyPr/>
        <a:lstStyle/>
        <a:p>
          <a:endParaRPr lang="ru-RU" sz="2300">
            <a:latin typeface="Calibri Light" pitchFamily="34" charset="0"/>
            <a:cs typeface="Calibri Light" pitchFamily="34" charset="0"/>
          </a:endParaRPr>
        </a:p>
      </dgm:t>
    </dgm:pt>
    <dgm:pt modelId="{5BD4BAA5-BB45-4E59-B75F-711D97737EFE}" type="sibTrans" cxnId="{6779C7B0-BFA3-4D75-9201-F7B1EFE60CD0}">
      <dgm:prSet/>
      <dgm:spPr/>
      <dgm:t>
        <a:bodyPr/>
        <a:lstStyle/>
        <a:p>
          <a:endParaRPr lang="ru-RU" sz="2300">
            <a:latin typeface="Calibri Light" pitchFamily="34" charset="0"/>
            <a:cs typeface="Calibri Light" pitchFamily="34" charset="0"/>
          </a:endParaRPr>
        </a:p>
      </dgm:t>
    </dgm:pt>
    <dgm:pt modelId="{D1757300-3C3C-4F00-86A5-4A25CED835BD}">
      <dgm:prSet custT="1"/>
      <dgm:spPr/>
      <dgm:t>
        <a:bodyPr/>
        <a:lstStyle/>
        <a:p>
          <a:pPr rtl="0"/>
          <a:r>
            <a:rPr lang="ru-RU" sz="23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Третій</a:t>
          </a:r>
          <a:r>
            <a: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. </a:t>
          </a:r>
        </a:p>
        <a:p>
          <a:pPr rtl="0"/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Розгорнуте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фразове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мовлення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з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елементами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лексико-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граматичного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 та фонетико-фонематичного </a:t>
          </a:r>
          <a:r>
            <a:rPr lang="ru-RU" sz="2300" dirty="0" err="1" smtClean="0">
              <a:latin typeface="Calibri Light" pitchFamily="34" charset="0"/>
              <a:cs typeface="Calibri Light" pitchFamily="34" charset="0"/>
            </a:rPr>
            <a:t>недорозвитку</a:t>
          </a:r>
          <a:r>
            <a:rPr lang="ru-RU" sz="2300" dirty="0" smtClean="0">
              <a:latin typeface="Calibri Light" pitchFamily="34" charset="0"/>
              <a:cs typeface="Calibri Light" pitchFamily="34" charset="0"/>
            </a:rPr>
            <a:t>.</a:t>
          </a:r>
          <a:endParaRPr lang="ru-RU" sz="2300" dirty="0">
            <a:latin typeface="Calibri Light" pitchFamily="34" charset="0"/>
            <a:cs typeface="Calibri Light" pitchFamily="34" charset="0"/>
          </a:endParaRPr>
        </a:p>
      </dgm:t>
    </dgm:pt>
    <dgm:pt modelId="{127196E7-43C4-4843-BF66-CFF8DB3BDB85}" type="parTrans" cxnId="{08303E05-B573-4F5E-AE9D-26FFF22555D6}">
      <dgm:prSet/>
      <dgm:spPr/>
      <dgm:t>
        <a:bodyPr/>
        <a:lstStyle/>
        <a:p>
          <a:endParaRPr lang="ru-RU" sz="2300">
            <a:latin typeface="Calibri Light" pitchFamily="34" charset="0"/>
            <a:cs typeface="Calibri Light" pitchFamily="34" charset="0"/>
          </a:endParaRPr>
        </a:p>
      </dgm:t>
    </dgm:pt>
    <dgm:pt modelId="{07882BE8-67A1-49C1-9994-E0847A518728}" type="sibTrans" cxnId="{08303E05-B573-4F5E-AE9D-26FFF22555D6}">
      <dgm:prSet/>
      <dgm:spPr/>
      <dgm:t>
        <a:bodyPr/>
        <a:lstStyle/>
        <a:p>
          <a:endParaRPr lang="ru-RU" sz="2300">
            <a:latin typeface="Calibri Light" pitchFamily="34" charset="0"/>
            <a:cs typeface="Calibri Light" pitchFamily="34" charset="0"/>
          </a:endParaRPr>
        </a:p>
      </dgm:t>
    </dgm:pt>
    <dgm:pt modelId="{9F58B69F-F06B-4C22-91A4-0DDAFF91EECF}" type="pres">
      <dgm:prSet presAssocID="{C0936EB7-50E7-441C-9C77-411E188AEDC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C7FE27-A4FD-4FEF-BC4A-2528CBC56D56}" type="pres">
      <dgm:prSet presAssocID="{2EC6B729-935D-4155-B811-6708282B9468}" presName="thickLine" presStyleLbl="alignNode1" presStyleIdx="0" presStyleCnt="3"/>
      <dgm:spPr/>
    </dgm:pt>
    <dgm:pt modelId="{F80D7DC7-C56C-4551-B2D0-EC0022E2C4ED}" type="pres">
      <dgm:prSet presAssocID="{2EC6B729-935D-4155-B811-6708282B9468}" presName="horz1" presStyleCnt="0"/>
      <dgm:spPr/>
    </dgm:pt>
    <dgm:pt modelId="{B0D6E60D-68B9-46F7-BA8A-29E5333680BA}" type="pres">
      <dgm:prSet presAssocID="{2EC6B729-935D-4155-B811-6708282B9468}" presName="tx1" presStyleLbl="revTx" presStyleIdx="0" presStyleCnt="3"/>
      <dgm:spPr/>
      <dgm:t>
        <a:bodyPr/>
        <a:lstStyle/>
        <a:p>
          <a:endParaRPr lang="ru-RU"/>
        </a:p>
      </dgm:t>
    </dgm:pt>
    <dgm:pt modelId="{66BA71E0-6B1E-4196-8E0E-70DB4C91CF36}" type="pres">
      <dgm:prSet presAssocID="{2EC6B729-935D-4155-B811-6708282B9468}" presName="vert1" presStyleCnt="0"/>
      <dgm:spPr/>
    </dgm:pt>
    <dgm:pt modelId="{00E2DAF4-FC71-4625-B6D7-717CF94B14D3}" type="pres">
      <dgm:prSet presAssocID="{234B957E-6076-43AC-8644-D4F4FA2D183B}" presName="thickLine" presStyleLbl="alignNode1" presStyleIdx="1" presStyleCnt="3"/>
      <dgm:spPr/>
    </dgm:pt>
    <dgm:pt modelId="{8453125C-FE54-47B3-8709-786D98B1F9EE}" type="pres">
      <dgm:prSet presAssocID="{234B957E-6076-43AC-8644-D4F4FA2D183B}" presName="horz1" presStyleCnt="0"/>
      <dgm:spPr/>
    </dgm:pt>
    <dgm:pt modelId="{7BFEA9F4-7FEC-47EE-A33B-B15CDFE11C85}" type="pres">
      <dgm:prSet presAssocID="{234B957E-6076-43AC-8644-D4F4FA2D183B}" presName="tx1" presStyleLbl="revTx" presStyleIdx="1" presStyleCnt="3"/>
      <dgm:spPr/>
      <dgm:t>
        <a:bodyPr/>
        <a:lstStyle/>
        <a:p>
          <a:endParaRPr lang="ru-RU"/>
        </a:p>
      </dgm:t>
    </dgm:pt>
    <dgm:pt modelId="{2C880BC9-5E3E-4DE5-AB78-FD2559293E7D}" type="pres">
      <dgm:prSet presAssocID="{234B957E-6076-43AC-8644-D4F4FA2D183B}" presName="vert1" presStyleCnt="0"/>
      <dgm:spPr/>
    </dgm:pt>
    <dgm:pt modelId="{AB71669E-E05E-48A3-B1CB-02F45A5EACB6}" type="pres">
      <dgm:prSet presAssocID="{D1757300-3C3C-4F00-86A5-4A25CED835BD}" presName="thickLine" presStyleLbl="alignNode1" presStyleIdx="2" presStyleCnt="3"/>
      <dgm:spPr/>
    </dgm:pt>
    <dgm:pt modelId="{F05CDB3A-C5CC-48B3-8211-E1CF0A8B47D8}" type="pres">
      <dgm:prSet presAssocID="{D1757300-3C3C-4F00-86A5-4A25CED835BD}" presName="horz1" presStyleCnt="0"/>
      <dgm:spPr/>
    </dgm:pt>
    <dgm:pt modelId="{7813B41E-1813-416E-A486-04A9FA16EF5F}" type="pres">
      <dgm:prSet presAssocID="{D1757300-3C3C-4F00-86A5-4A25CED835BD}" presName="tx1" presStyleLbl="revTx" presStyleIdx="2" presStyleCnt="3"/>
      <dgm:spPr/>
      <dgm:t>
        <a:bodyPr/>
        <a:lstStyle/>
        <a:p>
          <a:endParaRPr lang="ru-RU"/>
        </a:p>
      </dgm:t>
    </dgm:pt>
    <dgm:pt modelId="{ED52C28F-3238-49DD-B9B5-EC7A09CF2F1E}" type="pres">
      <dgm:prSet presAssocID="{D1757300-3C3C-4F00-86A5-4A25CED835BD}" presName="vert1" presStyleCnt="0"/>
      <dgm:spPr/>
    </dgm:pt>
  </dgm:ptLst>
  <dgm:cxnLst>
    <dgm:cxn modelId="{4F851003-4FFB-4CE3-801F-62ECBF5DA898}" type="presOf" srcId="{2EC6B729-935D-4155-B811-6708282B9468}" destId="{B0D6E60D-68B9-46F7-BA8A-29E5333680BA}" srcOrd="0" destOrd="0" presId="urn:microsoft.com/office/officeart/2008/layout/LinedList"/>
    <dgm:cxn modelId="{057DDC24-296F-46F4-B367-6FB6F8985EDA}" srcId="{C0936EB7-50E7-441C-9C77-411E188AEDC1}" destId="{2EC6B729-935D-4155-B811-6708282B9468}" srcOrd="0" destOrd="0" parTransId="{E94E3BF1-48C8-49E0-8F7C-CFBF05D6C07B}" sibTransId="{E8643622-35A0-45F8-ADD6-9E7DC29D0BCE}"/>
    <dgm:cxn modelId="{F138523E-E790-4949-8F5F-1B10ED7F6446}" type="presOf" srcId="{C0936EB7-50E7-441C-9C77-411E188AEDC1}" destId="{9F58B69F-F06B-4C22-91A4-0DDAFF91EECF}" srcOrd="0" destOrd="0" presId="urn:microsoft.com/office/officeart/2008/layout/LinedList"/>
    <dgm:cxn modelId="{08303E05-B573-4F5E-AE9D-26FFF22555D6}" srcId="{C0936EB7-50E7-441C-9C77-411E188AEDC1}" destId="{D1757300-3C3C-4F00-86A5-4A25CED835BD}" srcOrd="2" destOrd="0" parTransId="{127196E7-43C4-4843-BF66-CFF8DB3BDB85}" sibTransId="{07882BE8-67A1-49C1-9994-E0847A518728}"/>
    <dgm:cxn modelId="{6EF02E69-3393-4B98-A4CE-7A18EE6EF822}" type="presOf" srcId="{D1757300-3C3C-4F00-86A5-4A25CED835BD}" destId="{7813B41E-1813-416E-A486-04A9FA16EF5F}" srcOrd="0" destOrd="0" presId="urn:microsoft.com/office/officeart/2008/layout/LinedList"/>
    <dgm:cxn modelId="{F0C1CEDB-7FF3-46ED-9C50-13E7992E4764}" type="presOf" srcId="{234B957E-6076-43AC-8644-D4F4FA2D183B}" destId="{7BFEA9F4-7FEC-47EE-A33B-B15CDFE11C85}" srcOrd="0" destOrd="0" presId="urn:microsoft.com/office/officeart/2008/layout/LinedList"/>
    <dgm:cxn modelId="{6779C7B0-BFA3-4D75-9201-F7B1EFE60CD0}" srcId="{C0936EB7-50E7-441C-9C77-411E188AEDC1}" destId="{234B957E-6076-43AC-8644-D4F4FA2D183B}" srcOrd="1" destOrd="0" parTransId="{2C030263-C915-4583-99DA-BBA6698198AB}" sibTransId="{5BD4BAA5-BB45-4E59-B75F-711D97737EFE}"/>
    <dgm:cxn modelId="{EB9A8E3A-5E9B-407E-8AF2-07FE5D5BF4E7}" type="presParOf" srcId="{9F58B69F-F06B-4C22-91A4-0DDAFF91EECF}" destId="{7AC7FE27-A4FD-4FEF-BC4A-2528CBC56D56}" srcOrd="0" destOrd="0" presId="urn:microsoft.com/office/officeart/2008/layout/LinedList"/>
    <dgm:cxn modelId="{54D95F30-C5EB-4750-8411-BE759679F4B3}" type="presParOf" srcId="{9F58B69F-F06B-4C22-91A4-0DDAFF91EECF}" destId="{F80D7DC7-C56C-4551-B2D0-EC0022E2C4ED}" srcOrd="1" destOrd="0" presId="urn:microsoft.com/office/officeart/2008/layout/LinedList"/>
    <dgm:cxn modelId="{4348190B-C539-4948-B671-C15B64DE4919}" type="presParOf" srcId="{F80D7DC7-C56C-4551-B2D0-EC0022E2C4ED}" destId="{B0D6E60D-68B9-46F7-BA8A-29E5333680BA}" srcOrd="0" destOrd="0" presId="urn:microsoft.com/office/officeart/2008/layout/LinedList"/>
    <dgm:cxn modelId="{5D076F29-BC6E-4BEB-A67C-9F8943D7985B}" type="presParOf" srcId="{F80D7DC7-C56C-4551-B2D0-EC0022E2C4ED}" destId="{66BA71E0-6B1E-4196-8E0E-70DB4C91CF36}" srcOrd="1" destOrd="0" presId="urn:microsoft.com/office/officeart/2008/layout/LinedList"/>
    <dgm:cxn modelId="{98FFAF9C-4D4F-499F-A6D6-BE65975241B9}" type="presParOf" srcId="{9F58B69F-F06B-4C22-91A4-0DDAFF91EECF}" destId="{00E2DAF4-FC71-4625-B6D7-717CF94B14D3}" srcOrd="2" destOrd="0" presId="urn:microsoft.com/office/officeart/2008/layout/LinedList"/>
    <dgm:cxn modelId="{9402EA76-6955-4D22-BEBE-03BF903347F2}" type="presParOf" srcId="{9F58B69F-F06B-4C22-91A4-0DDAFF91EECF}" destId="{8453125C-FE54-47B3-8709-786D98B1F9EE}" srcOrd="3" destOrd="0" presId="urn:microsoft.com/office/officeart/2008/layout/LinedList"/>
    <dgm:cxn modelId="{1B063EF5-AD6B-4F2D-9977-689FF52C1AFA}" type="presParOf" srcId="{8453125C-FE54-47B3-8709-786D98B1F9EE}" destId="{7BFEA9F4-7FEC-47EE-A33B-B15CDFE11C85}" srcOrd="0" destOrd="0" presId="urn:microsoft.com/office/officeart/2008/layout/LinedList"/>
    <dgm:cxn modelId="{63C244C8-1322-47B3-AFB4-7D224080A322}" type="presParOf" srcId="{8453125C-FE54-47B3-8709-786D98B1F9EE}" destId="{2C880BC9-5E3E-4DE5-AB78-FD2559293E7D}" srcOrd="1" destOrd="0" presId="urn:microsoft.com/office/officeart/2008/layout/LinedList"/>
    <dgm:cxn modelId="{422DE8C7-9073-4580-B942-1BAA0AC256F7}" type="presParOf" srcId="{9F58B69F-F06B-4C22-91A4-0DDAFF91EECF}" destId="{AB71669E-E05E-48A3-B1CB-02F45A5EACB6}" srcOrd="4" destOrd="0" presId="urn:microsoft.com/office/officeart/2008/layout/LinedList"/>
    <dgm:cxn modelId="{822D9E94-DF04-4230-AF31-24E22E329FE7}" type="presParOf" srcId="{9F58B69F-F06B-4C22-91A4-0DDAFF91EECF}" destId="{F05CDB3A-C5CC-48B3-8211-E1CF0A8B47D8}" srcOrd="5" destOrd="0" presId="urn:microsoft.com/office/officeart/2008/layout/LinedList"/>
    <dgm:cxn modelId="{D40C7165-9F86-43C6-85C5-4C7EC5D723E5}" type="presParOf" srcId="{F05CDB3A-C5CC-48B3-8211-E1CF0A8B47D8}" destId="{7813B41E-1813-416E-A486-04A9FA16EF5F}" srcOrd="0" destOrd="0" presId="urn:microsoft.com/office/officeart/2008/layout/LinedList"/>
    <dgm:cxn modelId="{86A73C94-E2CF-4547-ACFF-7688E01403A5}" type="presParOf" srcId="{F05CDB3A-C5CC-48B3-8211-E1CF0A8B47D8}" destId="{ED52C28F-3238-49DD-B9B5-EC7A09CF2F1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47532B-BCD9-46AB-95BF-3532FB0F2320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E27B713-579A-4D4A-854E-F99DD779D895}">
      <dgm:prSet custT="1"/>
      <dgm:spPr/>
      <dgm:t>
        <a:bodyPr/>
        <a:lstStyle/>
        <a:p>
          <a:pPr rtl="0"/>
          <a:r>
            <a:rPr lang="uk-UA" sz="2800" dirty="0" smtClean="0">
              <a:latin typeface="+mj-lt"/>
            </a:rPr>
            <a:t>2. Розвиток уяви </a:t>
          </a:r>
          <a:endParaRPr lang="ru-RU" sz="2800" dirty="0">
            <a:latin typeface="+mj-lt"/>
          </a:endParaRPr>
        </a:p>
      </dgm:t>
    </dgm:pt>
    <dgm:pt modelId="{F39C1C7C-1DB0-41B3-BB07-B66955D28095}" type="parTrans" cxnId="{F24E1C85-CB23-4DEF-93AB-F0590295CF28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BBC8B7E-6E9F-44A3-9ECC-01C31E11C487}" type="sibTrans" cxnId="{F24E1C85-CB23-4DEF-93AB-F0590295CF28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68255B2-1DEC-444E-AAD6-9109F87D0B9E}">
      <dgm:prSet custT="1"/>
      <dgm:spPr/>
      <dgm:t>
        <a:bodyPr/>
        <a:lstStyle/>
        <a:p>
          <a:pPr rtl="0"/>
          <a:r>
            <a:rPr lang="uk-UA" sz="2600" dirty="0" smtClean="0">
              <a:latin typeface="+mj-lt"/>
            </a:rPr>
            <a:t>3. Розвиток емоційного інтелекту</a:t>
          </a:r>
          <a:endParaRPr lang="ru-RU" sz="2600" dirty="0">
            <a:latin typeface="+mj-lt"/>
          </a:endParaRPr>
        </a:p>
      </dgm:t>
    </dgm:pt>
    <dgm:pt modelId="{523968E5-CFAF-4AD8-8DBB-6AFC50D7DB13}" type="parTrans" cxnId="{CAAD8A25-2DA2-4A5E-9D41-6179D47E24F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263D12C-273A-408A-BCD7-83BF233A448F}" type="sibTrans" cxnId="{CAAD8A25-2DA2-4A5E-9D41-6179D47E24F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341707D-2A2A-47E7-A7D9-CB9E764B127F}">
      <dgm:prSet custT="1"/>
      <dgm:spPr/>
      <dgm:t>
        <a:bodyPr/>
        <a:lstStyle/>
        <a:p>
          <a:pPr rtl="0"/>
          <a:r>
            <a:rPr lang="uk-UA" sz="2500" dirty="0" smtClean="0">
              <a:latin typeface="+mj-lt"/>
            </a:rPr>
            <a:t>4. Театралізовані ігри</a:t>
          </a:r>
          <a:endParaRPr lang="ru-RU" sz="2500" dirty="0">
            <a:latin typeface="+mj-lt"/>
          </a:endParaRPr>
        </a:p>
      </dgm:t>
    </dgm:pt>
    <dgm:pt modelId="{D85CCD96-B6EA-4075-B375-289EA6CBF283}" type="parTrans" cxnId="{81066A28-0C42-45C8-AF55-3F3D2A6C810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05A7868-363D-4D39-91CF-37C9AE7A990A}" type="sibTrans" cxnId="{81066A28-0C42-45C8-AF55-3F3D2A6C810F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E6CCB2C8-8F41-4E9E-8EB9-3CE96ECA17B7}">
      <dgm:prSet/>
      <dgm:spPr/>
      <dgm:t>
        <a:bodyPr/>
        <a:lstStyle/>
        <a:p>
          <a:r>
            <a:rPr lang="ru-RU" dirty="0" smtClean="0">
              <a:latin typeface="+mj-lt"/>
            </a:rPr>
            <a:t>1. </a:t>
          </a:r>
          <a:r>
            <a:rPr lang="ru-RU" dirty="0" err="1" smtClean="0">
              <a:latin typeface="+mj-lt"/>
            </a:rPr>
            <a:t>Розвиток</a:t>
          </a:r>
          <a:r>
            <a:rPr lang="ru-RU" dirty="0" smtClean="0">
              <a:latin typeface="+mj-lt"/>
            </a:rPr>
            <a:t> </a:t>
          </a:r>
          <a:r>
            <a:rPr lang="ru-RU" dirty="0" err="1" smtClean="0">
              <a:latin typeface="+mj-lt"/>
            </a:rPr>
            <a:t>зв’язного</a:t>
          </a:r>
          <a:r>
            <a:rPr lang="ru-RU" dirty="0" smtClean="0">
              <a:latin typeface="+mj-lt"/>
            </a:rPr>
            <a:t> </a:t>
          </a:r>
          <a:r>
            <a:rPr lang="ru-RU" dirty="0" err="1" smtClean="0">
              <a:latin typeface="+mj-lt"/>
            </a:rPr>
            <a:t>мовлення</a:t>
          </a:r>
          <a:endParaRPr lang="ru-RU" dirty="0">
            <a:latin typeface="+mj-lt"/>
          </a:endParaRPr>
        </a:p>
      </dgm:t>
    </dgm:pt>
    <dgm:pt modelId="{3F869B3F-8BA5-4828-A5D3-65BA9EEEC08C}" type="parTrans" cxnId="{85DDE07B-E508-4381-A042-0725172A97C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DB76755-880E-49E8-8264-E37C756CED5E}" type="sibTrans" cxnId="{85DDE07B-E508-4381-A042-0725172A97C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4588EB4A-E62F-42C3-830A-890A445ACF80}" type="pres">
      <dgm:prSet presAssocID="{3447532B-BCD9-46AB-95BF-3532FB0F23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853451-545B-4366-9B73-90BB5B842662}" type="pres">
      <dgm:prSet presAssocID="{E6CCB2C8-8F41-4E9E-8EB9-3CE96ECA17B7}" presName="node" presStyleLbl="node1" presStyleIdx="0" presStyleCnt="4" custScaleX="114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9FAA2-FB00-47E8-8E4B-42F895809AF6}" type="pres">
      <dgm:prSet presAssocID="{4DB76755-880E-49E8-8264-E37C756CED5E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9847EC8-E75D-4895-B666-EB465462875D}" type="pres">
      <dgm:prSet presAssocID="{4DB76755-880E-49E8-8264-E37C756CED5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E230430-E6EC-4308-8643-B55A12E79571}" type="pres">
      <dgm:prSet presAssocID="{DE27B713-579A-4D4A-854E-F99DD779D895}" presName="node" presStyleLbl="node1" presStyleIdx="1" presStyleCnt="4" custScaleX="109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C38D31-236A-49D2-8EAF-CB8C138B85EA}" type="pres">
      <dgm:prSet presAssocID="{4BBC8B7E-6E9F-44A3-9ECC-01C31E11C48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E8CE2D1-B52D-455E-BFF6-5C97E0A3C878}" type="pres">
      <dgm:prSet presAssocID="{4BBC8B7E-6E9F-44A3-9ECC-01C31E11C48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CE9E8C4-C5C5-4FEF-8EF1-4C44EF05C36A}" type="pres">
      <dgm:prSet presAssocID="{868255B2-1DEC-444E-AAD6-9109F87D0B9E}" presName="node" presStyleLbl="node1" presStyleIdx="2" presStyleCnt="4" custScaleX="109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A2CD49-E2BE-473A-87B3-1C3DF54B3339}" type="pres">
      <dgm:prSet presAssocID="{3263D12C-273A-408A-BCD7-83BF233A448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B325BB9E-9D92-4139-BC86-B59F08A43ECE}" type="pres">
      <dgm:prSet presAssocID="{3263D12C-273A-408A-BCD7-83BF233A448F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3171D294-79D4-48CB-A1FF-EB6927786C2D}" type="pres">
      <dgm:prSet presAssocID="{B341707D-2A2A-47E7-A7D9-CB9E764B127F}" presName="node" presStyleLbl="node1" presStyleIdx="3" presStyleCnt="4" custScaleX="123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4E1C85-CB23-4DEF-93AB-F0590295CF28}" srcId="{3447532B-BCD9-46AB-95BF-3532FB0F2320}" destId="{DE27B713-579A-4D4A-854E-F99DD779D895}" srcOrd="1" destOrd="0" parTransId="{F39C1C7C-1DB0-41B3-BB07-B66955D28095}" sibTransId="{4BBC8B7E-6E9F-44A3-9ECC-01C31E11C487}"/>
    <dgm:cxn modelId="{85DDE07B-E508-4381-A042-0725172A97C3}" srcId="{3447532B-BCD9-46AB-95BF-3532FB0F2320}" destId="{E6CCB2C8-8F41-4E9E-8EB9-3CE96ECA17B7}" srcOrd="0" destOrd="0" parTransId="{3F869B3F-8BA5-4828-A5D3-65BA9EEEC08C}" sibTransId="{4DB76755-880E-49E8-8264-E37C756CED5E}"/>
    <dgm:cxn modelId="{D51CC779-713D-439F-92E8-B3B03E25A682}" type="presOf" srcId="{B341707D-2A2A-47E7-A7D9-CB9E764B127F}" destId="{3171D294-79D4-48CB-A1FF-EB6927786C2D}" srcOrd="0" destOrd="0" presId="urn:microsoft.com/office/officeart/2005/8/layout/process1"/>
    <dgm:cxn modelId="{81066A28-0C42-45C8-AF55-3F3D2A6C810F}" srcId="{3447532B-BCD9-46AB-95BF-3532FB0F2320}" destId="{B341707D-2A2A-47E7-A7D9-CB9E764B127F}" srcOrd="3" destOrd="0" parTransId="{D85CCD96-B6EA-4075-B375-289EA6CBF283}" sibTransId="{005A7868-363D-4D39-91CF-37C9AE7A990A}"/>
    <dgm:cxn modelId="{B1C95C89-875A-48CB-944B-9AB510A3AA9C}" type="presOf" srcId="{3447532B-BCD9-46AB-95BF-3532FB0F2320}" destId="{4588EB4A-E62F-42C3-830A-890A445ACF80}" srcOrd="0" destOrd="0" presId="urn:microsoft.com/office/officeart/2005/8/layout/process1"/>
    <dgm:cxn modelId="{D964FB40-DD97-4562-9EEE-D3F407B70EBE}" type="presOf" srcId="{4DB76755-880E-49E8-8264-E37C756CED5E}" destId="{C959FAA2-FB00-47E8-8E4B-42F895809AF6}" srcOrd="0" destOrd="0" presId="urn:microsoft.com/office/officeart/2005/8/layout/process1"/>
    <dgm:cxn modelId="{CAAD8A25-2DA2-4A5E-9D41-6179D47E24FF}" srcId="{3447532B-BCD9-46AB-95BF-3532FB0F2320}" destId="{868255B2-1DEC-444E-AAD6-9109F87D0B9E}" srcOrd="2" destOrd="0" parTransId="{523968E5-CFAF-4AD8-8DBB-6AFC50D7DB13}" sibTransId="{3263D12C-273A-408A-BCD7-83BF233A448F}"/>
    <dgm:cxn modelId="{83708499-AF9C-4EED-8235-5758150770EE}" type="presOf" srcId="{4BBC8B7E-6E9F-44A3-9ECC-01C31E11C487}" destId="{10C38D31-236A-49D2-8EAF-CB8C138B85EA}" srcOrd="0" destOrd="0" presId="urn:microsoft.com/office/officeart/2005/8/layout/process1"/>
    <dgm:cxn modelId="{AC31FB3F-FC25-4A9D-9FEF-327E845BD191}" type="presOf" srcId="{4DB76755-880E-49E8-8264-E37C756CED5E}" destId="{E9847EC8-E75D-4895-B666-EB465462875D}" srcOrd="1" destOrd="0" presId="urn:microsoft.com/office/officeart/2005/8/layout/process1"/>
    <dgm:cxn modelId="{082A473A-B664-4F12-B74B-2095E1D5B2D3}" type="presOf" srcId="{3263D12C-273A-408A-BCD7-83BF233A448F}" destId="{B325BB9E-9D92-4139-BC86-B59F08A43ECE}" srcOrd="1" destOrd="0" presId="urn:microsoft.com/office/officeart/2005/8/layout/process1"/>
    <dgm:cxn modelId="{3C7F0D9F-CD79-4D61-BDB6-FC00E84AA7CA}" type="presOf" srcId="{868255B2-1DEC-444E-AAD6-9109F87D0B9E}" destId="{2CE9E8C4-C5C5-4FEF-8EF1-4C44EF05C36A}" srcOrd="0" destOrd="0" presId="urn:microsoft.com/office/officeart/2005/8/layout/process1"/>
    <dgm:cxn modelId="{E07C5BC2-65D7-4A06-8972-02FE64DFD81F}" type="presOf" srcId="{DE27B713-579A-4D4A-854E-F99DD779D895}" destId="{6E230430-E6EC-4308-8643-B55A12E79571}" srcOrd="0" destOrd="0" presId="urn:microsoft.com/office/officeart/2005/8/layout/process1"/>
    <dgm:cxn modelId="{6780B2DC-897F-4D2B-B2AC-24503F9BAABF}" type="presOf" srcId="{E6CCB2C8-8F41-4E9E-8EB9-3CE96ECA17B7}" destId="{F3853451-545B-4366-9B73-90BB5B842662}" srcOrd="0" destOrd="0" presId="urn:microsoft.com/office/officeart/2005/8/layout/process1"/>
    <dgm:cxn modelId="{C4C6440B-6681-4AFC-8301-193B40571CBE}" type="presOf" srcId="{3263D12C-273A-408A-BCD7-83BF233A448F}" destId="{6AA2CD49-E2BE-473A-87B3-1C3DF54B3339}" srcOrd="0" destOrd="0" presId="urn:microsoft.com/office/officeart/2005/8/layout/process1"/>
    <dgm:cxn modelId="{9ACF2DEC-CCB5-4049-B3A3-696AD97A57C7}" type="presOf" srcId="{4BBC8B7E-6E9F-44A3-9ECC-01C31E11C487}" destId="{7E8CE2D1-B52D-455E-BFF6-5C97E0A3C878}" srcOrd="1" destOrd="0" presId="urn:microsoft.com/office/officeart/2005/8/layout/process1"/>
    <dgm:cxn modelId="{24108FC8-3B94-4051-8BD3-56A06BED9A3E}" type="presParOf" srcId="{4588EB4A-E62F-42C3-830A-890A445ACF80}" destId="{F3853451-545B-4366-9B73-90BB5B842662}" srcOrd="0" destOrd="0" presId="urn:microsoft.com/office/officeart/2005/8/layout/process1"/>
    <dgm:cxn modelId="{B5207D3D-9EF1-487E-8646-68C27A403C24}" type="presParOf" srcId="{4588EB4A-E62F-42C3-830A-890A445ACF80}" destId="{C959FAA2-FB00-47E8-8E4B-42F895809AF6}" srcOrd="1" destOrd="0" presId="urn:microsoft.com/office/officeart/2005/8/layout/process1"/>
    <dgm:cxn modelId="{1A8E2088-76F4-46B7-B210-45AC112DE2BF}" type="presParOf" srcId="{C959FAA2-FB00-47E8-8E4B-42F895809AF6}" destId="{E9847EC8-E75D-4895-B666-EB465462875D}" srcOrd="0" destOrd="0" presId="urn:microsoft.com/office/officeart/2005/8/layout/process1"/>
    <dgm:cxn modelId="{29714A89-0C99-47F5-B30D-E9F13739198A}" type="presParOf" srcId="{4588EB4A-E62F-42C3-830A-890A445ACF80}" destId="{6E230430-E6EC-4308-8643-B55A12E79571}" srcOrd="2" destOrd="0" presId="urn:microsoft.com/office/officeart/2005/8/layout/process1"/>
    <dgm:cxn modelId="{E8757458-7754-4350-B000-3CF3C5A699C6}" type="presParOf" srcId="{4588EB4A-E62F-42C3-830A-890A445ACF80}" destId="{10C38D31-236A-49D2-8EAF-CB8C138B85EA}" srcOrd="3" destOrd="0" presId="urn:microsoft.com/office/officeart/2005/8/layout/process1"/>
    <dgm:cxn modelId="{00344648-3BDF-45A3-B411-1BFE56A9EDB0}" type="presParOf" srcId="{10C38D31-236A-49D2-8EAF-CB8C138B85EA}" destId="{7E8CE2D1-B52D-455E-BFF6-5C97E0A3C878}" srcOrd="0" destOrd="0" presId="urn:microsoft.com/office/officeart/2005/8/layout/process1"/>
    <dgm:cxn modelId="{35A5435D-B0B6-45F0-BD55-BB240A0EBFD9}" type="presParOf" srcId="{4588EB4A-E62F-42C3-830A-890A445ACF80}" destId="{2CE9E8C4-C5C5-4FEF-8EF1-4C44EF05C36A}" srcOrd="4" destOrd="0" presId="urn:microsoft.com/office/officeart/2005/8/layout/process1"/>
    <dgm:cxn modelId="{8BDADC9F-085B-423E-BF17-908D026525E8}" type="presParOf" srcId="{4588EB4A-E62F-42C3-830A-890A445ACF80}" destId="{6AA2CD49-E2BE-473A-87B3-1C3DF54B3339}" srcOrd="5" destOrd="0" presId="urn:microsoft.com/office/officeart/2005/8/layout/process1"/>
    <dgm:cxn modelId="{8FF43B1D-99AD-42DC-80F6-73C3B51717F6}" type="presParOf" srcId="{6AA2CD49-E2BE-473A-87B3-1C3DF54B3339}" destId="{B325BB9E-9D92-4139-BC86-B59F08A43ECE}" srcOrd="0" destOrd="0" presId="urn:microsoft.com/office/officeart/2005/8/layout/process1"/>
    <dgm:cxn modelId="{81F1D630-A7D9-48ED-8631-709923428F45}" type="presParOf" srcId="{4588EB4A-E62F-42C3-830A-890A445ACF80}" destId="{3171D294-79D4-48CB-A1FF-EB6927786C2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30B8B0-1A5B-4358-A4A6-1112317FBEC4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D875262-56D2-4DDA-9673-355DA38F9EAA}">
      <dgm:prSet custT="1"/>
      <dgm:spPr/>
      <dgm:t>
        <a:bodyPr/>
        <a:lstStyle/>
        <a:p>
          <a:pPr rtl="0"/>
          <a:r>
            <a:rPr lang="uk-UA" sz="1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1. Складання  простих фраз </a:t>
          </a:r>
          <a:endParaRPr lang="ru-RU" sz="19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8C500FBE-7E28-4549-AC8E-B4E766A4A34E}" type="parTrans" cxnId="{8CB1CA19-87D1-44EF-B333-0C0E14CEDD75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639FA4D-9F3F-4134-96F5-2004F1B2CF31}" type="sibTrans" cxnId="{8CB1CA19-87D1-44EF-B333-0C0E14CEDD75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3C40DF0-F2F2-4F23-ADE2-ED284374984F}">
      <dgm:prSet custT="1"/>
      <dgm:spPr/>
      <dgm:t>
        <a:bodyPr/>
        <a:lstStyle/>
        <a:p>
          <a:pPr rtl="0"/>
          <a:r>
            <a:rPr lang="uk-UA" sz="16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2. Складання і вживання простих фраз, називання  дій, побачених дітьми</a:t>
          </a:r>
          <a:endParaRPr lang="ru-RU" sz="1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D6F5FD1-BF97-4656-BD1C-DD96142CFBAF}" type="parTrans" cxnId="{BFFC179F-D3D2-4EE6-B7D2-C4A5DB16EFB6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41758A2-DFE5-45AB-993C-0C63DD20CF82}" type="sibTrans" cxnId="{BFFC179F-D3D2-4EE6-B7D2-C4A5DB16EFB6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1CE517D-A513-4189-9B03-AA4348781F32}">
      <dgm:prSet custT="1"/>
      <dgm:spPr/>
      <dgm:t>
        <a:bodyPr/>
        <a:lstStyle/>
        <a:p>
          <a:pPr rtl="0"/>
          <a:r>
            <a:rPr lang="uk-UA" sz="16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3. Освоєння  стверджувальної та питальної форми  речень (простих та  поширених)</a:t>
          </a:r>
          <a:endParaRPr lang="ru-RU" sz="1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54115F5-1D5B-4355-8878-9334DE112D4A}" type="parTrans" cxnId="{805E42B7-E863-4FD3-9668-E51FE62B7910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627DC46B-9211-4AF2-BAE3-4B476BC73888}" type="sibTrans" cxnId="{805E42B7-E863-4FD3-9668-E51FE62B7910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7ADAF39-B4D9-4D6F-84F3-2D7BFF87498E}">
      <dgm:prSet custT="1"/>
      <dgm:spPr/>
      <dgm:t>
        <a:bodyPr/>
        <a:lstStyle/>
        <a:p>
          <a:pPr rtl="0"/>
          <a:r>
            <a:rPr lang="uk-UA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4. Діалог з дорослим</a:t>
          </a:r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1689DF0-1853-439B-A95E-D490045DBA33}" type="parTrans" cxnId="{34796642-37B7-4DB8-9843-ADC235CE367F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CAC1D28-733C-4ED7-ADAD-67563B5669B7}" type="sibTrans" cxnId="{34796642-37B7-4DB8-9843-ADC235CE367F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CFDF201-B0BF-48D2-9176-C72C77DB7863}">
      <dgm:prSet custT="1"/>
      <dgm:spPr/>
      <dgm:t>
        <a:bodyPr/>
        <a:lstStyle/>
        <a:p>
          <a:pPr rtl="0"/>
          <a:r>
            <a:rPr lang="uk-UA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5. Переказ  знайомого твору</a:t>
          </a:r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4D10E0D-8F47-421A-A571-8061E05300A6}" type="parTrans" cxnId="{DE2DA979-7CBD-4C8E-BA24-CF5E70C12E25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63BFFC9E-E79A-4DD0-AA04-AEE66059D17A}" type="sibTrans" cxnId="{DE2DA979-7CBD-4C8E-BA24-CF5E70C12E25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A8D1DB2-0E4E-49AA-B098-E8340584D2E7}">
      <dgm:prSet/>
      <dgm:spPr/>
      <dgm:t>
        <a:bodyPr/>
        <a:lstStyle/>
        <a:p>
          <a:pPr rtl="0"/>
          <a:r>
            <a:rPr lang="uk-UA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6. Складання описового оповідання про предмет (по малюнку)</a:t>
          </a:r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6617CE7-457C-46A6-94EE-70E844A12E5F}" type="parTrans" cxnId="{9002FD35-C691-439C-9E87-50814A852384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71EE61BE-05AC-467B-884B-64EBCAB250E7}" type="sibTrans" cxnId="{9002FD35-C691-439C-9E87-50814A852384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8950DBCE-376B-46F8-809E-A70C3AC205FB}">
      <dgm:prSet/>
      <dgm:spPr/>
      <dgm:t>
        <a:bodyPr/>
        <a:lstStyle/>
        <a:p>
          <a:pPr rtl="0"/>
          <a:r>
            <a:rPr lang="uk-UA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7. Заучування прозових уривків, віршованих  форм, пісень тощо. </a:t>
          </a:r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859784C-9856-4DA8-A800-A3C9B4867443}" type="parTrans" cxnId="{7A1650B9-D5DD-4491-A281-67E5760920D9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3870B05-D3C9-4A86-9344-5BD45BCA5DF3}" type="sibTrans" cxnId="{7A1650B9-D5DD-4491-A281-67E5760920D9}">
      <dgm:prSet/>
      <dgm:spPr/>
      <dgm:t>
        <a:bodyPr/>
        <a:lstStyle/>
        <a:p>
          <a:endParaRPr lang="ru-RU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F0DC13AF-7C25-43A0-950E-D3211ACDCED3}" type="pres">
      <dgm:prSet presAssocID="{6130B8B0-1A5B-4358-A4A6-1112317FBEC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A00935-18E5-4744-AFDB-4FB7B5892D18}" type="pres">
      <dgm:prSet presAssocID="{6130B8B0-1A5B-4358-A4A6-1112317FBEC4}" presName="arrow" presStyleLbl="bgShp" presStyleIdx="0" presStyleCnt="1" custScaleX="114142" custLinFactNeighborX="5795" custLinFactNeighborY="-6925"/>
      <dgm:spPr/>
    </dgm:pt>
    <dgm:pt modelId="{A6A421EF-1713-4E76-BAEA-7B66AE75CD56}" type="pres">
      <dgm:prSet presAssocID="{6130B8B0-1A5B-4358-A4A6-1112317FBEC4}" presName="linearProcess" presStyleCnt="0"/>
      <dgm:spPr/>
    </dgm:pt>
    <dgm:pt modelId="{5C72ED56-C138-41C4-A300-681EF5C6AE27}" type="pres">
      <dgm:prSet presAssocID="{5D875262-56D2-4DDA-9673-355DA38F9EAA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AD7B7-2D12-4F1C-BCD3-F3DD97A31A2F}" type="pres">
      <dgm:prSet presAssocID="{3639FA4D-9F3F-4134-96F5-2004F1B2CF31}" presName="sibTrans" presStyleCnt="0"/>
      <dgm:spPr/>
    </dgm:pt>
    <dgm:pt modelId="{12BD5856-267C-446F-9B26-D763C0F7B964}" type="pres">
      <dgm:prSet presAssocID="{23C40DF0-F2F2-4F23-ADE2-ED284374984F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534E4-E629-45C7-B2FF-6C97867444C8}" type="pres">
      <dgm:prSet presAssocID="{A41758A2-DFE5-45AB-993C-0C63DD20CF82}" presName="sibTrans" presStyleCnt="0"/>
      <dgm:spPr/>
    </dgm:pt>
    <dgm:pt modelId="{EBF7E858-78D0-4CC7-88E3-7740ABE3CD35}" type="pres">
      <dgm:prSet presAssocID="{31CE517D-A513-4189-9B03-AA4348781F32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56482-C97C-417C-90AB-4AE121787B2B}" type="pres">
      <dgm:prSet presAssocID="{627DC46B-9211-4AF2-BAE3-4B476BC73888}" presName="sibTrans" presStyleCnt="0"/>
      <dgm:spPr/>
    </dgm:pt>
    <dgm:pt modelId="{99491F10-5330-491E-9E3D-FCEB5ECCB048}" type="pres">
      <dgm:prSet presAssocID="{07ADAF39-B4D9-4D6F-84F3-2D7BFF87498E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CB7AC-6E88-4B1E-A275-A2AB9E69D1C5}" type="pres">
      <dgm:prSet presAssocID="{ECAC1D28-733C-4ED7-ADAD-67563B5669B7}" presName="sibTrans" presStyleCnt="0"/>
      <dgm:spPr/>
    </dgm:pt>
    <dgm:pt modelId="{25212BEC-1447-44FA-8F35-442D43EA2EE0}" type="pres">
      <dgm:prSet presAssocID="{7CFDF201-B0BF-48D2-9176-C72C77DB7863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D1128-F734-4E5F-9931-568E35E17F40}" type="pres">
      <dgm:prSet presAssocID="{63BFFC9E-E79A-4DD0-AA04-AEE66059D17A}" presName="sibTrans" presStyleCnt="0"/>
      <dgm:spPr/>
    </dgm:pt>
    <dgm:pt modelId="{6FDB362F-FB20-4F52-8BD0-43B8116E13CD}" type="pres">
      <dgm:prSet presAssocID="{9A8D1DB2-0E4E-49AA-B098-E8340584D2E7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FD4E3-68CA-463A-9BDC-588B33F34671}" type="pres">
      <dgm:prSet presAssocID="{71EE61BE-05AC-467B-884B-64EBCAB250E7}" presName="sibTrans" presStyleCnt="0"/>
      <dgm:spPr/>
    </dgm:pt>
    <dgm:pt modelId="{7BD46E5B-CA5A-476A-8EFD-1D302A6B7C8E}" type="pres">
      <dgm:prSet presAssocID="{8950DBCE-376B-46F8-809E-A70C3AC205FB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02FD35-C691-439C-9E87-50814A852384}" srcId="{6130B8B0-1A5B-4358-A4A6-1112317FBEC4}" destId="{9A8D1DB2-0E4E-49AA-B098-E8340584D2E7}" srcOrd="5" destOrd="0" parTransId="{06617CE7-457C-46A6-94EE-70E844A12E5F}" sibTransId="{71EE61BE-05AC-467B-884B-64EBCAB250E7}"/>
    <dgm:cxn modelId="{5C1822DB-370D-4BA6-899A-BEBDABAB1407}" type="presOf" srcId="{5D875262-56D2-4DDA-9673-355DA38F9EAA}" destId="{5C72ED56-C138-41C4-A300-681EF5C6AE27}" srcOrd="0" destOrd="0" presId="urn:microsoft.com/office/officeart/2005/8/layout/hProcess9"/>
    <dgm:cxn modelId="{2BB750E4-5A7D-448A-91AC-80A5900DA49D}" type="presOf" srcId="{6130B8B0-1A5B-4358-A4A6-1112317FBEC4}" destId="{F0DC13AF-7C25-43A0-950E-D3211ACDCED3}" srcOrd="0" destOrd="0" presId="urn:microsoft.com/office/officeart/2005/8/layout/hProcess9"/>
    <dgm:cxn modelId="{8CB1CA19-87D1-44EF-B333-0C0E14CEDD75}" srcId="{6130B8B0-1A5B-4358-A4A6-1112317FBEC4}" destId="{5D875262-56D2-4DDA-9673-355DA38F9EAA}" srcOrd="0" destOrd="0" parTransId="{8C500FBE-7E28-4549-AC8E-B4E766A4A34E}" sibTransId="{3639FA4D-9F3F-4134-96F5-2004F1B2CF31}"/>
    <dgm:cxn modelId="{7A1650B9-D5DD-4491-A281-67E5760920D9}" srcId="{6130B8B0-1A5B-4358-A4A6-1112317FBEC4}" destId="{8950DBCE-376B-46F8-809E-A70C3AC205FB}" srcOrd="6" destOrd="0" parTransId="{D859784C-9856-4DA8-A800-A3C9B4867443}" sibTransId="{D3870B05-D3C9-4A86-9344-5BD45BCA5DF3}"/>
    <dgm:cxn modelId="{DE2DA979-7CBD-4C8E-BA24-CF5E70C12E25}" srcId="{6130B8B0-1A5B-4358-A4A6-1112317FBEC4}" destId="{7CFDF201-B0BF-48D2-9176-C72C77DB7863}" srcOrd="4" destOrd="0" parTransId="{94D10E0D-8F47-421A-A571-8061E05300A6}" sibTransId="{63BFFC9E-E79A-4DD0-AA04-AEE66059D17A}"/>
    <dgm:cxn modelId="{BFFC179F-D3D2-4EE6-B7D2-C4A5DB16EFB6}" srcId="{6130B8B0-1A5B-4358-A4A6-1112317FBEC4}" destId="{23C40DF0-F2F2-4F23-ADE2-ED284374984F}" srcOrd="1" destOrd="0" parTransId="{DD6F5FD1-BF97-4656-BD1C-DD96142CFBAF}" sibTransId="{A41758A2-DFE5-45AB-993C-0C63DD20CF82}"/>
    <dgm:cxn modelId="{192BBA1D-D4B7-4CA8-B461-85B62094AA3E}" type="presOf" srcId="{8950DBCE-376B-46F8-809E-A70C3AC205FB}" destId="{7BD46E5B-CA5A-476A-8EFD-1D302A6B7C8E}" srcOrd="0" destOrd="0" presId="urn:microsoft.com/office/officeart/2005/8/layout/hProcess9"/>
    <dgm:cxn modelId="{8FF40519-86D0-456C-93CF-077D8A9ACDBD}" type="presOf" srcId="{9A8D1DB2-0E4E-49AA-B098-E8340584D2E7}" destId="{6FDB362F-FB20-4F52-8BD0-43B8116E13CD}" srcOrd="0" destOrd="0" presId="urn:microsoft.com/office/officeart/2005/8/layout/hProcess9"/>
    <dgm:cxn modelId="{D0C65430-3EE9-4416-A391-D11B275F379F}" type="presOf" srcId="{07ADAF39-B4D9-4D6F-84F3-2D7BFF87498E}" destId="{99491F10-5330-491E-9E3D-FCEB5ECCB048}" srcOrd="0" destOrd="0" presId="urn:microsoft.com/office/officeart/2005/8/layout/hProcess9"/>
    <dgm:cxn modelId="{805E42B7-E863-4FD3-9668-E51FE62B7910}" srcId="{6130B8B0-1A5B-4358-A4A6-1112317FBEC4}" destId="{31CE517D-A513-4189-9B03-AA4348781F32}" srcOrd="2" destOrd="0" parTransId="{954115F5-1D5B-4355-8878-9334DE112D4A}" sibTransId="{627DC46B-9211-4AF2-BAE3-4B476BC73888}"/>
    <dgm:cxn modelId="{A0C18F48-FF32-4ED8-8A66-ABCC7898EB49}" type="presOf" srcId="{31CE517D-A513-4189-9B03-AA4348781F32}" destId="{EBF7E858-78D0-4CC7-88E3-7740ABE3CD35}" srcOrd="0" destOrd="0" presId="urn:microsoft.com/office/officeart/2005/8/layout/hProcess9"/>
    <dgm:cxn modelId="{BF611169-D039-45A3-B45D-918AC0077B71}" type="presOf" srcId="{7CFDF201-B0BF-48D2-9176-C72C77DB7863}" destId="{25212BEC-1447-44FA-8F35-442D43EA2EE0}" srcOrd="0" destOrd="0" presId="urn:microsoft.com/office/officeart/2005/8/layout/hProcess9"/>
    <dgm:cxn modelId="{34796642-37B7-4DB8-9843-ADC235CE367F}" srcId="{6130B8B0-1A5B-4358-A4A6-1112317FBEC4}" destId="{07ADAF39-B4D9-4D6F-84F3-2D7BFF87498E}" srcOrd="3" destOrd="0" parTransId="{91689DF0-1853-439B-A95E-D490045DBA33}" sibTransId="{ECAC1D28-733C-4ED7-ADAD-67563B5669B7}"/>
    <dgm:cxn modelId="{533719B0-AB20-4A78-9B7D-3BD216A4BCB9}" type="presOf" srcId="{23C40DF0-F2F2-4F23-ADE2-ED284374984F}" destId="{12BD5856-267C-446F-9B26-D763C0F7B964}" srcOrd="0" destOrd="0" presId="urn:microsoft.com/office/officeart/2005/8/layout/hProcess9"/>
    <dgm:cxn modelId="{C058362D-C13D-48FD-8D9A-9C1AA167F3B5}" type="presParOf" srcId="{F0DC13AF-7C25-43A0-950E-D3211ACDCED3}" destId="{F9A00935-18E5-4744-AFDB-4FB7B5892D18}" srcOrd="0" destOrd="0" presId="urn:microsoft.com/office/officeart/2005/8/layout/hProcess9"/>
    <dgm:cxn modelId="{D1D0B6D6-2FA5-4E4C-9585-22D34306F91C}" type="presParOf" srcId="{F0DC13AF-7C25-43A0-950E-D3211ACDCED3}" destId="{A6A421EF-1713-4E76-BAEA-7B66AE75CD56}" srcOrd="1" destOrd="0" presId="urn:microsoft.com/office/officeart/2005/8/layout/hProcess9"/>
    <dgm:cxn modelId="{331E4C89-199B-4CD5-B6CB-0184CD11C4AB}" type="presParOf" srcId="{A6A421EF-1713-4E76-BAEA-7B66AE75CD56}" destId="{5C72ED56-C138-41C4-A300-681EF5C6AE27}" srcOrd="0" destOrd="0" presId="urn:microsoft.com/office/officeart/2005/8/layout/hProcess9"/>
    <dgm:cxn modelId="{ABF1152A-948E-4654-8FC8-00327A5ABA01}" type="presParOf" srcId="{A6A421EF-1713-4E76-BAEA-7B66AE75CD56}" destId="{FC4AD7B7-2D12-4F1C-BCD3-F3DD97A31A2F}" srcOrd="1" destOrd="0" presId="urn:microsoft.com/office/officeart/2005/8/layout/hProcess9"/>
    <dgm:cxn modelId="{BB95D35A-EC52-4060-8530-3063798BAF28}" type="presParOf" srcId="{A6A421EF-1713-4E76-BAEA-7B66AE75CD56}" destId="{12BD5856-267C-446F-9B26-D763C0F7B964}" srcOrd="2" destOrd="0" presId="urn:microsoft.com/office/officeart/2005/8/layout/hProcess9"/>
    <dgm:cxn modelId="{B4530696-FD37-4853-9A0E-B95DCE482D82}" type="presParOf" srcId="{A6A421EF-1713-4E76-BAEA-7B66AE75CD56}" destId="{874534E4-E629-45C7-B2FF-6C97867444C8}" srcOrd="3" destOrd="0" presId="urn:microsoft.com/office/officeart/2005/8/layout/hProcess9"/>
    <dgm:cxn modelId="{BED758DC-7597-4F3A-8B3E-8F2B6C4211CD}" type="presParOf" srcId="{A6A421EF-1713-4E76-BAEA-7B66AE75CD56}" destId="{EBF7E858-78D0-4CC7-88E3-7740ABE3CD35}" srcOrd="4" destOrd="0" presId="urn:microsoft.com/office/officeart/2005/8/layout/hProcess9"/>
    <dgm:cxn modelId="{326F8091-8731-4AA4-9061-B8D1BC454C1B}" type="presParOf" srcId="{A6A421EF-1713-4E76-BAEA-7B66AE75CD56}" destId="{BF056482-C97C-417C-90AB-4AE121787B2B}" srcOrd="5" destOrd="0" presId="urn:microsoft.com/office/officeart/2005/8/layout/hProcess9"/>
    <dgm:cxn modelId="{D45BCD84-E88D-430B-81F1-41777A0FD6EE}" type="presParOf" srcId="{A6A421EF-1713-4E76-BAEA-7B66AE75CD56}" destId="{99491F10-5330-491E-9E3D-FCEB5ECCB048}" srcOrd="6" destOrd="0" presId="urn:microsoft.com/office/officeart/2005/8/layout/hProcess9"/>
    <dgm:cxn modelId="{075C4A1D-26F6-41EF-8FD4-0FFAB29E09CA}" type="presParOf" srcId="{A6A421EF-1713-4E76-BAEA-7B66AE75CD56}" destId="{93FCB7AC-6E88-4B1E-A275-A2AB9E69D1C5}" srcOrd="7" destOrd="0" presId="urn:microsoft.com/office/officeart/2005/8/layout/hProcess9"/>
    <dgm:cxn modelId="{DDC30EED-30A9-4423-BDD5-A1B313DBA17E}" type="presParOf" srcId="{A6A421EF-1713-4E76-BAEA-7B66AE75CD56}" destId="{25212BEC-1447-44FA-8F35-442D43EA2EE0}" srcOrd="8" destOrd="0" presId="urn:microsoft.com/office/officeart/2005/8/layout/hProcess9"/>
    <dgm:cxn modelId="{AD7679C7-4573-42B2-B327-A96554E1AE08}" type="presParOf" srcId="{A6A421EF-1713-4E76-BAEA-7B66AE75CD56}" destId="{A1DD1128-F734-4E5F-9931-568E35E17F40}" srcOrd="9" destOrd="0" presId="urn:microsoft.com/office/officeart/2005/8/layout/hProcess9"/>
    <dgm:cxn modelId="{AF8D2783-AA3B-40AC-B124-6AB9E0DB7F7F}" type="presParOf" srcId="{A6A421EF-1713-4E76-BAEA-7B66AE75CD56}" destId="{6FDB362F-FB20-4F52-8BD0-43B8116E13CD}" srcOrd="10" destOrd="0" presId="urn:microsoft.com/office/officeart/2005/8/layout/hProcess9"/>
    <dgm:cxn modelId="{8AD57D7D-38DF-48C2-A121-5EE7B0F68523}" type="presParOf" srcId="{A6A421EF-1713-4E76-BAEA-7B66AE75CD56}" destId="{413FD4E3-68CA-463A-9BDC-588B33F34671}" srcOrd="11" destOrd="0" presId="urn:microsoft.com/office/officeart/2005/8/layout/hProcess9"/>
    <dgm:cxn modelId="{460ECB27-66AB-463D-A29D-7FAA24C08BC1}" type="presParOf" srcId="{A6A421EF-1713-4E76-BAEA-7B66AE75CD56}" destId="{7BD46E5B-CA5A-476A-8EFD-1D302A6B7C8E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4C9829-146F-4F02-A21E-ED88849FC7B5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77B046AE-C726-48EB-BDBF-E3C64E89D31B}">
      <dgm:prSet/>
      <dgm:spPr/>
      <dgm:t>
        <a:bodyPr/>
        <a:lstStyle/>
        <a:p>
          <a:pPr rtl="0"/>
          <a:r>
            <a:rPr lang="ru-RU" dirty="0" err="1" smtClean="0">
              <a:latin typeface="+mj-lt"/>
            </a:rPr>
            <a:t>Гра</a:t>
          </a:r>
          <a:r>
            <a:rPr lang="ru-RU" dirty="0" smtClean="0">
              <a:latin typeface="+mj-lt"/>
            </a:rPr>
            <a:t> «</a:t>
          </a:r>
          <a:r>
            <a:rPr lang="ru-RU" dirty="0" err="1" smtClean="0">
              <a:latin typeface="+mj-lt"/>
            </a:rPr>
            <a:t>Живий</a:t>
          </a:r>
          <a:r>
            <a:rPr lang="ru-RU" dirty="0" smtClean="0">
              <a:latin typeface="+mj-lt"/>
            </a:rPr>
            <a:t> звук»</a:t>
          </a:r>
          <a:endParaRPr lang="ru-RU" dirty="0">
            <a:latin typeface="+mj-lt"/>
          </a:endParaRPr>
        </a:p>
      </dgm:t>
    </dgm:pt>
    <dgm:pt modelId="{83E7A274-6F61-4C25-B516-5933C1301AA5}" type="parTrans" cxnId="{B80BC95F-65B2-4327-91CD-3D0935ED28B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247100B-1B8F-498C-A845-78685C289AAC}" type="sibTrans" cxnId="{B80BC95F-65B2-4327-91CD-3D0935ED28BC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CAFBD90F-DA9C-4020-9703-9A96410AB912}">
      <dgm:prSet/>
      <dgm:spPr/>
      <dgm:t>
        <a:bodyPr/>
        <a:lstStyle/>
        <a:p>
          <a:pPr rtl="0"/>
          <a:r>
            <a:rPr lang="ru-RU" dirty="0" err="1" smtClean="0">
              <a:latin typeface="+mj-lt"/>
            </a:rPr>
            <a:t>Гра</a:t>
          </a:r>
          <a:r>
            <a:rPr lang="ru-RU" dirty="0" smtClean="0">
              <a:latin typeface="+mj-lt"/>
            </a:rPr>
            <a:t> «</a:t>
          </a:r>
          <a:r>
            <a:rPr lang="ru-RU" dirty="0" err="1" smtClean="0">
              <a:latin typeface="+mj-lt"/>
            </a:rPr>
            <a:t>Ці</a:t>
          </a:r>
          <a:r>
            <a:rPr lang="ru-RU" dirty="0" smtClean="0">
              <a:latin typeface="+mj-lt"/>
            </a:rPr>
            <a:t> три слова </a:t>
          </a:r>
          <a:r>
            <a:rPr lang="ru-RU" dirty="0" err="1" smtClean="0">
              <a:latin typeface="+mj-lt"/>
            </a:rPr>
            <a:t>обов’язкові</a:t>
          </a:r>
          <a:r>
            <a:rPr lang="ru-RU" dirty="0" smtClean="0">
              <a:latin typeface="+mj-lt"/>
            </a:rPr>
            <a:t>»</a:t>
          </a:r>
          <a:endParaRPr lang="ru-RU" dirty="0">
            <a:latin typeface="+mj-lt"/>
          </a:endParaRPr>
        </a:p>
      </dgm:t>
    </dgm:pt>
    <dgm:pt modelId="{236DF077-8800-4A66-B495-D18E6629D7B0}" type="parTrans" cxnId="{D44F4DB4-52CA-4306-8C50-74A2EAA29E2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8F0D9661-846E-455E-95C6-8E17A8BF6BCB}" type="sibTrans" cxnId="{D44F4DB4-52CA-4306-8C50-74A2EAA29E23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591C6778-255C-4B0A-9E89-5FD6243B73FE}">
      <dgm:prSet/>
      <dgm:spPr/>
      <dgm:t>
        <a:bodyPr/>
        <a:lstStyle/>
        <a:p>
          <a:pPr rtl="0"/>
          <a:r>
            <a:rPr lang="ru-RU" smtClean="0">
              <a:latin typeface="+mj-lt"/>
            </a:rPr>
            <a:t>Гра «Кажи навпаки»</a:t>
          </a:r>
          <a:endParaRPr lang="ru-RU">
            <a:latin typeface="+mj-lt"/>
          </a:endParaRPr>
        </a:p>
      </dgm:t>
    </dgm:pt>
    <dgm:pt modelId="{445FAD98-1DDD-40F9-B1F5-D62D0E1B52F9}" type="parTrans" cxnId="{A956D825-A187-4889-AED6-620D7655B4A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EC1F1F4B-8C18-4EB4-95CC-A2C4767190C2}" type="sibTrans" cxnId="{A956D825-A187-4889-AED6-620D7655B4A4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D02E7BF-BA0F-49F7-8BC3-24C917585AF4}">
      <dgm:prSet/>
      <dgm:spPr/>
      <dgm:t>
        <a:bodyPr/>
        <a:lstStyle/>
        <a:p>
          <a:pPr rtl="0"/>
          <a:r>
            <a:rPr lang="ru-RU" dirty="0" err="1" smtClean="0">
              <a:latin typeface="+mj-lt"/>
            </a:rPr>
            <a:t>Гра</a:t>
          </a:r>
          <a:r>
            <a:rPr lang="ru-RU" dirty="0" smtClean="0">
              <a:latin typeface="+mj-lt"/>
            </a:rPr>
            <a:t> «</a:t>
          </a:r>
          <a:r>
            <a:rPr lang="ru-RU" dirty="0" err="1" smtClean="0">
              <a:latin typeface="+mj-lt"/>
            </a:rPr>
            <a:t>Що</a:t>
          </a:r>
          <a:r>
            <a:rPr lang="ru-RU" dirty="0" smtClean="0">
              <a:latin typeface="+mj-lt"/>
            </a:rPr>
            <a:t> </a:t>
          </a:r>
          <a:r>
            <a:rPr lang="ru-RU" dirty="0" err="1" smtClean="0">
              <a:latin typeface="+mj-lt"/>
            </a:rPr>
            <a:t>може</a:t>
          </a:r>
          <a:r>
            <a:rPr lang="ru-RU" dirty="0" smtClean="0">
              <a:latin typeface="+mj-lt"/>
            </a:rPr>
            <a:t> </a:t>
          </a:r>
          <a:r>
            <a:rPr lang="ru-RU" dirty="0" err="1" smtClean="0">
              <a:latin typeface="+mj-lt"/>
            </a:rPr>
            <a:t>статися</a:t>
          </a:r>
          <a:r>
            <a:rPr lang="ru-RU" dirty="0" smtClean="0">
              <a:latin typeface="+mj-lt"/>
            </a:rPr>
            <a:t>, </a:t>
          </a:r>
          <a:r>
            <a:rPr lang="ru-RU" dirty="0" err="1" smtClean="0">
              <a:latin typeface="+mj-lt"/>
            </a:rPr>
            <a:t>якщо</a:t>
          </a:r>
          <a:r>
            <a:rPr lang="ru-RU" dirty="0" smtClean="0">
              <a:latin typeface="+mj-lt"/>
            </a:rPr>
            <a:t>..»</a:t>
          </a:r>
          <a:endParaRPr lang="ru-RU" dirty="0">
            <a:latin typeface="+mj-lt"/>
          </a:endParaRPr>
        </a:p>
      </dgm:t>
    </dgm:pt>
    <dgm:pt modelId="{7ACB7A4F-1F12-48CD-84EF-B034B88E59FB}" type="parTrans" cxnId="{FE1C3B73-B387-42DC-B779-5CF8A79E62B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29D2408D-33DA-475F-A340-D947FBE482E6}" type="sibTrans" cxnId="{FE1C3B73-B387-42DC-B779-5CF8A79E62BE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3AEB2CF-A986-4638-9C39-BC652425D2D6}">
      <dgm:prSet/>
      <dgm:spPr/>
      <dgm:t>
        <a:bodyPr/>
        <a:lstStyle/>
        <a:p>
          <a:pPr rtl="0"/>
          <a:r>
            <a:rPr lang="ru-RU" smtClean="0">
              <a:latin typeface="+mj-lt"/>
            </a:rPr>
            <a:t>Гра «Придумай історію»</a:t>
          </a:r>
          <a:endParaRPr lang="ru-RU">
            <a:latin typeface="+mj-lt"/>
          </a:endParaRPr>
        </a:p>
      </dgm:t>
    </dgm:pt>
    <dgm:pt modelId="{DD92CECF-9CA0-49C7-8D08-5CFE23DF834A}" type="parTrans" cxnId="{A3BE4C45-3661-4ADD-8435-98289B7D86A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3EADA483-3D95-488D-A7E0-264481DB0ACE}" type="sibTrans" cxnId="{A3BE4C45-3661-4ADD-8435-98289B7D86AA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3637393-EF19-496C-824F-24614AC74C1E}" type="pres">
      <dgm:prSet presAssocID="{054C9829-146F-4F02-A21E-ED88849FC7B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6314E1-D34C-4880-9695-D11359A7A410}" type="pres">
      <dgm:prSet presAssocID="{77B046AE-C726-48EB-BDBF-E3C64E89D31B}" presName="node" presStyleLbl="node1" presStyleIdx="0" presStyleCnt="5" custRadScaleRad="92439" custRadScaleInc="-1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4EB7C-76C9-4B81-94A4-793FD541FB3E}" type="pres">
      <dgm:prSet presAssocID="{77B046AE-C726-48EB-BDBF-E3C64E89D31B}" presName="spNode" presStyleCnt="0"/>
      <dgm:spPr/>
    </dgm:pt>
    <dgm:pt modelId="{2B92181C-6F42-420C-9882-692090FFB4CF}" type="pres">
      <dgm:prSet presAssocID="{7247100B-1B8F-498C-A845-78685C289AAC}" presName="sibTrans" presStyleLbl="sibTrans1D1" presStyleIdx="0" presStyleCnt="5"/>
      <dgm:spPr/>
      <dgm:t>
        <a:bodyPr/>
        <a:lstStyle/>
        <a:p>
          <a:endParaRPr lang="ru-RU"/>
        </a:p>
      </dgm:t>
    </dgm:pt>
    <dgm:pt modelId="{B806893F-5223-4E74-B4B7-87D2808D1797}" type="pres">
      <dgm:prSet presAssocID="{CAFBD90F-DA9C-4020-9703-9A96410AB912}" presName="node" presStyleLbl="node1" presStyleIdx="1" presStyleCnt="5" custRadScaleRad="134900" custRadScaleInc="-16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766BD3-E4EE-4F05-9EF2-E204958D937E}" type="pres">
      <dgm:prSet presAssocID="{CAFBD90F-DA9C-4020-9703-9A96410AB912}" presName="spNode" presStyleCnt="0"/>
      <dgm:spPr/>
    </dgm:pt>
    <dgm:pt modelId="{29B948DE-7595-461C-9603-8D697BB7ED80}" type="pres">
      <dgm:prSet presAssocID="{8F0D9661-846E-455E-95C6-8E17A8BF6BC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375FB3E-10F9-4408-A456-B43C3F70F16E}" type="pres">
      <dgm:prSet presAssocID="{591C6778-255C-4B0A-9E89-5FD6243B73FE}" presName="node" presStyleLbl="node1" presStyleIdx="2" presStyleCnt="5" custRadScaleRad="111031" custRadScaleInc="-79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253F8-40A5-4596-804D-3CBA4755BB20}" type="pres">
      <dgm:prSet presAssocID="{591C6778-255C-4B0A-9E89-5FD6243B73FE}" presName="spNode" presStyleCnt="0"/>
      <dgm:spPr/>
    </dgm:pt>
    <dgm:pt modelId="{D043209E-160C-4D7F-893B-BE8286BC51F8}" type="pres">
      <dgm:prSet presAssocID="{EC1F1F4B-8C18-4EB4-95CC-A2C4767190C2}" presName="sibTrans" presStyleLbl="sibTrans1D1" presStyleIdx="2" presStyleCnt="5"/>
      <dgm:spPr/>
      <dgm:t>
        <a:bodyPr/>
        <a:lstStyle/>
        <a:p>
          <a:endParaRPr lang="ru-RU"/>
        </a:p>
      </dgm:t>
    </dgm:pt>
    <dgm:pt modelId="{155BC538-6E90-487E-9A9E-F78097453B44}" type="pres">
      <dgm:prSet presAssocID="{7D02E7BF-BA0F-49F7-8BC3-24C917585AF4}" presName="node" presStyleLbl="node1" presStyleIdx="3" presStyleCnt="5" custRadScaleRad="113588" custRadScaleInc="87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7D433-AAE8-4D82-9953-4F8F3684FC19}" type="pres">
      <dgm:prSet presAssocID="{7D02E7BF-BA0F-49F7-8BC3-24C917585AF4}" presName="spNode" presStyleCnt="0"/>
      <dgm:spPr/>
    </dgm:pt>
    <dgm:pt modelId="{7628A20F-2B7C-4756-B9BF-29E278E89842}" type="pres">
      <dgm:prSet presAssocID="{29D2408D-33DA-475F-A340-D947FBE482E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FF35DE0C-FAE3-46C0-BAC5-66A8E1372D59}" type="pres">
      <dgm:prSet presAssocID="{B3AEB2CF-A986-4638-9C39-BC652425D2D6}" presName="node" presStyleLbl="node1" presStyleIdx="4" presStyleCnt="5" custRadScaleRad="133507" custRadScaleInc="36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03F43-638D-4D2D-BE31-86B3D90436A8}" type="pres">
      <dgm:prSet presAssocID="{B3AEB2CF-A986-4638-9C39-BC652425D2D6}" presName="spNode" presStyleCnt="0"/>
      <dgm:spPr/>
    </dgm:pt>
    <dgm:pt modelId="{75C8C2E4-8399-4F42-8BE8-51D45F037886}" type="pres">
      <dgm:prSet presAssocID="{3EADA483-3D95-488D-A7E0-264481DB0ACE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59C3E70-93C3-48AC-85EF-95B89A89B0DD}" type="presOf" srcId="{3EADA483-3D95-488D-A7E0-264481DB0ACE}" destId="{75C8C2E4-8399-4F42-8BE8-51D45F037886}" srcOrd="0" destOrd="0" presId="urn:microsoft.com/office/officeart/2005/8/layout/cycle6"/>
    <dgm:cxn modelId="{744E0655-A4BD-4144-AB11-5EA1AB09CC79}" type="presOf" srcId="{054C9829-146F-4F02-A21E-ED88849FC7B5}" destId="{03637393-EF19-496C-824F-24614AC74C1E}" srcOrd="0" destOrd="0" presId="urn:microsoft.com/office/officeart/2005/8/layout/cycle6"/>
    <dgm:cxn modelId="{0858EAD8-05D8-44F1-820F-18F27E0AB0D7}" type="presOf" srcId="{7D02E7BF-BA0F-49F7-8BC3-24C917585AF4}" destId="{155BC538-6E90-487E-9A9E-F78097453B44}" srcOrd="0" destOrd="0" presId="urn:microsoft.com/office/officeart/2005/8/layout/cycle6"/>
    <dgm:cxn modelId="{0CC53F93-6817-4F77-A25D-FE75EAE338E7}" type="presOf" srcId="{7247100B-1B8F-498C-A845-78685C289AAC}" destId="{2B92181C-6F42-420C-9882-692090FFB4CF}" srcOrd="0" destOrd="0" presId="urn:microsoft.com/office/officeart/2005/8/layout/cycle6"/>
    <dgm:cxn modelId="{A3BE4C45-3661-4ADD-8435-98289B7D86AA}" srcId="{054C9829-146F-4F02-A21E-ED88849FC7B5}" destId="{B3AEB2CF-A986-4638-9C39-BC652425D2D6}" srcOrd="4" destOrd="0" parTransId="{DD92CECF-9CA0-49C7-8D08-5CFE23DF834A}" sibTransId="{3EADA483-3D95-488D-A7E0-264481DB0ACE}"/>
    <dgm:cxn modelId="{A956D825-A187-4889-AED6-620D7655B4A4}" srcId="{054C9829-146F-4F02-A21E-ED88849FC7B5}" destId="{591C6778-255C-4B0A-9E89-5FD6243B73FE}" srcOrd="2" destOrd="0" parTransId="{445FAD98-1DDD-40F9-B1F5-D62D0E1B52F9}" sibTransId="{EC1F1F4B-8C18-4EB4-95CC-A2C4767190C2}"/>
    <dgm:cxn modelId="{9D65E78A-6940-431E-998A-62705445B14D}" type="presOf" srcId="{29D2408D-33DA-475F-A340-D947FBE482E6}" destId="{7628A20F-2B7C-4756-B9BF-29E278E89842}" srcOrd="0" destOrd="0" presId="urn:microsoft.com/office/officeart/2005/8/layout/cycle6"/>
    <dgm:cxn modelId="{995873D1-A0AE-4A48-A3AF-50E4AADB55B8}" type="presOf" srcId="{77B046AE-C726-48EB-BDBF-E3C64E89D31B}" destId="{E86314E1-D34C-4880-9695-D11359A7A410}" srcOrd="0" destOrd="0" presId="urn:microsoft.com/office/officeart/2005/8/layout/cycle6"/>
    <dgm:cxn modelId="{D44F4DB4-52CA-4306-8C50-74A2EAA29E23}" srcId="{054C9829-146F-4F02-A21E-ED88849FC7B5}" destId="{CAFBD90F-DA9C-4020-9703-9A96410AB912}" srcOrd="1" destOrd="0" parTransId="{236DF077-8800-4A66-B495-D18E6629D7B0}" sibTransId="{8F0D9661-846E-455E-95C6-8E17A8BF6BCB}"/>
    <dgm:cxn modelId="{FE1C3B73-B387-42DC-B779-5CF8A79E62BE}" srcId="{054C9829-146F-4F02-A21E-ED88849FC7B5}" destId="{7D02E7BF-BA0F-49F7-8BC3-24C917585AF4}" srcOrd="3" destOrd="0" parTransId="{7ACB7A4F-1F12-48CD-84EF-B034B88E59FB}" sibTransId="{29D2408D-33DA-475F-A340-D947FBE482E6}"/>
    <dgm:cxn modelId="{EEC0511F-7745-410C-9B2F-E09A2ACA17C9}" type="presOf" srcId="{CAFBD90F-DA9C-4020-9703-9A96410AB912}" destId="{B806893F-5223-4E74-B4B7-87D2808D1797}" srcOrd="0" destOrd="0" presId="urn:microsoft.com/office/officeart/2005/8/layout/cycle6"/>
    <dgm:cxn modelId="{88B450FC-5495-4E1F-A109-4B97ED8BA777}" type="presOf" srcId="{591C6778-255C-4B0A-9E89-5FD6243B73FE}" destId="{9375FB3E-10F9-4408-A456-B43C3F70F16E}" srcOrd="0" destOrd="0" presId="urn:microsoft.com/office/officeart/2005/8/layout/cycle6"/>
    <dgm:cxn modelId="{2E23B493-B5CE-4D5A-8560-4A42A3E1A029}" type="presOf" srcId="{EC1F1F4B-8C18-4EB4-95CC-A2C4767190C2}" destId="{D043209E-160C-4D7F-893B-BE8286BC51F8}" srcOrd="0" destOrd="0" presId="urn:microsoft.com/office/officeart/2005/8/layout/cycle6"/>
    <dgm:cxn modelId="{CC592062-0D83-4575-8899-2BBF71471D13}" type="presOf" srcId="{8F0D9661-846E-455E-95C6-8E17A8BF6BCB}" destId="{29B948DE-7595-461C-9603-8D697BB7ED80}" srcOrd="0" destOrd="0" presId="urn:microsoft.com/office/officeart/2005/8/layout/cycle6"/>
    <dgm:cxn modelId="{538500A9-6BDC-4BE1-9DF8-056BD1BA8515}" type="presOf" srcId="{B3AEB2CF-A986-4638-9C39-BC652425D2D6}" destId="{FF35DE0C-FAE3-46C0-BAC5-66A8E1372D59}" srcOrd="0" destOrd="0" presId="urn:microsoft.com/office/officeart/2005/8/layout/cycle6"/>
    <dgm:cxn modelId="{B80BC95F-65B2-4327-91CD-3D0935ED28BC}" srcId="{054C9829-146F-4F02-A21E-ED88849FC7B5}" destId="{77B046AE-C726-48EB-BDBF-E3C64E89D31B}" srcOrd="0" destOrd="0" parTransId="{83E7A274-6F61-4C25-B516-5933C1301AA5}" sibTransId="{7247100B-1B8F-498C-A845-78685C289AAC}"/>
    <dgm:cxn modelId="{2CAC12EA-9A11-4BD1-8276-E695921ADF21}" type="presParOf" srcId="{03637393-EF19-496C-824F-24614AC74C1E}" destId="{E86314E1-D34C-4880-9695-D11359A7A410}" srcOrd="0" destOrd="0" presId="urn:microsoft.com/office/officeart/2005/8/layout/cycle6"/>
    <dgm:cxn modelId="{39BB6CBD-C890-418E-AEA7-3ABFA9C5039F}" type="presParOf" srcId="{03637393-EF19-496C-824F-24614AC74C1E}" destId="{9F64EB7C-76C9-4B81-94A4-793FD541FB3E}" srcOrd="1" destOrd="0" presId="urn:microsoft.com/office/officeart/2005/8/layout/cycle6"/>
    <dgm:cxn modelId="{242BE07C-741F-460E-8B0F-2A81CA6AD0AE}" type="presParOf" srcId="{03637393-EF19-496C-824F-24614AC74C1E}" destId="{2B92181C-6F42-420C-9882-692090FFB4CF}" srcOrd="2" destOrd="0" presId="urn:microsoft.com/office/officeart/2005/8/layout/cycle6"/>
    <dgm:cxn modelId="{84A3A8AE-F314-4503-8CA8-964978A6D743}" type="presParOf" srcId="{03637393-EF19-496C-824F-24614AC74C1E}" destId="{B806893F-5223-4E74-B4B7-87D2808D1797}" srcOrd="3" destOrd="0" presId="urn:microsoft.com/office/officeart/2005/8/layout/cycle6"/>
    <dgm:cxn modelId="{1C807B25-F3EA-46EC-9C3C-92624D6789A0}" type="presParOf" srcId="{03637393-EF19-496C-824F-24614AC74C1E}" destId="{4F766BD3-E4EE-4F05-9EF2-E204958D937E}" srcOrd="4" destOrd="0" presId="urn:microsoft.com/office/officeart/2005/8/layout/cycle6"/>
    <dgm:cxn modelId="{4AF807E9-8F0D-4D12-8A9D-C80790AE5425}" type="presParOf" srcId="{03637393-EF19-496C-824F-24614AC74C1E}" destId="{29B948DE-7595-461C-9603-8D697BB7ED80}" srcOrd="5" destOrd="0" presId="urn:microsoft.com/office/officeart/2005/8/layout/cycle6"/>
    <dgm:cxn modelId="{0E96C322-08F9-4F3A-82D8-81AF380FFD60}" type="presParOf" srcId="{03637393-EF19-496C-824F-24614AC74C1E}" destId="{9375FB3E-10F9-4408-A456-B43C3F70F16E}" srcOrd="6" destOrd="0" presId="urn:microsoft.com/office/officeart/2005/8/layout/cycle6"/>
    <dgm:cxn modelId="{3F46CF28-383A-47B8-A65B-82F321AA3B61}" type="presParOf" srcId="{03637393-EF19-496C-824F-24614AC74C1E}" destId="{9C1253F8-40A5-4596-804D-3CBA4755BB20}" srcOrd="7" destOrd="0" presId="urn:microsoft.com/office/officeart/2005/8/layout/cycle6"/>
    <dgm:cxn modelId="{C6670B79-8E50-4391-8443-D14C013B8393}" type="presParOf" srcId="{03637393-EF19-496C-824F-24614AC74C1E}" destId="{D043209E-160C-4D7F-893B-BE8286BC51F8}" srcOrd="8" destOrd="0" presId="urn:microsoft.com/office/officeart/2005/8/layout/cycle6"/>
    <dgm:cxn modelId="{62BB66DC-3DB3-4024-BC1A-04EDDB99AEBB}" type="presParOf" srcId="{03637393-EF19-496C-824F-24614AC74C1E}" destId="{155BC538-6E90-487E-9A9E-F78097453B44}" srcOrd="9" destOrd="0" presId="urn:microsoft.com/office/officeart/2005/8/layout/cycle6"/>
    <dgm:cxn modelId="{DC203231-20B4-45CA-BF2B-1D22AE7C5BEA}" type="presParOf" srcId="{03637393-EF19-496C-824F-24614AC74C1E}" destId="{8C37D433-AAE8-4D82-9953-4F8F3684FC19}" srcOrd="10" destOrd="0" presId="urn:microsoft.com/office/officeart/2005/8/layout/cycle6"/>
    <dgm:cxn modelId="{F023DBB7-A2C8-48EC-8D6C-B6DB302BAF4F}" type="presParOf" srcId="{03637393-EF19-496C-824F-24614AC74C1E}" destId="{7628A20F-2B7C-4756-B9BF-29E278E89842}" srcOrd="11" destOrd="0" presId="urn:microsoft.com/office/officeart/2005/8/layout/cycle6"/>
    <dgm:cxn modelId="{C986C8DC-B3B0-41C4-B848-E8ABDC31923C}" type="presParOf" srcId="{03637393-EF19-496C-824F-24614AC74C1E}" destId="{FF35DE0C-FAE3-46C0-BAC5-66A8E1372D59}" srcOrd="12" destOrd="0" presId="urn:microsoft.com/office/officeart/2005/8/layout/cycle6"/>
    <dgm:cxn modelId="{0C7B27F7-70A8-46A9-BA96-931E201626DE}" type="presParOf" srcId="{03637393-EF19-496C-824F-24614AC74C1E}" destId="{8F703F43-638D-4D2D-BE31-86B3D90436A8}" srcOrd="13" destOrd="0" presId="urn:microsoft.com/office/officeart/2005/8/layout/cycle6"/>
    <dgm:cxn modelId="{BB3A9572-E1C1-46EC-994A-71AA250E1E7A}" type="presParOf" srcId="{03637393-EF19-496C-824F-24614AC74C1E}" destId="{75C8C2E4-8399-4F42-8BE8-51D45F03788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CE28C9-B03E-4B50-8EA3-0819C522EC4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334D997-B59B-4A11-A6B0-8206DFAA20CD}">
      <dgm:prSet/>
      <dgm:spPr/>
      <dgm:t>
        <a:bodyPr/>
        <a:lstStyle/>
        <a:p>
          <a:pPr rtl="0"/>
          <a:r>
            <a:rPr lang="ru-RU" smtClean="0">
              <a:latin typeface="+mj-lt"/>
            </a:rPr>
            <a:t>Гра «Два чарівника»</a:t>
          </a:r>
          <a:endParaRPr lang="ru-RU">
            <a:latin typeface="+mj-lt"/>
          </a:endParaRPr>
        </a:p>
      </dgm:t>
    </dgm:pt>
    <dgm:pt modelId="{7D1EA145-2490-4E0F-96AB-DA66ECD938C4}" type="parTrans" cxnId="{391D475B-DC05-4B58-9813-F53B88BFA53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963FDC2-220B-4917-9343-FF9AE2D7AC16}" type="sibTrans" cxnId="{391D475B-DC05-4B58-9813-F53B88BFA53B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F1176FC-6B69-42F1-8EDB-07D2E64082E3}">
      <dgm:prSet/>
      <dgm:spPr/>
      <dgm:t>
        <a:bodyPr/>
        <a:lstStyle/>
        <a:p>
          <a:pPr rtl="0"/>
          <a:r>
            <a:rPr lang="uk-UA" dirty="0" smtClean="0">
              <a:latin typeface="+mj-lt"/>
            </a:rPr>
            <a:t>Гра «Коробочка емоцій»</a:t>
          </a:r>
          <a:endParaRPr lang="ru-RU" dirty="0">
            <a:latin typeface="+mj-lt"/>
          </a:endParaRPr>
        </a:p>
      </dgm:t>
    </dgm:pt>
    <dgm:pt modelId="{E9180B3B-C3C2-4121-9EB1-DAF52D2ABFB6}" type="parTrans" cxnId="{BA0765A2-F1AB-4D3E-B8DD-C905B116BB1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7BC92511-3D06-4D09-9A47-5C67DB3CDA8B}" type="sibTrans" cxnId="{BA0765A2-F1AB-4D3E-B8DD-C905B116BB1D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A4538EA-D7BC-428B-B6EF-46FE3FE570DA}">
      <dgm:prSet/>
      <dgm:spPr/>
      <dgm:t>
        <a:bodyPr/>
        <a:lstStyle/>
        <a:p>
          <a:pPr rtl="0"/>
          <a:r>
            <a:rPr lang="uk-UA" dirty="0" smtClean="0">
              <a:latin typeface="+mj-lt"/>
            </a:rPr>
            <a:t>Гра «Мова емоцій»</a:t>
          </a:r>
          <a:endParaRPr lang="ru-RU" dirty="0">
            <a:latin typeface="+mj-lt"/>
          </a:endParaRPr>
        </a:p>
      </dgm:t>
    </dgm:pt>
    <dgm:pt modelId="{751972DE-1ADB-492A-85F1-EA49B955E6A9}" type="parTrans" cxnId="{87B42719-D961-4627-8E1E-94A6B02359A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62AD818A-48A3-4244-884B-E1A146081DCD}" type="sibTrans" cxnId="{87B42719-D961-4627-8E1E-94A6B02359A2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028D1D6A-C4AF-4FB5-AA03-5832B91294E2}">
      <dgm:prSet/>
      <dgm:spPr/>
      <dgm:t>
        <a:bodyPr/>
        <a:lstStyle/>
        <a:p>
          <a:pPr rtl="0"/>
          <a:r>
            <a:rPr lang="uk-UA" smtClean="0">
              <a:latin typeface="+mj-lt"/>
            </a:rPr>
            <a:t>Гра «Емоції в фарбах»</a:t>
          </a:r>
          <a:endParaRPr lang="ru-RU">
            <a:latin typeface="+mj-lt"/>
          </a:endParaRPr>
        </a:p>
      </dgm:t>
    </dgm:pt>
    <dgm:pt modelId="{DBDD1FF5-A026-489B-9760-72084644B9D3}" type="parTrans" cxnId="{A538B707-84BA-4079-A28B-BB4C2A0CAF2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920779D5-3573-46F1-81DC-79A4C23C9486}" type="sibTrans" cxnId="{A538B707-84BA-4079-A28B-BB4C2A0CAF2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B12A9F0D-E26A-457E-B2EC-9639F21DF57B}">
      <dgm:prSet/>
      <dgm:spPr/>
      <dgm:t>
        <a:bodyPr/>
        <a:lstStyle/>
        <a:p>
          <a:pPr rtl="0"/>
          <a:r>
            <a:rPr lang="uk-UA" smtClean="0">
              <a:latin typeface="+mj-lt"/>
            </a:rPr>
            <a:t>Гра «Компас емоцій»</a:t>
          </a:r>
          <a:endParaRPr lang="ru-RU">
            <a:latin typeface="+mj-lt"/>
          </a:endParaRPr>
        </a:p>
      </dgm:t>
    </dgm:pt>
    <dgm:pt modelId="{CE9E6C5D-534E-4A52-A83B-EA7B7B1C782F}" type="parTrans" cxnId="{DF11133F-20F4-4FC0-9ABD-6B7B75B9828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E935C649-1D1B-4D6F-9F4F-100C0C0A7CD8}" type="sibTrans" cxnId="{DF11133F-20F4-4FC0-9ABD-6B7B75B98281}">
      <dgm:prSet/>
      <dgm:spPr/>
      <dgm:t>
        <a:bodyPr/>
        <a:lstStyle/>
        <a:p>
          <a:endParaRPr lang="ru-RU">
            <a:latin typeface="+mj-lt"/>
          </a:endParaRPr>
        </a:p>
      </dgm:t>
    </dgm:pt>
    <dgm:pt modelId="{DDB95858-A9BF-4EDB-A410-6F649E98E07A}" type="pres">
      <dgm:prSet presAssocID="{9BCE28C9-B03E-4B50-8EA3-0819C522EC4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34CB934-F012-4D88-B5E3-45DFA90DAC20}" type="pres">
      <dgm:prSet presAssocID="{9BCE28C9-B03E-4B50-8EA3-0819C522EC4B}" presName="Name1" presStyleCnt="0"/>
      <dgm:spPr/>
    </dgm:pt>
    <dgm:pt modelId="{052C2A20-A2A9-42BE-BF8E-C9DD02772856}" type="pres">
      <dgm:prSet presAssocID="{9BCE28C9-B03E-4B50-8EA3-0819C522EC4B}" presName="cycle" presStyleCnt="0"/>
      <dgm:spPr/>
    </dgm:pt>
    <dgm:pt modelId="{11F75723-DB34-4A9F-A398-8BC9D0859EA0}" type="pres">
      <dgm:prSet presAssocID="{9BCE28C9-B03E-4B50-8EA3-0819C522EC4B}" presName="srcNode" presStyleLbl="node1" presStyleIdx="0" presStyleCnt="5"/>
      <dgm:spPr/>
    </dgm:pt>
    <dgm:pt modelId="{004DA4AE-F95D-48CD-A63F-5013135AE81A}" type="pres">
      <dgm:prSet presAssocID="{9BCE28C9-B03E-4B50-8EA3-0819C522EC4B}" presName="conn" presStyleLbl="parChTrans1D2" presStyleIdx="0" presStyleCnt="1"/>
      <dgm:spPr/>
      <dgm:t>
        <a:bodyPr/>
        <a:lstStyle/>
        <a:p>
          <a:endParaRPr lang="ru-RU"/>
        </a:p>
      </dgm:t>
    </dgm:pt>
    <dgm:pt modelId="{9C1A2A03-C6EC-4598-8846-B24165B11A31}" type="pres">
      <dgm:prSet presAssocID="{9BCE28C9-B03E-4B50-8EA3-0819C522EC4B}" presName="extraNode" presStyleLbl="node1" presStyleIdx="0" presStyleCnt="5"/>
      <dgm:spPr/>
    </dgm:pt>
    <dgm:pt modelId="{003DBD65-3E45-4894-9DAB-06D7B62A1E1D}" type="pres">
      <dgm:prSet presAssocID="{9BCE28C9-B03E-4B50-8EA3-0819C522EC4B}" presName="dstNode" presStyleLbl="node1" presStyleIdx="0" presStyleCnt="5"/>
      <dgm:spPr/>
    </dgm:pt>
    <dgm:pt modelId="{E0219E5F-B11C-4245-BD2C-5A0E78F347AF}" type="pres">
      <dgm:prSet presAssocID="{5334D997-B59B-4A11-A6B0-8206DFAA20CD}" presName="text_1" presStyleLbl="node1" presStyleIdx="0" presStyleCnt="5" custScaleX="59880" custLinFactNeighborX="-19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A6B57-6962-4C92-B6AC-984BAD65346B}" type="pres">
      <dgm:prSet presAssocID="{5334D997-B59B-4A11-A6B0-8206DFAA20CD}" presName="accent_1" presStyleCnt="0"/>
      <dgm:spPr/>
    </dgm:pt>
    <dgm:pt modelId="{847F5378-38CF-4B21-B816-6250413FEC55}" type="pres">
      <dgm:prSet presAssocID="{5334D997-B59B-4A11-A6B0-8206DFAA20CD}" presName="accentRepeatNode" presStyleLbl="solidFgAcc1" presStyleIdx="0" presStyleCnt="5"/>
      <dgm:spPr/>
    </dgm:pt>
    <dgm:pt modelId="{E0BE54F1-0290-4BC6-911D-5BA958F98846}" type="pres">
      <dgm:prSet presAssocID="{BF1176FC-6B69-42F1-8EDB-07D2E64082E3}" presName="text_2" presStyleLbl="node1" presStyleIdx="1" presStyleCnt="5" custScaleX="59982" custLinFactNeighborX="-20556" custLinFactNeighborY="1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4226B-1A63-43B7-ABA2-E314FCB7C3CA}" type="pres">
      <dgm:prSet presAssocID="{BF1176FC-6B69-42F1-8EDB-07D2E64082E3}" presName="accent_2" presStyleCnt="0"/>
      <dgm:spPr/>
    </dgm:pt>
    <dgm:pt modelId="{74518994-0C40-484C-B375-0370D7BB505A}" type="pres">
      <dgm:prSet presAssocID="{BF1176FC-6B69-42F1-8EDB-07D2E64082E3}" presName="accentRepeatNode" presStyleLbl="solidFgAcc1" presStyleIdx="1" presStyleCnt="5"/>
      <dgm:spPr/>
    </dgm:pt>
    <dgm:pt modelId="{D3322068-E8EB-4109-B8D4-8F013F0E0F95}" type="pres">
      <dgm:prSet presAssocID="{9A4538EA-D7BC-428B-B6EF-46FE3FE570DA}" presName="text_3" presStyleLbl="node1" presStyleIdx="2" presStyleCnt="5" custScaleX="57745" custLinFactNeighborX="-20051" custLinFactNeighborY="1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AFD86-9C49-49FD-9412-63A9B8D11B96}" type="pres">
      <dgm:prSet presAssocID="{9A4538EA-D7BC-428B-B6EF-46FE3FE570DA}" presName="accent_3" presStyleCnt="0"/>
      <dgm:spPr/>
    </dgm:pt>
    <dgm:pt modelId="{1003AC75-C22D-4DE7-9C32-F1C964063C90}" type="pres">
      <dgm:prSet presAssocID="{9A4538EA-D7BC-428B-B6EF-46FE3FE570DA}" presName="accentRepeatNode" presStyleLbl="solidFgAcc1" presStyleIdx="2" presStyleCnt="5"/>
      <dgm:spPr/>
    </dgm:pt>
    <dgm:pt modelId="{E8738D45-4981-41D4-9ECE-0C5D9484684A}" type="pres">
      <dgm:prSet presAssocID="{028D1D6A-C4AF-4FB5-AA03-5832B91294E2}" presName="text_4" presStyleLbl="node1" presStyleIdx="3" presStyleCnt="5" custScaleX="58268" custLinFactNeighborX="-19587" custLinFactNeighborY="5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1083E-7A59-465A-B251-E037E516B3E4}" type="pres">
      <dgm:prSet presAssocID="{028D1D6A-C4AF-4FB5-AA03-5832B91294E2}" presName="accent_4" presStyleCnt="0"/>
      <dgm:spPr/>
    </dgm:pt>
    <dgm:pt modelId="{91E9C37C-CA54-4D5E-A925-4D14A88D1D10}" type="pres">
      <dgm:prSet presAssocID="{028D1D6A-C4AF-4FB5-AA03-5832B91294E2}" presName="accentRepeatNode" presStyleLbl="solidFgAcc1" presStyleIdx="3" presStyleCnt="5"/>
      <dgm:spPr/>
    </dgm:pt>
    <dgm:pt modelId="{C5FD77A1-A8E6-4057-B719-3140CEECEF97}" type="pres">
      <dgm:prSet presAssocID="{B12A9F0D-E26A-457E-B2EC-9639F21DF57B}" presName="text_5" presStyleLbl="node1" presStyleIdx="4" presStyleCnt="5" custScaleX="60510" custLinFactNeighborX="-19138" custLinFactNeighborY="5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37401-78E4-4B9B-89A9-AB5F986BE88E}" type="pres">
      <dgm:prSet presAssocID="{B12A9F0D-E26A-457E-B2EC-9639F21DF57B}" presName="accent_5" presStyleCnt="0"/>
      <dgm:spPr/>
    </dgm:pt>
    <dgm:pt modelId="{E1FB52AE-8D95-4D49-B16E-349A0E1C2A5B}" type="pres">
      <dgm:prSet presAssocID="{B12A9F0D-E26A-457E-B2EC-9639F21DF57B}" presName="accentRepeatNode" presStyleLbl="solidFgAcc1" presStyleIdx="4" presStyleCnt="5"/>
      <dgm:spPr/>
    </dgm:pt>
  </dgm:ptLst>
  <dgm:cxnLst>
    <dgm:cxn modelId="{2B059E3E-7C36-4412-9608-C435C2508467}" type="presOf" srcId="{B963FDC2-220B-4917-9343-FF9AE2D7AC16}" destId="{004DA4AE-F95D-48CD-A63F-5013135AE81A}" srcOrd="0" destOrd="0" presId="urn:microsoft.com/office/officeart/2008/layout/VerticalCurvedList"/>
    <dgm:cxn modelId="{BA0765A2-F1AB-4D3E-B8DD-C905B116BB1D}" srcId="{9BCE28C9-B03E-4B50-8EA3-0819C522EC4B}" destId="{BF1176FC-6B69-42F1-8EDB-07D2E64082E3}" srcOrd="1" destOrd="0" parTransId="{E9180B3B-C3C2-4121-9EB1-DAF52D2ABFB6}" sibTransId="{7BC92511-3D06-4D09-9A47-5C67DB3CDA8B}"/>
    <dgm:cxn modelId="{D3DB0970-6CF8-4768-8FC0-69150F70B50A}" type="presOf" srcId="{9BCE28C9-B03E-4B50-8EA3-0819C522EC4B}" destId="{DDB95858-A9BF-4EDB-A410-6F649E98E07A}" srcOrd="0" destOrd="0" presId="urn:microsoft.com/office/officeart/2008/layout/VerticalCurvedList"/>
    <dgm:cxn modelId="{14F96E65-7B02-438D-B545-68A01437F0E7}" type="presOf" srcId="{5334D997-B59B-4A11-A6B0-8206DFAA20CD}" destId="{E0219E5F-B11C-4245-BD2C-5A0E78F347AF}" srcOrd="0" destOrd="0" presId="urn:microsoft.com/office/officeart/2008/layout/VerticalCurvedList"/>
    <dgm:cxn modelId="{391D475B-DC05-4B58-9813-F53B88BFA53B}" srcId="{9BCE28C9-B03E-4B50-8EA3-0819C522EC4B}" destId="{5334D997-B59B-4A11-A6B0-8206DFAA20CD}" srcOrd="0" destOrd="0" parTransId="{7D1EA145-2490-4E0F-96AB-DA66ECD938C4}" sibTransId="{B963FDC2-220B-4917-9343-FF9AE2D7AC16}"/>
    <dgm:cxn modelId="{B5817C2D-42B8-4D00-B313-71AF420FD1C5}" type="presOf" srcId="{028D1D6A-C4AF-4FB5-AA03-5832B91294E2}" destId="{E8738D45-4981-41D4-9ECE-0C5D9484684A}" srcOrd="0" destOrd="0" presId="urn:microsoft.com/office/officeart/2008/layout/VerticalCurvedList"/>
    <dgm:cxn modelId="{52A33F46-E81E-4126-B097-0B58A5540D83}" type="presOf" srcId="{B12A9F0D-E26A-457E-B2EC-9639F21DF57B}" destId="{C5FD77A1-A8E6-4057-B719-3140CEECEF97}" srcOrd="0" destOrd="0" presId="urn:microsoft.com/office/officeart/2008/layout/VerticalCurvedList"/>
    <dgm:cxn modelId="{DF11133F-20F4-4FC0-9ABD-6B7B75B98281}" srcId="{9BCE28C9-B03E-4B50-8EA3-0819C522EC4B}" destId="{B12A9F0D-E26A-457E-B2EC-9639F21DF57B}" srcOrd="4" destOrd="0" parTransId="{CE9E6C5D-534E-4A52-A83B-EA7B7B1C782F}" sibTransId="{E935C649-1D1B-4D6F-9F4F-100C0C0A7CD8}"/>
    <dgm:cxn modelId="{A538B707-84BA-4079-A28B-BB4C2A0CAF21}" srcId="{9BCE28C9-B03E-4B50-8EA3-0819C522EC4B}" destId="{028D1D6A-C4AF-4FB5-AA03-5832B91294E2}" srcOrd="3" destOrd="0" parTransId="{DBDD1FF5-A026-489B-9760-72084644B9D3}" sibTransId="{920779D5-3573-46F1-81DC-79A4C23C9486}"/>
    <dgm:cxn modelId="{1C6F8998-D3BA-41CD-B6FC-940480905B32}" type="presOf" srcId="{BF1176FC-6B69-42F1-8EDB-07D2E64082E3}" destId="{E0BE54F1-0290-4BC6-911D-5BA958F98846}" srcOrd="0" destOrd="0" presId="urn:microsoft.com/office/officeart/2008/layout/VerticalCurvedList"/>
    <dgm:cxn modelId="{87B42719-D961-4627-8E1E-94A6B02359A2}" srcId="{9BCE28C9-B03E-4B50-8EA3-0819C522EC4B}" destId="{9A4538EA-D7BC-428B-B6EF-46FE3FE570DA}" srcOrd="2" destOrd="0" parTransId="{751972DE-1ADB-492A-85F1-EA49B955E6A9}" sibTransId="{62AD818A-48A3-4244-884B-E1A146081DCD}"/>
    <dgm:cxn modelId="{2F3B5459-2ECC-478A-8B40-25971FF24506}" type="presOf" srcId="{9A4538EA-D7BC-428B-B6EF-46FE3FE570DA}" destId="{D3322068-E8EB-4109-B8D4-8F013F0E0F95}" srcOrd="0" destOrd="0" presId="urn:microsoft.com/office/officeart/2008/layout/VerticalCurvedList"/>
    <dgm:cxn modelId="{04C99902-A9CC-48F8-A4C4-6605D6208139}" type="presParOf" srcId="{DDB95858-A9BF-4EDB-A410-6F649E98E07A}" destId="{834CB934-F012-4D88-B5E3-45DFA90DAC20}" srcOrd="0" destOrd="0" presId="urn:microsoft.com/office/officeart/2008/layout/VerticalCurvedList"/>
    <dgm:cxn modelId="{B0B21296-9DD2-4643-85D0-9A21770902DE}" type="presParOf" srcId="{834CB934-F012-4D88-B5E3-45DFA90DAC20}" destId="{052C2A20-A2A9-42BE-BF8E-C9DD02772856}" srcOrd="0" destOrd="0" presId="urn:microsoft.com/office/officeart/2008/layout/VerticalCurvedList"/>
    <dgm:cxn modelId="{0B4319FF-9653-40CA-ACDD-4D20BEB5790F}" type="presParOf" srcId="{052C2A20-A2A9-42BE-BF8E-C9DD02772856}" destId="{11F75723-DB34-4A9F-A398-8BC9D0859EA0}" srcOrd="0" destOrd="0" presId="urn:microsoft.com/office/officeart/2008/layout/VerticalCurvedList"/>
    <dgm:cxn modelId="{384F9A35-EA7A-431C-919F-70A951F7E0B6}" type="presParOf" srcId="{052C2A20-A2A9-42BE-BF8E-C9DD02772856}" destId="{004DA4AE-F95D-48CD-A63F-5013135AE81A}" srcOrd="1" destOrd="0" presId="urn:microsoft.com/office/officeart/2008/layout/VerticalCurvedList"/>
    <dgm:cxn modelId="{B3AC7AFC-2317-4019-93C7-9AC3AABF1151}" type="presParOf" srcId="{052C2A20-A2A9-42BE-BF8E-C9DD02772856}" destId="{9C1A2A03-C6EC-4598-8846-B24165B11A31}" srcOrd="2" destOrd="0" presId="urn:microsoft.com/office/officeart/2008/layout/VerticalCurvedList"/>
    <dgm:cxn modelId="{7AC821DF-3AB5-4DE9-B7A4-FDCF86BE8CDA}" type="presParOf" srcId="{052C2A20-A2A9-42BE-BF8E-C9DD02772856}" destId="{003DBD65-3E45-4894-9DAB-06D7B62A1E1D}" srcOrd="3" destOrd="0" presId="urn:microsoft.com/office/officeart/2008/layout/VerticalCurvedList"/>
    <dgm:cxn modelId="{206F77CD-85C3-4B4D-853A-3DD40AC4E854}" type="presParOf" srcId="{834CB934-F012-4D88-B5E3-45DFA90DAC20}" destId="{E0219E5F-B11C-4245-BD2C-5A0E78F347AF}" srcOrd="1" destOrd="0" presId="urn:microsoft.com/office/officeart/2008/layout/VerticalCurvedList"/>
    <dgm:cxn modelId="{5DC20C7E-EABC-455F-B220-719153CB4BFC}" type="presParOf" srcId="{834CB934-F012-4D88-B5E3-45DFA90DAC20}" destId="{5E5A6B57-6962-4C92-B6AC-984BAD65346B}" srcOrd="2" destOrd="0" presId="urn:microsoft.com/office/officeart/2008/layout/VerticalCurvedList"/>
    <dgm:cxn modelId="{D9A13FC7-43A0-4408-9791-2E281FB9B7C0}" type="presParOf" srcId="{5E5A6B57-6962-4C92-B6AC-984BAD65346B}" destId="{847F5378-38CF-4B21-B816-6250413FEC55}" srcOrd="0" destOrd="0" presId="urn:microsoft.com/office/officeart/2008/layout/VerticalCurvedList"/>
    <dgm:cxn modelId="{8BCE2621-A06C-47FB-B099-631A40422B60}" type="presParOf" srcId="{834CB934-F012-4D88-B5E3-45DFA90DAC20}" destId="{E0BE54F1-0290-4BC6-911D-5BA958F98846}" srcOrd="3" destOrd="0" presId="urn:microsoft.com/office/officeart/2008/layout/VerticalCurvedList"/>
    <dgm:cxn modelId="{160AABFC-9CD2-409A-A6D3-4B42D0C0D5F1}" type="presParOf" srcId="{834CB934-F012-4D88-B5E3-45DFA90DAC20}" destId="{F9A4226B-1A63-43B7-ABA2-E314FCB7C3CA}" srcOrd="4" destOrd="0" presId="urn:microsoft.com/office/officeart/2008/layout/VerticalCurvedList"/>
    <dgm:cxn modelId="{6242C3FF-2378-41EE-A97F-CE7BFBFAD157}" type="presParOf" srcId="{F9A4226B-1A63-43B7-ABA2-E314FCB7C3CA}" destId="{74518994-0C40-484C-B375-0370D7BB505A}" srcOrd="0" destOrd="0" presId="urn:microsoft.com/office/officeart/2008/layout/VerticalCurvedList"/>
    <dgm:cxn modelId="{FF8A35CC-85B6-47C3-9616-4529D04EC0D7}" type="presParOf" srcId="{834CB934-F012-4D88-B5E3-45DFA90DAC20}" destId="{D3322068-E8EB-4109-B8D4-8F013F0E0F95}" srcOrd="5" destOrd="0" presId="urn:microsoft.com/office/officeart/2008/layout/VerticalCurvedList"/>
    <dgm:cxn modelId="{9D47E87F-2D23-4DF5-AA63-68A809803B54}" type="presParOf" srcId="{834CB934-F012-4D88-B5E3-45DFA90DAC20}" destId="{4C0AFD86-9C49-49FD-9412-63A9B8D11B96}" srcOrd="6" destOrd="0" presId="urn:microsoft.com/office/officeart/2008/layout/VerticalCurvedList"/>
    <dgm:cxn modelId="{0E7EEC52-F773-4187-AB8F-E8F66274673B}" type="presParOf" srcId="{4C0AFD86-9C49-49FD-9412-63A9B8D11B96}" destId="{1003AC75-C22D-4DE7-9C32-F1C964063C90}" srcOrd="0" destOrd="0" presId="urn:microsoft.com/office/officeart/2008/layout/VerticalCurvedList"/>
    <dgm:cxn modelId="{712ED24A-DF17-40E0-A66C-B452277CF0E6}" type="presParOf" srcId="{834CB934-F012-4D88-B5E3-45DFA90DAC20}" destId="{E8738D45-4981-41D4-9ECE-0C5D9484684A}" srcOrd="7" destOrd="0" presId="urn:microsoft.com/office/officeart/2008/layout/VerticalCurvedList"/>
    <dgm:cxn modelId="{485C4C24-FC37-4124-99F4-4C9CA312EC2D}" type="presParOf" srcId="{834CB934-F012-4D88-B5E3-45DFA90DAC20}" destId="{CEA1083E-7A59-465A-B251-E037E516B3E4}" srcOrd="8" destOrd="0" presId="urn:microsoft.com/office/officeart/2008/layout/VerticalCurvedList"/>
    <dgm:cxn modelId="{54411E74-216E-44AC-BD49-4EC93DE7476D}" type="presParOf" srcId="{CEA1083E-7A59-465A-B251-E037E516B3E4}" destId="{91E9C37C-CA54-4D5E-A925-4D14A88D1D10}" srcOrd="0" destOrd="0" presId="urn:microsoft.com/office/officeart/2008/layout/VerticalCurvedList"/>
    <dgm:cxn modelId="{B762146A-FBC5-4BE5-9E9D-0F9566EFCEE3}" type="presParOf" srcId="{834CB934-F012-4D88-B5E3-45DFA90DAC20}" destId="{C5FD77A1-A8E6-4057-B719-3140CEECEF97}" srcOrd="9" destOrd="0" presId="urn:microsoft.com/office/officeart/2008/layout/VerticalCurvedList"/>
    <dgm:cxn modelId="{40E539F0-7D3B-4DC7-BCDA-E859C4430F89}" type="presParOf" srcId="{834CB934-F012-4D88-B5E3-45DFA90DAC20}" destId="{0B437401-78E4-4B9B-89A9-AB5F986BE88E}" srcOrd="10" destOrd="0" presId="urn:microsoft.com/office/officeart/2008/layout/VerticalCurvedList"/>
    <dgm:cxn modelId="{417045E1-A886-4DB8-9809-F3A7E979904C}" type="presParOf" srcId="{0B437401-78E4-4B9B-89A9-AB5F986BE88E}" destId="{E1FB52AE-8D95-4D49-B16E-349A0E1C2A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3A99DD-2825-4911-9C52-E0B274E2156B}">
      <dsp:nvSpPr>
        <dsp:cNvPr id="0" name=""/>
        <dsp:cNvSpPr/>
      </dsp:nvSpPr>
      <dsp:spPr>
        <a:xfrm>
          <a:off x="3859" y="1702"/>
          <a:ext cx="10447922" cy="9811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Вступ</a:t>
          </a:r>
          <a:endParaRPr lang="ru-RU" sz="4800" b="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859" y="1702"/>
        <a:ext cx="10447922" cy="981178"/>
      </dsp:txXfrm>
    </dsp:sp>
    <dsp:sp modelId="{44BAA795-D92B-4DC1-901D-EF625394D00A}">
      <dsp:nvSpPr>
        <dsp:cNvPr id="0" name=""/>
        <dsp:cNvSpPr/>
      </dsp:nvSpPr>
      <dsp:spPr>
        <a:xfrm>
          <a:off x="3859" y="1419730"/>
          <a:ext cx="5013398" cy="4176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Формування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розвиток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емоційного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інтелекту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емоційної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культури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дитини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дошкільного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віку</a:t>
          </a:r>
          <a:r>
            <a:rPr lang="ru-RU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є одним з </a:t>
          </a:r>
          <a:r>
            <a:rPr lang="ru-RU" sz="2800" b="1" i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найактуальніших</a:t>
          </a:r>
          <a:r>
            <a:rPr lang="ru-RU" sz="2800" b="1" i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b="1" i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завдань</a:t>
          </a:r>
          <a:r>
            <a:rPr lang="ru-RU" sz="2800" b="1" i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логопедії</a:t>
          </a:r>
          <a:endParaRPr lang="ru-RU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859" y="1419730"/>
        <a:ext cx="5013398" cy="4176825"/>
      </dsp:txXfrm>
    </dsp:sp>
    <dsp:sp modelId="{51A66D93-B157-431D-AE63-7E6C2DFD2EBB}">
      <dsp:nvSpPr>
        <dsp:cNvPr id="0" name=""/>
        <dsp:cNvSpPr/>
      </dsp:nvSpPr>
      <dsp:spPr>
        <a:xfrm>
          <a:off x="5438383" y="1419730"/>
          <a:ext cx="5013398" cy="41768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Сучасні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спеціалісти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в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пошуках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ефективних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засобів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корекції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sz="3200" b="1" i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профілактики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все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більше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орієнтуються</a:t>
          </a:r>
          <a:r>
            <a:rPr lang="ru-RU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на </a:t>
          </a:r>
          <a:r>
            <a:rPr lang="ru-RU" sz="3200" b="1" i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використання</a:t>
          </a:r>
          <a:r>
            <a:rPr lang="ru-RU" sz="3200" b="1" i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b="1" i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різних</a:t>
          </a:r>
          <a:r>
            <a:rPr lang="ru-RU" sz="3200" b="1" i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b="1" i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видів</a:t>
          </a:r>
          <a:r>
            <a:rPr lang="ru-RU" sz="3200" b="1" i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3200" b="1" i="1" kern="1200" dirty="0" err="1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мистецтва</a:t>
          </a:r>
          <a:endParaRPr lang="ru-RU" sz="3200" b="1" i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5438383" y="1419730"/>
        <a:ext cx="5013398" cy="417682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350274-2E1A-45F2-A8E0-01E667E505E2}">
      <dsp:nvSpPr>
        <dsp:cNvPr id="0" name=""/>
        <dsp:cNvSpPr/>
      </dsp:nvSpPr>
      <dsp:spPr>
        <a:xfrm>
          <a:off x="2373728" y="0"/>
          <a:ext cx="5173784" cy="5173784"/>
        </a:xfrm>
        <a:prstGeom prst="triangl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E3DAD-D154-4BED-A8A3-D8178408F256}">
      <dsp:nvSpPr>
        <dsp:cNvPr id="0" name=""/>
        <dsp:cNvSpPr/>
      </dsp:nvSpPr>
      <dsp:spPr>
        <a:xfrm>
          <a:off x="4960620" y="520157"/>
          <a:ext cx="3362959" cy="122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Соціалізація дітей з ЗНМ</a:t>
          </a:r>
          <a:endParaRPr lang="ru-RU" sz="2400" kern="1200" dirty="0"/>
        </a:p>
      </dsp:txBody>
      <dsp:txXfrm>
        <a:off x="4960620" y="520157"/>
        <a:ext cx="3362959" cy="1224731"/>
      </dsp:txXfrm>
    </dsp:sp>
    <dsp:sp modelId="{A807EA6C-A62C-4041-9BE0-F81AF15978FA}">
      <dsp:nvSpPr>
        <dsp:cNvPr id="0" name=""/>
        <dsp:cNvSpPr/>
      </dsp:nvSpPr>
      <dsp:spPr>
        <a:xfrm>
          <a:off x="4960620" y="1897980"/>
          <a:ext cx="3362959" cy="122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240708"/>
              <a:satOff val="5083"/>
              <a:lumOff val="13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Формування самооцінки дітей з ЗНМ</a:t>
          </a:r>
          <a:endParaRPr lang="ru-RU" sz="2400" kern="1200" dirty="0"/>
        </a:p>
      </dsp:txBody>
      <dsp:txXfrm>
        <a:off x="4960620" y="1897980"/>
        <a:ext cx="3362959" cy="1224731"/>
      </dsp:txXfrm>
    </dsp:sp>
    <dsp:sp modelId="{047E256B-38FE-48E8-8364-5105B91395C6}">
      <dsp:nvSpPr>
        <dsp:cNvPr id="0" name=""/>
        <dsp:cNvSpPr/>
      </dsp:nvSpPr>
      <dsp:spPr>
        <a:xfrm>
          <a:off x="4960620" y="3275803"/>
          <a:ext cx="3362959" cy="12247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Формування емоційного інтелекту у дітей з ЗНМ</a:t>
          </a:r>
          <a:endParaRPr lang="ru-RU" sz="2200" kern="1200" dirty="0"/>
        </a:p>
      </dsp:txBody>
      <dsp:txXfrm>
        <a:off x="4960620" y="3275803"/>
        <a:ext cx="3362959" cy="122473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B37075-88CC-43A7-8731-7EF4E899752A}">
      <dsp:nvSpPr>
        <dsp:cNvPr id="0" name=""/>
        <dsp:cNvSpPr/>
      </dsp:nvSpPr>
      <dsp:spPr>
        <a:xfrm>
          <a:off x="1243" y="75629"/>
          <a:ext cx="4200078" cy="4200078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Ідея полягає в тому, що важливо вчасно скорегувати порушення мовленнєвого розвитку та емоційного інтелекту: </a:t>
          </a:r>
          <a:r>
            <a:rPr lang="uk-UA" sz="22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профілактувати</a:t>
          </a:r>
          <a:r>
            <a:rPr lang="uk-UA" sz="22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можливі порушення за допомогою театральної діяльності. </a:t>
          </a:r>
          <a:endParaRPr lang="ru-RU" sz="22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43" y="75629"/>
        <a:ext cx="4200078" cy="4200078"/>
      </dsp:txXfrm>
    </dsp:sp>
    <dsp:sp modelId="{EA31B9A6-00E5-47BF-B2D6-4811C1A2C673}">
      <dsp:nvSpPr>
        <dsp:cNvPr id="0" name=""/>
        <dsp:cNvSpPr/>
      </dsp:nvSpPr>
      <dsp:spPr>
        <a:xfrm>
          <a:off x="4101129" y="-246900"/>
          <a:ext cx="2165096" cy="875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/>
        </a:p>
      </dsp:txBody>
      <dsp:txXfrm>
        <a:off x="4101129" y="-246900"/>
        <a:ext cx="2165096" cy="875308"/>
      </dsp:txXfrm>
    </dsp:sp>
    <dsp:sp modelId="{EBBE7A93-5C6E-411C-A76E-DFB28FBA1A22}">
      <dsp:nvSpPr>
        <dsp:cNvPr id="0" name=""/>
        <dsp:cNvSpPr/>
      </dsp:nvSpPr>
      <dsp:spPr>
        <a:xfrm>
          <a:off x="6314277" y="75629"/>
          <a:ext cx="4200078" cy="4200078"/>
        </a:xfrm>
        <a:prstGeom prst="ellipse">
          <a:avLst/>
        </a:prstGeom>
        <a:solidFill>
          <a:schemeClr val="accent2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основу ми взяли ідеї таких науковців як: 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Р. Е. 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Левіна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Т. Б. 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Філічева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Ю. Ф. Гаркуша, В. П. 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Глухів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Г. В. Косова, 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які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вивчали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театралізовану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діяльність</a:t>
          </a:r>
          <a:r>
            <a:rPr lang="ru-RU" sz="24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RU" sz="24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4277" y="75629"/>
        <a:ext cx="4200078" cy="4200078"/>
      </dsp:txXfrm>
    </dsp:sp>
    <dsp:sp modelId="{D0091FB3-E9CF-4A58-9587-BA9AFD63456D}">
      <dsp:nvSpPr>
        <dsp:cNvPr id="0" name=""/>
        <dsp:cNvSpPr/>
      </dsp:nvSpPr>
      <dsp:spPr>
        <a:xfrm rot="10800000">
          <a:off x="4257427" y="3754561"/>
          <a:ext cx="2148989" cy="8120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574681"/>
            <a:satOff val="409"/>
            <a:lumOff val="321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/>
        </a:p>
      </dsp:txBody>
      <dsp:txXfrm rot="10800000">
        <a:off x="4257427" y="3754561"/>
        <a:ext cx="2148989" cy="81204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29E99E-D556-4D88-90E1-F223A778B259}">
      <dsp:nvSpPr>
        <dsp:cNvPr id="0" name=""/>
        <dsp:cNvSpPr/>
      </dsp:nvSpPr>
      <dsp:spPr>
        <a:xfrm>
          <a:off x="63762" y="929923"/>
          <a:ext cx="3560387" cy="270099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ЗНМ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являє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собою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порушення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у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дітей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з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нормальним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слухом і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інтелектом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але при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цьому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порушуються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усі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компоненти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мовлення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а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саме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лексика, фонетика та </a:t>
          </a:r>
          <a:r>
            <a:rPr lang="ru-RU" sz="25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граматика</a:t>
          </a:r>
          <a:r>
            <a:rPr lang="ru-RU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.</a:t>
          </a:r>
          <a:endParaRPr lang="ru-RU" sz="2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63762" y="929923"/>
        <a:ext cx="3560387" cy="2700999"/>
      </dsp:txXfrm>
    </dsp:sp>
    <dsp:sp modelId="{C95A5DC2-D593-474D-849D-AEFF3E97767B}">
      <dsp:nvSpPr>
        <dsp:cNvPr id="0" name=""/>
        <dsp:cNvSpPr/>
      </dsp:nvSpPr>
      <dsp:spPr>
        <a:xfrm>
          <a:off x="4033326" y="1909567"/>
          <a:ext cx="3624686" cy="294117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Театральна </a:t>
          </a:r>
          <a:r>
            <a:rPr lang="ru-RU" sz="2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діяльність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-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це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художня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діяльність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що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пов’язана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із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сприйманням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творів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театрального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мистецтва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і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відтворення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в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ігровій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формі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набутих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уявлень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вражень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почуттів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.</a:t>
          </a:r>
          <a:endParaRPr lang="ru-RU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4033326" y="1909567"/>
        <a:ext cx="3624686" cy="2941173"/>
      </dsp:txXfrm>
    </dsp:sp>
    <dsp:sp modelId="{8C9AF5A6-0169-4981-82CF-A14B1CC9E70C}">
      <dsp:nvSpPr>
        <dsp:cNvPr id="0" name=""/>
        <dsp:cNvSpPr/>
      </dsp:nvSpPr>
      <dsp:spPr>
        <a:xfrm>
          <a:off x="8256531" y="3014803"/>
          <a:ext cx="3677561" cy="2662344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Емоційний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інтелект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–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група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ментальних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здібностей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,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які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беруть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участь в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усвідомленні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та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розумінні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властивостей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і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емоцій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ru-RU" sz="26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оточуючих</a:t>
          </a:r>
          <a:r>
            <a:rPr lang="ru-RU" sz="2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. </a:t>
          </a:r>
          <a:endParaRPr lang="ru-RU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8256531" y="3014803"/>
        <a:ext cx="3677561" cy="266234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C7FE27-A4FD-4FEF-BC4A-2528CBC56D56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6E60D-68B9-46F7-BA8A-29E5333680BA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Перший </a:t>
          </a:r>
          <a:r>
            <a:rPr lang="ru-RU" sz="23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.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Даний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характеризується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повною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відсутністю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активного словника у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дітей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або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словник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складається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з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невеликої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кількості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звуконаслідувань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та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звукових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комплексів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. </a:t>
          </a:r>
          <a:endParaRPr lang="ru-RU" sz="2300" kern="1200" dirty="0">
            <a:latin typeface="Calibri Light" pitchFamily="34" charset="0"/>
            <a:cs typeface="Calibri Light" pitchFamily="34" charset="0"/>
          </a:endParaRPr>
        </a:p>
      </dsp:txBody>
      <dsp:txXfrm>
        <a:off x="0" y="2124"/>
        <a:ext cx="10515600" cy="1449029"/>
      </dsp:txXfrm>
    </dsp:sp>
    <dsp:sp modelId="{00E2DAF4-FC71-4625-B6D7-717CF94B14D3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FEA9F4-7FEC-47EE-A33B-B15CDFE11C85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Другий</a:t>
          </a:r>
          <a:r>
            <a:rPr lang="ru-RU" sz="23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 </a:t>
          </a:r>
          <a:r>
            <a:rPr lang="ru-RU" sz="23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.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Використання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дитиною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постійного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, але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досі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спотвореного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та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обмеженого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запасу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загальновживаних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слів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. </a:t>
          </a:r>
          <a:endParaRPr lang="ru-RU" sz="2300" kern="1200" dirty="0">
            <a:latin typeface="Calibri Light" pitchFamily="34" charset="0"/>
            <a:cs typeface="Calibri Light" pitchFamily="34" charset="0"/>
          </a:endParaRPr>
        </a:p>
      </dsp:txBody>
      <dsp:txXfrm>
        <a:off x="0" y="1451154"/>
        <a:ext cx="10515600" cy="1449029"/>
      </dsp:txXfrm>
    </dsp:sp>
    <dsp:sp modelId="{AB71669E-E05E-48A3-B1CB-02F45A5EACB6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3B41E-1813-416E-A486-04A9FA16EF5F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Третій</a:t>
          </a:r>
          <a:r>
            <a:rPr lang="ru-RU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рівень</a:t>
          </a:r>
          <a:r>
            <a:rPr lang="ru-RU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  <a:cs typeface="Calibri Light" pitchFamily="34" charset="0"/>
            </a:rPr>
            <a:t>. </a:t>
          </a:r>
        </a:p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Розгорнуте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фразове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мовлення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з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елементами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лексико-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граматичного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 та фонетико-фонематичного </a:t>
          </a:r>
          <a:r>
            <a:rPr lang="ru-RU" sz="2300" kern="1200" dirty="0" err="1" smtClean="0">
              <a:latin typeface="Calibri Light" pitchFamily="34" charset="0"/>
              <a:cs typeface="Calibri Light" pitchFamily="34" charset="0"/>
            </a:rPr>
            <a:t>недорозвитку</a:t>
          </a:r>
          <a:r>
            <a:rPr lang="ru-RU" sz="2300" kern="1200" dirty="0" smtClean="0">
              <a:latin typeface="Calibri Light" pitchFamily="34" charset="0"/>
              <a:cs typeface="Calibri Light" pitchFamily="34" charset="0"/>
            </a:rPr>
            <a:t>.</a:t>
          </a:r>
          <a:endParaRPr lang="ru-RU" sz="2300" kern="1200" dirty="0">
            <a:latin typeface="Calibri Light" pitchFamily="34" charset="0"/>
            <a:cs typeface="Calibri Light" pitchFamily="34" charset="0"/>
          </a:endParaRPr>
        </a:p>
      </dsp:txBody>
      <dsp:txXfrm>
        <a:off x="0" y="2900183"/>
        <a:ext cx="10515600" cy="144902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853451-545B-4366-9B73-90BB5B842662}">
      <dsp:nvSpPr>
        <dsp:cNvPr id="0" name=""/>
        <dsp:cNvSpPr/>
      </dsp:nvSpPr>
      <dsp:spPr>
        <a:xfrm>
          <a:off x="10368" y="1483586"/>
          <a:ext cx="2311968" cy="13841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+mj-lt"/>
            </a:rPr>
            <a:t>1. </a:t>
          </a:r>
          <a:r>
            <a:rPr lang="ru-RU" sz="2300" kern="1200" dirty="0" err="1" smtClean="0">
              <a:latin typeface="+mj-lt"/>
            </a:rPr>
            <a:t>Розвиток</a:t>
          </a:r>
          <a:r>
            <a:rPr lang="ru-RU" sz="2300" kern="1200" dirty="0" smtClean="0">
              <a:latin typeface="+mj-lt"/>
            </a:rPr>
            <a:t> </a:t>
          </a:r>
          <a:r>
            <a:rPr lang="ru-RU" sz="2300" kern="1200" dirty="0" err="1" smtClean="0">
              <a:latin typeface="+mj-lt"/>
            </a:rPr>
            <a:t>зв’язного</a:t>
          </a:r>
          <a:r>
            <a:rPr lang="ru-RU" sz="2300" kern="1200" dirty="0" smtClean="0">
              <a:latin typeface="+mj-lt"/>
            </a:rPr>
            <a:t> </a:t>
          </a:r>
          <a:r>
            <a:rPr lang="ru-RU" sz="2300" kern="1200" dirty="0" err="1" smtClean="0">
              <a:latin typeface="+mj-lt"/>
            </a:rPr>
            <a:t>мовлення</a:t>
          </a:r>
          <a:endParaRPr lang="ru-RU" sz="2300" kern="1200" dirty="0">
            <a:latin typeface="+mj-lt"/>
          </a:endParaRPr>
        </a:p>
      </dsp:txBody>
      <dsp:txXfrm>
        <a:off x="10368" y="1483586"/>
        <a:ext cx="2311968" cy="1384165"/>
      </dsp:txXfrm>
    </dsp:sp>
    <dsp:sp modelId="{C959FAA2-FB00-47E8-8E4B-42F895809AF6}">
      <dsp:nvSpPr>
        <dsp:cNvPr id="0" name=""/>
        <dsp:cNvSpPr/>
      </dsp:nvSpPr>
      <dsp:spPr>
        <a:xfrm>
          <a:off x="2524589" y="1924875"/>
          <a:ext cx="428775" cy="501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latin typeface="+mj-lt"/>
          </a:endParaRPr>
        </a:p>
      </dsp:txBody>
      <dsp:txXfrm>
        <a:off x="2524589" y="1924875"/>
        <a:ext cx="428775" cy="501586"/>
      </dsp:txXfrm>
    </dsp:sp>
    <dsp:sp modelId="{6E230430-E6EC-4308-8643-B55A12E79571}">
      <dsp:nvSpPr>
        <dsp:cNvPr id="0" name=""/>
        <dsp:cNvSpPr/>
      </dsp:nvSpPr>
      <dsp:spPr>
        <a:xfrm>
          <a:off x="3131347" y="1483586"/>
          <a:ext cx="2209932" cy="1384165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+mj-lt"/>
            </a:rPr>
            <a:t>2. Розвиток уяви </a:t>
          </a:r>
          <a:endParaRPr lang="ru-RU" sz="2800" kern="1200" dirty="0">
            <a:latin typeface="+mj-lt"/>
          </a:endParaRPr>
        </a:p>
      </dsp:txBody>
      <dsp:txXfrm>
        <a:off x="3131347" y="1483586"/>
        <a:ext cx="2209932" cy="1384165"/>
      </dsp:txXfrm>
    </dsp:sp>
    <dsp:sp modelId="{10C38D31-236A-49D2-8EAF-CB8C138B85EA}">
      <dsp:nvSpPr>
        <dsp:cNvPr id="0" name=""/>
        <dsp:cNvSpPr/>
      </dsp:nvSpPr>
      <dsp:spPr>
        <a:xfrm>
          <a:off x="5543531" y="1924875"/>
          <a:ext cx="428775" cy="501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latin typeface="+mj-lt"/>
          </a:endParaRPr>
        </a:p>
      </dsp:txBody>
      <dsp:txXfrm>
        <a:off x="5543531" y="1924875"/>
        <a:ext cx="428775" cy="501586"/>
      </dsp:txXfrm>
    </dsp:sp>
    <dsp:sp modelId="{2CE9E8C4-C5C5-4FEF-8EF1-4C44EF05C36A}">
      <dsp:nvSpPr>
        <dsp:cNvPr id="0" name=""/>
        <dsp:cNvSpPr/>
      </dsp:nvSpPr>
      <dsp:spPr>
        <a:xfrm>
          <a:off x="6150289" y="1483586"/>
          <a:ext cx="2207060" cy="1384165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>
              <a:latin typeface="+mj-lt"/>
            </a:rPr>
            <a:t>3. Розвиток емоційного інтелекту</a:t>
          </a:r>
          <a:endParaRPr lang="ru-RU" sz="2600" kern="1200" dirty="0">
            <a:latin typeface="+mj-lt"/>
          </a:endParaRPr>
        </a:p>
      </dsp:txBody>
      <dsp:txXfrm>
        <a:off x="6150289" y="1483586"/>
        <a:ext cx="2207060" cy="1384165"/>
      </dsp:txXfrm>
    </dsp:sp>
    <dsp:sp modelId="{6AA2CD49-E2BE-473A-87B3-1C3DF54B3339}">
      <dsp:nvSpPr>
        <dsp:cNvPr id="0" name=""/>
        <dsp:cNvSpPr/>
      </dsp:nvSpPr>
      <dsp:spPr>
        <a:xfrm>
          <a:off x="8559601" y="1924875"/>
          <a:ext cx="428775" cy="5015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latin typeface="+mj-lt"/>
          </a:endParaRPr>
        </a:p>
      </dsp:txBody>
      <dsp:txXfrm>
        <a:off x="8559601" y="1924875"/>
        <a:ext cx="428775" cy="501586"/>
      </dsp:txXfrm>
    </dsp:sp>
    <dsp:sp modelId="{3171D294-79D4-48CB-A1FF-EB6927786C2D}">
      <dsp:nvSpPr>
        <dsp:cNvPr id="0" name=""/>
        <dsp:cNvSpPr/>
      </dsp:nvSpPr>
      <dsp:spPr>
        <a:xfrm>
          <a:off x="9166359" y="1483586"/>
          <a:ext cx="2502652" cy="138416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>
              <a:latin typeface="+mj-lt"/>
            </a:rPr>
            <a:t>4. Театралізовані ігри</a:t>
          </a:r>
          <a:endParaRPr lang="ru-RU" sz="2500" kern="1200" dirty="0">
            <a:latin typeface="+mj-lt"/>
          </a:endParaRPr>
        </a:p>
      </dsp:txBody>
      <dsp:txXfrm>
        <a:off x="9166359" y="1483586"/>
        <a:ext cx="2502652" cy="138416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A00935-18E5-4744-AFDB-4FB7B5892D18}">
      <dsp:nvSpPr>
        <dsp:cNvPr id="0" name=""/>
        <dsp:cNvSpPr/>
      </dsp:nvSpPr>
      <dsp:spPr>
        <a:xfrm>
          <a:off x="363236" y="0"/>
          <a:ext cx="11828763" cy="4877955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2ED56-C138-41C4-A300-681EF5C6AE27}">
      <dsp:nvSpPr>
        <dsp:cNvPr id="0" name=""/>
        <dsp:cNvSpPr/>
      </dsp:nvSpPr>
      <dsp:spPr>
        <a:xfrm>
          <a:off x="1041" y="1463386"/>
          <a:ext cx="1669851" cy="19511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1. Складання  простих фраз </a:t>
          </a:r>
          <a:endParaRPr lang="ru-RU" sz="1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1041" y="1463386"/>
        <a:ext cx="1669851" cy="1951182"/>
      </dsp:txXfrm>
    </dsp:sp>
    <dsp:sp modelId="{12BD5856-267C-446F-9B26-D763C0F7B964}">
      <dsp:nvSpPr>
        <dsp:cNvPr id="0" name=""/>
        <dsp:cNvSpPr/>
      </dsp:nvSpPr>
      <dsp:spPr>
        <a:xfrm>
          <a:off x="1754385" y="1463386"/>
          <a:ext cx="1669851" cy="1951182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2. Складання і вживання простих фраз, називання  дій, побачених дітьми</a:t>
          </a:r>
          <a:endParaRPr lang="ru-RU" sz="16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1754385" y="1463386"/>
        <a:ext cx="1669851" cy="1951182"/>
      </dsp:txXfrm>
    </dsp:sp>
    <dsp:sp modelId="{EBF7E858-78D0-4CC7-88E3-7740ABE3CD35}">
      <dsp:nvSpPr>
        <dsp:cNvPr id="0" name=""/>
        <dsp:cNvSpPr/>
      </dsp:nvSpPr>
      <dsp:spPr>
        <a:xfrm>
          <a:off x="3507730" y="1463386"/>
          <a:ext cx="1669851" cy="1951182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3. Освоєння  стверджувальної та питальної форми  речень (простих та  поширених)</a:t>
          </a:r>
          <a:endParaRPr lang="ru-RU" sz="16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507730" y="1463386"/>
        <a:ext cx="1669851" cy="1951182"/>
      </dsp:txXfrm>
    </dsp:sp>
    <dsp:sp modelId="{99491F10-5330-491E-9E3D-FCEB5ECCB048}">
      <dsp:nvSpPr>
        <dsp:cNvPr id="0" name=""/>
        <dsp:cNvSpPr/>
      </dsp:nvSpPr>
      <dsp:spPr>
        <a:xfrm>
          <a:off x="5261074" y="1463386"/>
          <a:ext cx="1669851" cy="195118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4. Діалог з дорослим</a:t>
          </a: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5261074" y="1463386"/>
        <a:ext cx="1669851" cy="1951182"/>
      </dsp:txXfrm>
    </dsp:sp>
    <dsp:sp modelId="{25212BEC-1447-44FA-8F35-442D43EA2EE0}">
      <dsp:nvSpPr>
        <dsp:cNvPr id="0" name=""/>
        <dsp:cNvSpPr/>
      </dsp:nvSpPr>
      <dsp:spPr>
        <a:xfrm>
          <a:off x="7014418" y="1463386"/>
          <a:ext cx="1669851" cy="1951182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5. Переказ  знайомого твору</a:t>
          </a: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7014418" y="1463386"/>
        <a:ext cx="1669851" cy="1951182"/>
      </dsp:txXfrm>
    </dsp:sp>
    <dsp:sp modelId="{6FDB362F-FB20-4F52-8BD0-43B8116E13CD}">
      <dsp:nvSpPr>
        <dsp:cNvPr id="0" name=""/>
        <dsp:cNvSpPr/>
      </dsp:nvSpPr>
      <dsp:spPr>
        <a:xfrm>
          <a:off x="8767762" y="1463386"/>
          <a:ext cx="1669851" cy="1951182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6. Складання описового оповідання про предмет (по малюнку)</a:t>
          </a:r>
          <a:endParaRPr lang="ru-RU" sz="19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8767762" y="1463386"/>
        <a:ext cx="1669851" cy="1951182"/>
      </dsp:txXfrm>
    </dsp:sp>
    <dsp:sp modelId="{7BD46E5B-CA5A-476A-8EFD-1D302A6B7C8E}">
      <dsp:nvSpPr>
        <dsp:cNvPr id="0" name=""/>
        <dsp:cNvSpPr/>
      </dsp:nvSpPr>
      <dsp:spPr>
        <a:xfrm>
          <a:off x="10521106" y="1463386"/>
          <a:ext cx="1669851" cy="195118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7. Заучування прозових уривків, віршованих  форм, пісень тощо. </a:t>
          </a:r>
          <a:endParaRPr lang="ru-RU" sz="19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10521106" y="1463386"/>
        <a:ext cx="1669851" cy="195118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D830A8A-8099-45B6-B889-77B3F9203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77E57F-895C-4613-99B3-985EC4A6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75DE1F-8EF1-4E51-A859-62643B12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19A17C-ED34-4053-8EFB-D3B49F31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C7601F-2713-4D0D-AE38-8E5D2C4D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D05F51-92C2-45CB-839A-A34DC4B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09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B58001-A32F-4133-8F35-56A40C6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A5D8535-B565-40B8-8D13-5531741E9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8786B8-5C69-4919-95AE-376D4A8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684FC3-1A14-4F4C-8077-D7FD9B55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43926B-256F-48A5-81F4-72240DF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632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7CEEF3A-452E-416E-BEB3-8BC4C86DA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5731227-5864-4B27-86B3-A2C2F99F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6FA6E4-5594-4B12-89A5-0B496F00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EBB280-1483-4B7D-B86D-693661B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2A5CFB-7942-4D53-BFFC-B20989DB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373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999220-B32B-45C6-AC4C-1DAE0625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6C3DD9-9EF9-4115-8C28-E4F205DB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7B84793-018A-43EF-956B-3B473C7B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AF629B1-7885-4E92-BABA-C3A9AAA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204C9A-A324-49ED-BDB6-8A403C7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05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CA31AA-3E21-4347-B185-14CE690A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D7D1DE0-61D0-4258-BA93-A8B219EB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EA8F87B-F44D-4854-B0B1-AD158F07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D66403-3649-41E5-B3DF-632FC20B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BEE294-08E0-49EE-A514-A606D204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64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5A3C3D-7AB3-4032-8C0A-8E05E094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BD0688-32D0-44E8-A9F5-9E264BA39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F4C007D-8009-49AC-AD8D-49FF9AC7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C5F909A-BC39-4D8C-A6AF-75E9E61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3524178-881A-4186-8E63-FE1E683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F503CA-6CFD-44A7-8209-9E21478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56D563-1E81-454C-9C73-1835A992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0156F8-2B1D-45CB-A822-816861DA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4FD4F5-716C-4A5E-A0AD-2254C7133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EAB9CB-57A3-482B-880B-31EDC007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08488AD-038A-4AE0-9C41-25BD573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E22E478-6A30-4660-BAAB-359084FB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063422A-A0C8-40FB-9DBA-3F7B6E9E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C0F11FF-F64B-426B-8448-DA13DDDB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2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B6CB29-7650-4D7C-8CAA-757D054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4316AA1-9D47-4E4F-B605-52BAD1A3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DE37EB7-F11B-401E-BBAF-065363AC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EE8EFCE-D575-4CB5-8EAE-C033FFBF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716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08AE663-D51D-4C73-AAC1-562F1024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C70A64D-AB47-41D2-8352-FFD3E755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747AD0-36FA-4C62-AE7F-DA6DD22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09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3969F5-FDC0-4DEA-94E8-513B918F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3A33DD-4824-4EC5-BBA8-3004DCCE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A610739-DB24-4367-860F-EDEF74BB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62F6E3-30F2-48C8-BCD4-CB01561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9CBBA14-0D6C-4C9A-A106-8F7D9822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174CD8-903E-42C5-B5B3-28CB5DDC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94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6F66FB-BB66-42C6-86E0-E95D0B9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C24C60E-3C40-447E-BFD3-063AFA73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15082AB-85B3-41A2-9D93-A3D87D04E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4584D1-0EC7-4151-9FB9-E1AC16B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C08A5E2-CCE3-4F64-BCAB-521F0EB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FD0AEB-8081-4AD6-94F7-5D810060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133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6CF7A50-17B8-428B-9FA8-1EDF283BB7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0DFAAA-71E2-4B52-A408-D913973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B9D5AC4-9E1B-465E-BD8C-318AF03F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E759BD-4E94-4FD3-B3D0-9F8C2ED98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81A8-8717-4D7E-B2E3-FDE21CA75E4C}" type="datetimeFigureOut">
              <a:rPr lang="ru-RU" smtClean="0"/>
              <a:pPr/>
              <a:t>15.06.2021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4CB9DE-64BA-4E9E-B4AA-AC010C13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503E53-250D-4B69-AF52-54023AC3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5CF5-FF33-45FE-84D3-BAE421BB8B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140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2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Layout" Target="../diagrams/layout6.xml"/><Relationship Id="rId7" Type="http://schemas.openxmlformats.org/officeDocument/2006/relationships/image" Target="../media/image3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6.gif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EDA218-5792-4E65-BA5F-33F37AB79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573" y="1600199"/>
            <a:ext cx="10245436" cy="2476908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емоційного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інтелекту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ЗНМ за </a:t>
            </a:r>
            <a:r>
              <a:rPr lang="ru-RU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театру»</a:t>
            </a:r>
            <a:endParaRPr 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00AD881-BAC4-43B9-8422-9758AC131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842" y="4324602"/>
            <a:ext cx="9144000" cy="16557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err="1" smtClean="0">
                <a:solidFill>
                  <a:srgbClr val="C00000"/>
                </a:solidFill>
                <a:latin typeface="Arial Narrow" pitchFamily="34" charset="0"/>
              </a:rPr>
              <a:t>Виконали</a:t>
            </a:r>
            <a:r>
              <a:rPr lang="ru-RU" dirty="0" smtClean="0">
                <a:solidFill>
                  <a:srgbClr val="C00000"/>
                </a:solidFill>
                <a:latin typeface="Arial Narrow" pitchFamily="34" charset="0"/>
              </a:rPr>
              <a:t>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Arial Narrow" pitchFamily="34" charset="0"/>
              </a:rPr>
              <a:t>Пот</a:t>
            </a:r>
            <a:r>
              <a:rPr lang="uk-UA" dirty="0" err="1" smtClean="0">
                <a:solidFill>
                  <a:srgbClr val="C00000"/>
                </a:solidFill>
                <a:latin typeface="Arial Narrow" pitchFamily="34" charset="0"/>
              </a:rPr>
              <a:t>іп</a:t>
            </a:r>
            <a:r>
              <a:rPr lang="uk-UA" dirty="0" smtClean="0">
                <a:solidFill>
                  <a:srgbClr val="C00000"/>
                </a:solidFill>
                <a:latin typeface="Arial Narrow" pitchFamily="34" charset="0"/>
              </a:rPr>
              <a:t> Валерія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rgbClr val="C00000"/>
                </a:solidFill>
                <a:latin typeface="Arial Narrow" pitchFamily="34" charset="0"/>
              </a:rPr>
              <a:t>Шестопалова Вікторія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rgbClr val="C00000"/>
                </a:solidFill>
                <a:latin typeface="Arial Narrow" pitchFamily="34" charset="0"/>
              </a:rPr>
              <a:t>Кузьменко Марія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dirty="0" err="1" smtClean="0">
                <a:solidFill>
                  <a:srgbClr val="C00000"/>
                </a:solidFill>
                <a:latin typeface="Arial Narrow" pitchFamily="34" charset="0"/>
              </a:rPr>
              <a:t>Грушко</a:t>
            </a:r>
            <a:r>
              <a:rPr lang="uk-UA" dirty="0" smtClean="0">
                <a:solidFill>
                  <a:srgbClr val="C00000"/>
                </a:solidFill>
                <a:latin typeface="Arial Narrow" pitchFamily="34" charset="0"/>
              </a:rPr>
              <a:t> Юлія</a:t>
            </a:r>
            <a:endParaRPr lang="ru-RU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44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2019" y="-176645"/>
            <a:ext cx="8859981" cy="36069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831" y="2909453"/>
            <a:ext cx="6743700" cy="3875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9534" y="3430323"/>
            <a:ext cx="4876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94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72" y="-41564"/>
            <a:ext cx="10515600" cy="1111827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11123693"/>
              </p:ext>
            </p:extLst>
          </p:nvPr>
        </p:nvGraphicFramePr>
        <p:xfrm>
          <a:off x="-259773" y="883226"/>
          <a:ext cx="12451773" cy="557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1043" y="2752940"/>
            <a:ext cx="3370140" cy="18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3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Презентация _Сборник игр по театрализованной деятельности_ скачать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15760" end="284354.1171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12517" y="654627"/>
            <a:ext cx="9355879" cy="5262563"/>
          </a:xfrm>
        </p:spPr>
      </p:pic>
    </p:spTree>
    <p:extLst>
      <p:ext uri="{BB962C8B-B14F-4D97-AF65-F5344CB8AC3E}">
        <p14:creationId xmlns:p14="http://schemas.microsoft.com/office/powerpoint/2010/main" xmlns="" val="6000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63" y="-83127"/>
            <a:ext cx="10515600" cy="976745"/>
          </a:xfrm>
        </p:spPr>
        <p:txBody>
          <a:bodyPr>
            <a:normAutofit/>
          </a:bodyPr>
          <a:lstStyle/>
          <a:p>
            <a:r>
              <a:rPr lang="ru-RU" sz="3600" i="1" dirty="0" err="1" smtClean="0"/>
              <a:t>Етап</a:t>
            </a:r>
            <a:r>
              <a:rPr lang="ru-RU" sz="3600" i="1" dirty="0" smtClean="0"/>
              <a:t> 3. </a:t>
            </a:r>
            <a:r>
              <a:rPr lang="ru-RU" sz="3600" i="1" dirty="0" err="1" smtClean="0"/>
              <a:t>Розвиток</a:t>
            </a:r>
            <a:r>
              <a:rPr lang="ru-RU" sz="3600" i="1" dirty="0" smtClean="0"/>
              <a:t> е</a:t>
            </a:r>
            <a:r>
              <a:rPr lang="uk-UA" sz="3600" i="1" dirty="0" err="1" smtClean="0"/>
              <a:t>моційного</a:t>
            </a:r>
            <a:r>
              <a:rPr lang="uk-UA" sz="3600" i="1" dirty="0" smtClean="0"/>
              <a:t> інтелекту</a:t>
            </a:r>
            <a:endParaRPr lang="ru-RU" sz="3600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32605191"/>
              </p:ext>
            </p:extLst>
          </p:nvPr>
        </p:nvGraphicFramePr>
        <p:xfrm>
          <a:off x="-1021775" y="488373"/>
          <a:ext cx="10515600" cy="4727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7311" y="893618"/>
            <a:ext cx="4789885" cy="2322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8150" y="3540701"/>
            <a:ext cx="4488206" cy="26756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70946" y="5008417"/>
            <a:ext cx="4849391" cy="17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6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езентация _Сборник игр по театрализованной деятельности_ скачать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06385" end="82766.1171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63066" y="789709"/>
            <a:ext cx="8783212" cy="4940445"/>
          </a:xfrm>
        </p:spPr>
      </p:pic>
    </p:spTree>
    <p:extLst>
      <p:ext uri="{BB962C8B-B14F-4D97-AF65-F5344CB8AC3E}">
        <p14:creationId xmlns:p14="http://schemas.microsoft.com/office/powerpoint/2010/main" xmlns="" val="160326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028700"/>
          </a:xfrm>
        </p:spPr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 4. Театралізовані ігри 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15814810"/>
              </p:ext>
            </p:extLst>
          </p:nvPr>
        </p:nvGraphicFramePr>
        <p:xfrm>
          <a:off x="0" y="852055"/>
          <a:ext cx="11734799" cy="581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647422"/>
            <a:ext cx="3176291" cy="2121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42157"/>
            <a:ext cx="3906424" cy="2121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2379" y="1647422"/>
            <a:ext cx="3230842" cy="2121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6195" y="4509249"/>
            <a:ext cx="3107441" cy="2219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06365" y="4542158"/>
            <a:ext cx="3590121" cy="2219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/>
          <a:srcRect t="21753" r="9298" b="4563"/>
          <a:stretch/>
        </p:blipFill>
        <p:spPr>
          <a:xfrm>
            <a:off x="7373758" y="1704783"/>
            <a:ext cx="3860504" cy="21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67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езентация _Сборник игр по театрализованной деятельности_ скачать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93818" end="309296.1171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1694" y="1049482"/>
            <a:ext cx="8358330" cy="4701454"/>
          </a:xfrm>
        </p:spPr>
      </p:pic>
    </p:spTree>
    <p:extLst>
      <p:ext uri="{BB962C8B-B14F-4D97-AF65-F5344CB8AC3E}">
        <p14:creationId xmlns:p14="http://schemas.microsoft.com/office/powerpoint/2010/main" xmlns="" val="387048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143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Висновки</a:t>
            </a:r>
            <a:endParaRPr lang="ru-RU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73164391"/>
              </p:ext>
            </p:extLst>
          </p:nvPr>
        </p:nvGraphicFramePr>
        <p:xfrm>
          <a:off x="412173" y="973715"/>
          <a:ext cx="11367654" cy="528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015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38400" y="1924598"/>
            <a:ext cx="7828547" cy="20859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uk-UA" sz="1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Дякуємо за увагу</a:t>
            </a:r>
            <a:endParaRPr lang="ru-RU" sz="1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612" y="2767036"/>
            <a:ext cx="3008121" cy="30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233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66E0C1-06F6-45D5-BC03-A5C6BE00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19" y="3145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Зміст</a:t>
            </a:r>
            <a:r>
              <a:rPr lang="ru-RU" sz="5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проекту   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22080602-CDAE-4E63-A248-D889216AD56E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4371547"/>
            <a:ext cx="5105400" cy="606426"/>
            <a:chOff x="1248" y="1440"/>
            <a:chExt cx="3216" cy="382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xmlns="" id="{06C0AE8D-35A5-4E20-9659-7501AFDAB54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6111207D-82CE-4A4D-B2FC-85C37E0252A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xmlns="" id="{3879AD4F-7CFB-4ADE-ACE3-2DC5FE6BF42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8" y="1454"/>
              <a:ext cx="184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Етапи реалізації</a:t>
              </a:r>
              <a:endPara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xmlns="" id="{F4AF04BA-79EC-4451-921D-35D50CA9687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19831483-4DC2-415C-822E-B0F4608EBDE6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1839480"/>
            <a:ext cx="5105400" cy="584200"/>
            <a:chOff x="1248" y="2019"/>
            <a:chExt cx="3216" cy="368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xmlns="" id="{8A0EB587-A12A-4D6C-9C33-7B77CC64F9A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076B925B-C0FB-40B7-B732-A569C591C1FC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 sz="2000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BBF2D7D6-E407-4530-A956-11B29B899E2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8" y="2019"/>
              <a:ext cx="71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Вступ</a:t>
              </a:r>
              <a:endPara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xmlns="" id="{CEA15CE7-DD80-4619-8D58-252975B8656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3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2C9F0B53-B007-4681-ACDD-468B56ED8057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2695149"/>
            <a:ext cx="6116638" cy="606426"/>
            <a:chOff x="1248" y="2640"/>
            <a:chExt cx="3853" cy="382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83B2F14E-6D85-455F-A1F6-C1D32F66F6C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xmlns="" id="{21B282A9-75A3-416D-B822-8AA6AE0F1E4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04730191-F0EB-46B3-A04B-C6F467CB8D1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8" y="2654"/>
              <a:ext cx="333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Проблематика та ідея роботи</a:t>
              </a:r>
              <a:endPara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xmlns="" id="{1C22D062-B5FC-4432-A2DF-C5555C3701C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58C55481-9916-484F-A10F-894DDE4367BA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3533350"/>
            <a:ext cx="6011864" cy="606426"/>
            <a:chOff x="1248" y="3230"/>
            <a:chExt cx="3787" cy="382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xmlns="" id="{5BA13781-B0BA-49E3-B343-2EFB868490AA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7E776639-5C79-4A78-A011-C7C66A3822E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xmlns="" id="{6338465F-FD19-43A8-A77E-22E85BEAAC7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8" y="3244"/>
              <a:ext cx="326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Визначення основних </a:t>
              </a:r>
              <a:r>
                <a:rPr lang="uk-UA" sz="3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п</a:t>
              </a:r>
              <a:r>
                <a:rPr lang="uk-UA" sz="3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онять</a:t>
              </a:r>
              <a:endPara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xmlns="" id="{572E4530-85A7-43D6-BEA5-3E230E42185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xmlns="" id="{17CC4EC6-3965-44FF-B46D-677D223857D9}"/>
              </a:ext>
            </a:extLst>
          </p:cNvPr>
          <p:cNvGrpSpPr>
            <a:grpSpLocks/>
          </p:cNvGrpSpPr>
          <p:nvPr/>
        </p:nvGrpSpPr>
        <p:grpSpPr bwMode="auto">
          <a:xfrm>
            <a:off x="3541776" y="5231979"/>
            <a:ext cx="5105400" cy="646114"/>
            <a:chOff x="1248" y="3230"/>
            <a:chExt cx="3216" cy="407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xmlns="" id="{86ADCB2C-394C-4EDE-938A-616B44973A3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xmlns="" id="{1023D531-E84B-419F-9315-D1BE8A4905F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xmlns="" id="{5DC2C1BB-B46A-4077-B7A9-84ACFF4DCFA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58" y="3269"/>
              <a:ext cx="114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Висновки</a:t>
              </a:r>
              <a:endPara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xmlns="" id="{14979F87-427C-4270-B988-A991B72E305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606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39886063"/>
              </p:ext>
            </p:extLst>
          </p:nvPr>
        </p:nvGraphicFramePr>
        <p:xfrm>
          <a:off x="937846" y="740019"/>
          <a:ext cx="10455642" cy="5598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792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230" y="-109415"/>
            <a:ext cx="10515600" cy="1325563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Проблематика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15841353"/>
              </p:ext>
            </p:extLst>
          </p:nvPr>
        </p:nvGraphicFramePr>
        <p:xfrm>
          <a:off x="736600" y="1016001"/>
          <a:ext cx="10697308" cy="5173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 flipH="1" flipV="1">
            <a:off x="10089662" y="1484923"/>
            <a:ext cx="31261" cy="4439139"/>
          </a:xfrm>
          <a:prstGeom prst="straightConnector1">
            <a:avLst/>
          </a:prstGeom>
          <a:ln w="76200">
            <a:solidFill>
              <a:srgbClr val="E3931D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87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464" y="2300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Ідея</a:t>
            </a:r>
            <a:endParaRPr lang="ru-RU" sz="6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265451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29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69288822"/>
              </p:ext>
            </p:extLst>
          </p:nvPr>
        </p:nvGraphicFramePr>
        <p:xfrm>
          <a:off x="125045" y="0"/>
          <a:ext cx="11934093" cy="676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857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29E99E-D556-4D88-90E1-F223A778B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4">
                                            <p:graphicEl>
                                              <a:dgm id="{A829E99E-D556-4D88-90E1-F223A778B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4">
                                            <p:graphicEl>
                                              <a:dgm id="{A829E99E-D556-4D88-90E1-F223A778B2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5A5DC2-D593-474D-849D-AEFF3E977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4">
                                            <p:graphicEl>
                                              <a:dgm id="{C95A5DC2-D593-474D-849D-AEFF3E977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4">
                                            <p:graphicEl>
                                              <a:dgm id="{C95A5DC2-D593-474D-849D-AEFF3E977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9AF5A6-0169-4981-82CF-A14B1CC9E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4">
                                            <p:graphicEl>
                                              <a:dgm id="{8C9AF5A6-0169-4981-82CF-A14B1CC9E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4">
                                            <p:graphicEl>
                                              <a:dgm id="{8C9AF5A6-0169-4981-82CF-A14B1CC9E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 ЗНМ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953422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5413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C7FE27-A4FD-4FEF-BC4A-2528CBC56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5">
                                            <p:graphicEl>
                                              <a:dgm id="{7AC7FE27-A4FD-4FEF-BC4A-2528CBC56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D6E60D-68B9-46F7-BA8A-29E533368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dgm id="{B0D6E60D-68B9-46F7-BA8A-29E5333680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E2DAF4-FC71-4625-B6D7-717CF94B1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00E2DAF4-FC71-4625-B6D7-717CF94B14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FEA9F4-7FEC-47EE-A33B-B15CDFE1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7BFEA9F4-7FEC-47EE-A33B-B15CDFE11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71669E-E05E-48A3-B1CB-02F45A5EA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AB71669E-E05E-48A3-B1CB-02F45A5EAC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13B41E-1813-416E-A486-04A9FA16EF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5">
                                            <p:graphicEl>
                                              <a:dgm id="{7813B41E-1813-416E-A486-04A9FA16EF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570" y="-211015"/>
            <a:ext cx="10515600" cy="1325563"/>
          </a:xfrm>
        </p:spPr>
        <p:txBody>
          <a:bodyPr>
            <a:normAutofit/>
          </a:bodyPr>
          <a:lstStyle/>
          <a:p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Етапи реалізації</a:t>
            </a:r>
            <a:endParaRPr lang="ru-RU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87427733"/>
              </p:ext>
            </p:extLst>
          </p:nvPr>
        </p:nvGraphicFramePr>
        <p:xfrm>
          <a:off x="155865" y="1606795"/>
          <a:ext cx="116793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0783" y="4750107"/>
            <a:ext cx="2727569" cy="19311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7180" y="1114548"/>
            <a:ext cx="3580912" cy="19006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2319" y="4700708"/>
            <a:ext cx="3209681" cy="2029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680" y="1207406"/>
            <a:ext cx="2988593" cy="180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06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779"/>
            <a:ext cx="10515600" cy="902566"/>
          </a:xfrm>
        </p:spPr>
        <p:txBody>
          <a:bodyPr/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 1. Розвиток зв’язного мовлення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8863761"/>
              </p:ext>
            </p:extLst>
          </p:nvPr>
        </p:nvGraphicFramePr>
        <p:xfrm>
          <a:off x="0" y="161635"/>
          <a:ext cx="12192000" cy="4877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0995" y="4029075"/>
            <a:ext cx="4076700" cy="2686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87250" y="4029075"/>
            <a:ext cx="383820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8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491</Words>
  <Application>Microsoft Office PowerPoint</Application>
  <PresentationFormat>Произвольный</PresentationFormat>
  <Paragraphs>76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«Формування емоційного інтелекту у дітей з ЗНМ за допомогою театру»</vt:lpstr>
      <vt:lpstr>Зміст проекту   </vt:lpstr>
      <vt:lpstr>Слайд 3</vt:lpstr>
      <vt:lpstr>Проблематика</vt:lpstr>
      <vt:lpstr>Ідея</vt:lpstr>
      <vt:lpstr>Слайд 6</vt:lpstr>
      <vt:lpstr>Рівні ЗНМ</vt:lpstr>
      <vt:lpstr>Етапи реалізації</vt:lpstr>
      <vt:lpstr>Етап 1. Розвиток зв’язного мовлення</vt:lpstr>
      <vt:lpstr>Слайд 10</vt:lpstr>
      <vt:lpstr>Етап 2. Розвиток уяви</vt:lpstr>
      <vt:lpstr>Слайд 12</vt:lpstr>
      <vt:lpstr>Етап 3. Розвиток емоційного інтелекту</vt:lpstr>
      <vt:lpstr>Слайд 14</vt:lpstr>
      <vt:lpstr>Етап 4. Театралізовані ігри </vt:lpstr>
      <vt:lpstr>Слайд 16</vt:lpstr>
      <vt:lpstr>Висновки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tviydevice</cp:lastModifiedBy>
  <cp:revision>28</cp:revision>
  <dcterms:created xsi:type="dcterms:W3CDTF">2021-04-14T06:18:01Z</dcterms:created>
  <dcterms:modified xsi:type="dcterms:W3CDTF">2021-06-15T11:02:52Z</dcterms:modified>
</cp:coreProperties>
</file>