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1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8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74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4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1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4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7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9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3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Трагедії </a:t>
            </a:r>
            <a:r>
              <a:rPr lang="uk-UA" dirty="0" err="1" smtClean="0"/>
              <a:t>В.Шекспіра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Шексп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58"/>
            <a:ext cx="3450952" cy="27492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театр глобус шексп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815" y="160870"/>
            <a:ext cx="3060740" cy="29587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31750"/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3277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94" y="609010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97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Періодизація творчості</a:t>
            </a:r>
            <a:endParaRPr lang="en-US" dirty="0"/>
          </a:p>
        </p:txBody>
      </p:sp>
      <p:pic>
        <p:nvPicPr>
          <p:cNvPr id="2050" name="Picture 2" descr="Картинки по запросу шекспір сонет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60" y="2214694"/>
            <a:ext cx="4418330" cy="33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178676" y="2214694"/>
            <a:ext cx="6999890" cy="3933858"/>
          </a:xfrm>
        </p:spPr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uk-UA" altLang="zh-CN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період – оптимістичний – 1590-1600 рр.</a:t>
            </a:r>
          </a:p>
          <a:p>
            <a:pPr algn="just">
              <a:buFontTx/>
              <a:buChar char="-"/>
            </a:pP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хроніки (опис феодальних чвар, війни троянд, творення </a:t>
            </a:r>
            <a:r>
              <a:rPr lang="uk-UA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тюдорівського</a:t>
            </a: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міфу)</a:t>
            </a:r>
            <a:endParaRPr lang="en-US" altLang="zh-C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Сонети (опубліковані лише у 1609 р.): основні образи, теми, перегук із трагедіями</a:t>
            </a:r>
            <a:endParaRPr lang="en-US" altLang="zh-C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поеми «Збезчещення </a:t>
            </a:r>
            <a:r>
              <a:rPr lang="uk-UA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Лукреції</a:t>
            </a: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адоніс»</a:t>
            </a:r>
          </a:p>
          <a:p>
            <a:pPr algn="just">
              <a:buFontTx/>
              <a:buChar char="-"/>
            </a:pP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 («Сон літньої ночі», «Венеціанський купець»)</a:t>
            </a:r>
          </a:p>
          <a:p>
            <a:pPr algn="just">
              <a:buFontTx/>
              <a:buChar char="-"/>
            </a:pP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 «Ромео і </a:t>
            </a:r>
            <a:r>
              <a:rPr lang="uk-UA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джульєтта</a:t>
            </a:r>
            <a:r>
              <a:rPr lang="uk-UA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(1595) – оптимістична трагедія</a:t>
            </a:r>
            <a:endParaRPr lang="en-US" altLang="zh-C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13775" y="694243"/>
            <a:ext cx="2137829" cy="1444723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50" y="552844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7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Періодизація творчості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400" b="1" u="sng" dirty="0" smtClean="0"/>
              <a:t>ІІ період – песимістичний – 1601-1608</a:t>
            </a:r>
          </a:p>
          <a:p>
            <a:r>
              <a:rPr lang="uk-UA" sz="2400" dirty="0" smtClean="0"/>
              <a:t>«</a:t>
            </a:r>
            <a:r>
              <a:rPr lang="uk-UA" sz="2400" b="1" dirty="0" smtClean="0"/>
              <a:t>Великі трагедії</a:t>
            </a:r>
            <a:r>
              <a:rPr lang="uk-UA" sz="2400" dirty="0" smtClean="0"/>
              <a:t>» - «</a:t>
            </a:r>
            <a:r>
              <a:rPr lang="uk-UA" sz="2400" dirty="0" err="1" smtClean="0"/>
              <a:t>гамлет</a:t>
            </a:r>
            <a:r>
              <a:rPr lang="uk-UA" sz="2400" dirty="0" smtClean="0"/>
              <a:t>» (1601), «Отелло» (1604), «король Лір» (1605), «</a:t>
            </a:r>
            <a:r>
              <a:rPr lang="uk-UA" sz="2400" dirty="0" err="1" smtClean="0"/>
              <a:t>макбет</a:t>
            </a:r>
            <a:r>
              <a:rPr lang="uk-UA" sz="2400" dirty="0" smtClean="0"/>
              <a:t>» (1606).</a:t>
            </a:r>
          </a:p>
          <a:p>
            <a:r>
              <a:rPr lang="uk-UA" sz="2400" dirty="0" smtClean="0"/>
              <a:t>Комедії («Дванадцята ніч»)</a:t>
            </a:r>
          </a:p>
          <a:p>
            <a:endParaRPr lang="en-US" dirty="0"/>
          </a:p>
        </p:txBody>
      </p:sp>
      <p:pic>
        <p:nvPicPr>
          <p:cNvPr id="3074" name="Picture 2" descr="Картинки по запросу шекспір трагедії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65" y="1980077"/>
            <a:ext cx="5027708" cy="36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13774" y="769971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87" y="5785943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9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Періодизація творчості</a:t>
            </a:r>
            <a:endParaRPr lang="en-US" dirty="0"/>
          </a:p>
        </p:txBody>
      </p:sp>
      <p:pic>
        <p:nvPicPr>
          <p:cNvPr id="4100" name="Picture 4" descr="Похожее изображен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487898"/>
            <a:ext cx="5105400" cy="3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період – романтичний – 1609-1613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Трагікомедії</a:t>
            </a:r>
            <a:r>
              <a:rPr lang="uk-UA" sz="2800" dirty="0"/>
              <a:t> («</a:t>
            </a:r>
            <a:r>
              <a:rPr lang="uk-UA" sz="2800" dirty="0" err="1"/>
              <a:t>Перікл</a:t>
            </a:r>
            <a:r>
              <a:rPr lang="uk-UA" sz="2800" dirty="0"/>
              <a:t>» (1609), «</a:t>
            </a:r>
            <a:r>
              <a:rPr lang="uk-UA" sz="2800" dirty="0" err="1"/>
              <a:t>Цимбелін</a:t>
            </a:r>
            <a:r>
              <a:rPr lang="uk-UA" sz="2800" dirty="0"/>
              <a:t>» (1610), «Зимова казка» (1611), «Буря» (1612))</a:t>
            </a:r>
          </a:p>
          <a:p>
            <a:r>
              <a:rPr lang="uk-UA" sz="2800" dirty="0"/>
              <a:t>Історична драма «Генріх </a:t>
            </a:r>
            <a:r>
              <a:rPr lang="en-US" sz="2800" dirty="0"/>
              <a:t>VIII</a:t>
            </a:r>
            <a:r>
              <a:rPr lang="uk-UA" sz="2800" dirty="0"/>
              <a:t>»</a:t>
            </a:r>
          </a:p>
          <a:p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089651" y="769971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1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Новаторство Шекспіра</a:t>
            </a:r>
            <a:endParaRPr lang="en-US" dirty="0"/>
          </a:p>
        </p:txBody>
      </p:sp>
      <p:pic>
        <p:nvPicPr>
          <p:cNvPr id="5122" name="Picture 2" descr="Картинки по запросу великие трагедии шекспир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87" y="1872977"/>
            <a:ext cx="241814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231882" y="2043901"/>
            <a:ext cx="6989379" cy="3424107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/>
              <a:t>«Вічні образи»</a:t>
            </a:r>
          </a:p>
          <a:p>
            <a:r>
              <a:rPr lang="uk-UA" sz="2800" b="1" dirty="0" smtClean="0"/>
              <a:t>Трагедія високоморальної людини</a:t>
            </a:r>
          </a:p>
          <a:p>
            <a:r>
              <a:rPr lang="uk-UA" sz="2800" b="1" dirty="0" smtClean="0"/>
              <a:t>Внутрішні конфлікти</a:t>
            </a:r>
          </a:p>
          <a:p>
            <a:r>
              <a:rPr lang="uk-UA" sz="2800" b="1" dirty="0" smtClean="0"/>
              <a:t>Соціальні конфлікти, історичні події</a:t>
            </a:r>
          </a:p>
          <a:p>
            <a:r>
              <a:rPr lang="uk-UA" sz="2800" b="1" dirty="0" smtClean="0"/>
              <a:t>Вправність у Побудові сюжетів</a:t>
            </a:r>
          </a:p>
          <a:p>
            <a:r>
              <a:rPr lang="uk-UA" sz="2800" b="1" dirty="0" smtClean="0"/>
              <a:t>Зворотній бік </a:t>
            </a:r>
            <a:r>
              <a:rPr lang="uk-UA" sz="2800" b="1" dirty="0" err="1" smtClean="0"/>
              <a:t>титанізму</a:t>
            </a:r>
            <a:endParaRPr lang="uk-UA" sz="2800" b="1" dirty="0" smtClean="0"/>
          </a:p>
          <a:p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90629" y="5297214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7" y="5943597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39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</TotalTime>
  <Words>182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宋体</vt:lpstr>
      <vt:lpstr>Arial</vt:lpstr>
      <vt:lpstr>Times New Roman</vt:lpstr>
      <vt:lpstr>Tw Cen MT</vt:lpstr>
      <vt:lpstr>Капля</vt:lpstr>
      <vt:lpstr>Трагедії В.Шекспіра</vt:lpstr>
      <vt:lpstr>Періодизація творчості</vt:lpstr>
      <vt:lpstr>Періодизація творчості</vt:lpstr>
      <vt:lpstr>Періодизація творчості</vt:lpstr>
      <vt:lpstr>Новаторство Шекспіра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Трагедії В.Шекспіра</dc:title>
  <dc:creator>ПК</dc:creator>
  <cp:lastModifiedBy>ПК</cp:lastModifiedBy>
  <cp:revision>5</cp:revision>
  <dcterms:created xsi:type="dcterms:W3CDTF">2020-01-07T11:59:50Z</dcterms:created>
  <dcterms:modified xsi:type="dcterms:W3CDTF">2020-01-07T12:36:04Z</dcterms:modified>
</cp:coreProperties>
</file>