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2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4950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07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0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1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597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9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38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7182" y="5421313"/>
            <a:ext cx="4963943" cy="165576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Розробник </a:t>
            </a: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дисципліни:</a:t>
            </a:r>
          </a:p>
          <a:p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Мосієвич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Лариса Василівна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E0F0AF-546E-45F9-9AB8-19BB51117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80" y="84227"/>
            <a:ext cx="1935145" cy="2623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8F9D2-BD33-4E73-BF99-076EE98EE7C1}"/>
              </a:ext>
            </a:extLst>
          </p:cNvPr>
          <p:cNvSpPr txBox="1"/>
          <p:nvPr/>
        </p:nvSpPr>
        <p:spPr>
          <a:xfrm>
            <a:off x="8088143" y="5226784"/>
            <a:ext cx="387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філол.наук, доцент, доцент кафедри загальноосвітніх дисциплін 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Інженерного навчально-наукового інституту ЗНУ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Іноземна мова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44285"/>
            <a:ext cx="10178322" cy="1492132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НАУКОВО-ПЕДАГОГІЧНИЙ ДОСВІД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1678" y="1466851"/>
            <a:ext cx="10109928" cy="493395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та методичних праць, у тому числі 1 монографія, 3 підручника; наукові статті у міжнародних </a:t>
            </a: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виданнях;</a:t>
            </a:r>
            <a:endParaRPr lang="uk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(США, Словаччина, Польща, Угорщина, Білорусь, Казахстан) та українських науково-практичних конференціях;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оргкомітету міжнародної науково-практичної конференції «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проблем»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(Класичний приватний університет, Запоріжжя);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Unbroken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опонування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Спеціалізованій вченій раді із захисту кандидатських  дисертацій з германських мов – Запорізький національний університет;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магістерськими роботами з </a:t>
            </a:r>
            <a:r>
              <a:rPr lang="uk-UA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перекладознавства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(Класичний приватний університет);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перекладознавство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україно-європейського наукового співробітництва;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Unbroken" pitchFamily="2" charset="0"/>
                <a:cs typeface="Times New Roman" panose="02020603050405020304" pitchFamily="18" charset="0"/>
              </a:rPr>
              <a:t>British Council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підтвердження знання англійської мови (</a:t>
            </a:r>
            <a:r>
              <a:rPr lang="en-US" sz="1800">
                <a:solidFill>
                  <a:schemeClr val="accent3">
                    <a:lumMod val="50000"/>
                  </a:schemeClr>
                </a:solidFill>
                <a:latin typeface="Unbroken" pitchFamily="2" charset="0"/>
                <a:cs typeface="Times New Roman" panose="02020603050405020304" pitchFamily="18" charset="0"/>
              </a:rPr>
              <a:t>C-level)</a:t>
            </a: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20 років.</a:t>
            </a:r>
            <a:endParaRPr lang="uk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8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242787"/>
            <a:ext cx="10753725" cy="139551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Стратегії вивчення </a:t>
            </a:r>
            <a: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дисципліни:</a:t>
            </a:r>
            <a:b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максимум </a:t>
            </a:r>
            <a:r>
              <a:rPr lang="uk-UA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практики</a:t>
            </a:r>
            <a:endParaRPr lang="ru-RU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08" y="2270771"/>
            <a:ext cx="4475691" cy="3729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8" y="2270771"/>
            <a:ext cx="4475691" cy="38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81900CE-E0F2-4C35-A8F1-1D20F333C247}"/>
              </a:ext>
            </a:extLst>
          </p:cNvPr>
          <p:cNvSpPr/>
          <p:nvPr/>
        </p:nvSpPr>
        <p:spPr>
          <a:xfrm>
            <a:off x="3681938" y="284994"/>
            <a:ext cx="6288506" cy="10858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LONDON IS THE CAPITAL OF GREAT BRITAIN</a:t>
            </a:r>
            <a:endParaRPr lang="ru-RU" sz="320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945A86E-58D4-494E-9C28-8687F5F054CD}"/>
              </a:ext>
            </a:extLst>
          </p:cNvPr>
          <p:cNvSpPr/>
          <p:nvPr/>
        </p:nvSpPr>
        <p:spPr>
          <a:xfrm>
            <a:off x="5902008" y="2007993"/>
            <a:ext cx="1844831" cy="14425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Ніяких нудних текстів!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36263CB-10B8-470C-AA02-AEEFFE0CC0F1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6822908" y="3450503"/>
            <a:ext cx="1516" cy="994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51F9F89-4937-477A-A829-F28F5FB5631B}"/>
              </a:ext>
            </a:extLst>
          </p:cNvPr>
          <p:cNvSpPr/>
          <p:nvPr/>
        </p:nvSpPr>
        <p:spPr>
          <a:xfrm>
            <a:off x="4601077" y="4444580"/>
            <a:ext cx="4443662" cy="20851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цікаві</a:t>
            </a:r>
            <a:r>
              <a:rPr lang="ru-RU" sz="2400" b="1" dirty="0"/>
              <a:t> </a:t>
            </a:r>
            <a:r>
              <a:rPr lang="ru-RU" sz="2400" b="1" dirty="0" smtClean="0"/>
              <a:t>теми</a:t>
            </a:r>
            <a:endParaRPr lang="ru-RU" sz="24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5DD2700-56CD-4E67-89BB-17404075911F}"/>
              </a:ext>
            </a:extLst>
          </p:cNvPr>
          <p:cNvCxnSpPr/>
          <p:nvPr/>
        </p:nvCxnSpPr>
        <p:spPr>
          <a:xfrm>
            <a:off x="3654592" y="398823"/>
            <a:ext cx="6336632" cy="969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C76B326-9103-428E-8122-60115B9C909B}"/>
              </a:ext>
            </a:extLst>
          </p:cNvPr>
          <p:cNvCxnSpPr/>
          <p:nvPr/>
        </p:nvCxnSpPr>
        <p:spPr>
          <a:xfrm flipH="1">
            <a:off x="3681938" y="284994"/>
            <a:ext cx="6288506" cy="108587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8D08C70F-9872-45EA-A678-EAB07D617D64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9873398" y="827929"/>
            <a:ext cx="97046" cy="1507658"/>
          </a:xfrm>
          <a:prstGeom prst="bentConnector4">
            <a:avLst>
              <a:gd name="adj1" fmla="val -235558"/>
              <a:gd name="adj2" fmla="val 68006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079F211-8F41-48A1-A31E-65FB3CCD1E8B}"/>
              </a:ext>
            </a:extLst>
          </p:cNvPr>
          <p:cNvSpPr/>
          <p:nvPr/>
        </p:nvSpPr>
        <p:spPr>
          <a:xfrm>
            <a:off x="1399220" y="2335587"/>
            <a:ext cx="2930661" cy="14425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Перегляд відеоролік</a:t>
            </a:r>
            <a:r>
              <a:rPr lang="uk-UA" sz="2400" b="1"/>
              <a:t>ів з цих тем</a:t>
            </a:r>
            <a:endParaRPr lang="ru-RU" sz="240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7935FE4-6287-40CE-97B6-CA665C82BA31}"/>
              </a:ext>
            </a:extLst>
          </p:cNvPr>
          <p:cNvSpPr/>
          <p:nvPr/>
        </p:nvSpPr>
        <p:spPr>
          <a:xfrm>
            <a:off x="8667739" y="2335587"/>
            <a:ext cx="2411317" cy="17676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Мінімальне використання рідної мови</a:t>
            </a:r>
            <a:endParaRPr lang="ru-RU" sz="2400"/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39C47F8-EEC4-4759-8F0A-F18F62F441D5}"/>
              </a:ext>
            </a:extLst>
          </p:cNvPr>
          <p:cNvCxnSpPr>
            <a:stCxn id="23" idx="2"/>
            <a:endCxn id="10" idx="0"/>
          </p:cNvCxnSpPr>
          <p:nvPr/>
        </p:nvCxnSpPr>
        <p:spPr>
          <a:xfrm flipH="1">
            <a:off x="6824424" y="1370864"/>
            <a:ext cx="1767" cy="637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0EE79C7E-1337-4BE1-91DD-9587FE870B58}"/>
              </a:ext>
            </a:extLst>
          </p:cNvPr>
          <p:cNvCxnSpPr>
            <a:stCxn id="23" idx="1"/>
            <a:endCxn id="50" idx="0"/>
          </p:cNvCxnSpPr>
          <p:nvPr/>
        </p:nvCxnSpPr>
        <p:spPr>
          <a:xfrm rot="10800000" flipV="1">
            <a:off x="2864552" y="827929"/>
            <a:ext cx="817387" cy="150765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1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6D03E-AC99-419A-8BB7-24DEEDA5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2715"/>
            <a:ext cx="10962216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Кожен урок починається з Фрази дня </a:t>
            </a:r>
            <a:b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(сленг/ідіома)</a:t>
            </a:r>
            <a:endParaRPr lang="ru-RU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789BF80-5758-407A-868D-85431C366B7E}"/>
              </a:ext>
            </a:extLst>
          </p:cNvPr>
          <p:cNvSpPr/>
          <p:nvPr/>
        </p:nvSpPr>
        <p:spPr>
          <a:xfrm>
            <a:off x="1107018" y="1717696"/>
            <a:ext cx="2092243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Наприклад: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6DF4213-FF11-4869-9BDA-6E350FFAFE7F}"/>
              </a:ext>
            </a:extLst>
          </p:cNvPr>
          <p:cNvSpPr/>
          <p:nvPr/>
        </p:nvSpPr>
        <p:spPr>
          <a:xfrm>
            <a:off x="5049878" y="1697481"/>
            <a:ext cx="2092243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Big cheese</a:t>
            </a:r>
            <a:endParaRPr lang="ru-RU" sz="240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44C048-5089-458A-A829-83DF983905F7}"/>
              </a:ext>
            </a:extLst>
          </p:cNvPr>
          <p:cNvSpPr/>
          <p:nvPr/>
        </p:nvSpPr>
        <p:spPr>
          <a:xfrm>
            <a:off x="2843010" y="3264843"/>
            <a:ext cx="2206870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Великий сир</a:t>
            </a:r>
            <a:r>
              <a:rPr lang="en-US" sz="2400"/>
              <a:t>?</a:t>
            </a:r>
            <a:endParaRPr lang="ru-RU" sz="240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0791CE4-D3C8-4AE0-8E3B-1220B084F9F5}"/>
              </a:ext>
            </a:extLst>
          </p:cNvPr>
          <p:cNvSpPr/>
          <p:nvPr/>
        </p:nvSpPr>
        <p:spPr>
          <a:xfrm>
            <a:off x="7142121" y="3264843"/>
            <a:ext cx="2318865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«Шишка»,бос</a:t>
            </a:r>
            <a:r>
              <a:rPr lang="en-US" sz="2400"/>
              <a:t>?</a:t>
            </a:r>
            <a:endParaRPr lang="ru-RU" sz="2400"/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AF4A4B12-FB48-4624-98A7-F831A3F9EF50}"/>
              </a:ext>
            </a:extLst>
          </p:cNvPr>
          <p:cNvSpPr/>
          <p:nvPr/>
        </p:nvSpPr>
        <p:spPr>
          <a:xfrm>
            <a:off x="5049879" y="3365954"/>
            <a:ext cx="2092242" cy="7844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Yeeesss - Memes">
            <a:extLst>
              <a:ext uri="{FF2B5EF4-FFF2-40B4-BE49-F238E27FC236}">
                <a16:creationId xmlns:a16="http://schemas.microsoft.com/office/drawing/2014/main" id="{65F7A7A9-6ABA-42FD-8F4D-DA082627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518">
            <a:off x="8372443" y="1439182"/>
            <a:ext cx="2345707" cy="1726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зырь и Nooo речи цвета шуточный также вектор иллюстрации притяжки Corel  Иллюстрация штока - иллюстрации насчитывающей пузырь, nooo: 144410514">
            <a:extLst>
              <a:ext uri="{FF2B5EF4-FFF2-40B4-BE49-F238E27FC236}">
                <a16:creationId xmlns:a16="http://schemas.microsoft.com/office/drawing/2014/main" id="{5C269908-6418-46C5-9ED5-9072F17A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2503111" y="4375716"/>
            <a:ext cx="3061117" cy="210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50" y="0"/>
            <a:ext cx="8187071" cy="1519015"/>
          </a:xfrm>
        </p:spPr>
        <p:txBody>
          <a:bodyPr/>
          <a:lstStyle/>
          <a:p>
            <a:pPr algn="ctr"/>
            <a:r>
              <a:rPr lang="uk-UA" sz="3200"/>
              <a:t>Використання новітніх комунікативних методик та кембріджських підручників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39815-90A2-4BBA-AC1A-8CE1FE6B484C}"/>
              </a:ext>
            </a:extLst>
          </p:cNvPr>
          <p:cNvSpPr txBox="1"/>
          <p:nvPr/>
        </p:nvSpPr>
        <p:spPr>
          <a:xfrm>
            <a:off x="0" y="1514030"/>
            <a:ext cx="2370338" cy="279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ікаво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Актуально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Динамічно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Різнопланово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Ефективно</a:t>
            </a:r>
            <a:endParaRPr 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02C2D6-A42F-4F70-9C77-8FC6ED1F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094" y="1962294"/>
            <a:ext cx="5948501" cy="44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id="{892AD688-90CE-42F1-993F-0208845420D6}"/>
              </a:ext>
            </a:extLst>
          </p:cNvPr>
          <p:cNvSpPr/>
          <p:nvPr/>
        </p:nvSpPr>
        <p:spPr>
          <a:xfrm rot="10115257">
            <a:off x="1181643" y="590594"/>
            <a:ext cx="2152808" cy="1170281"/>
          </a:xfrm>
          <a:prstGeom prst="stripedRightArrow">
            <a:avLst>
              <a:gd name="adj1" fmla="val 28211"/>
              <a:gd name="adj2" fmla="val 36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850659-365F-4DA7-9C25-47F82023A691}"/>
              </a:ext>
            </a:extLst>
          </p:cNvPr>
          <p:cNvSpPr txBox="1"/>
          <p:nvPr/>
        </p:nvSpPr>
        <p:spPr>
          <a:xfrm rot="15537846">
            <a:off x="2092541" y="586773"/>
            <a:ext cx="461665" cy="110753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uk-UA" b="1"/>
              <a:t>Тому,це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061886827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151</TotalTime>
  <Words>212</Words>
  <Application>Microsoft Office PowerPoint</Application>
  <PresentationFormat>Широкий екран</PresentationFormat>
  <Paragraphs>33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5" baseType="lpstr">
      <vt:lpstr>Adobe Fan Heiti Std B</vt:lpstr>
      <vt:lpstr>Arial</vt:lpstr>
      <vt:lpstr>Corbel</vt:lpstr>
      <vt:lpstr>Gill Sans MT</vt:lpstr>
      <vt:lpstr>Impact</vt:lpstr>
      <vt:lpstr>Times New Roman</vt:lpstr>
      <vt:lpstr>Unbroken</vt:lpstr>
      <vt:lpstr>Wingdings</vt:lpstr>
      <vt:lpstr>Эмблема</vt:lpstr>
      <vt:lpstr>Іноземна мова</vt:lpstr>
      <vt:lpstr>НАУКОВО-ПЕДАГОГІЧНИЙ ДОСВІД</vt:lpstr>
      <vt:lpstr>Стратегії вивчення дисципліни:  максимум практики</vt:lpstr>
      <vt:lpstr>Презентація PowerPoint</vt:lpstr>
      <vt:lpstr>Кожен урок починається з Фрази дня  (сленг/ідіома)</vt:lpstr>
      <vt:lpstr>Використання новітніх комунікативних методик та кембріджських підручників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за вибиром студента: Іноземна мова (англійська)</dc:title>
  <dc:creator>Oleg Mosiievych</dc:creator>
  <cp:lastModifiedBy>Oleg Mosiievych</cp:lastModifiedBy>
  <cp:revision>51</cp:revision>
  <dcterms:created xsi:type="dcterms:W3CDTF">2020-12-15T16:08:25Z</dcterms:created>
  <dcterms:modified xsi:type="dcterms:W3CDTF">2021-02-04T14:54:00Z</dcterms:modified>
</cp:coreProperties>
</file>