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8" r:id="rId3"/>
    <p:sldId id="256" r:id="rId4"/>
    <p:sldId id="259" r:id="rId5"/>
    <p:sldId id="261" r:id="rId6"/>
    <p:sldId id="257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3" autoAdjust="0"/>
    <p:restoredTop sz="94524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51645"/>
            <a:ext cx="896448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 до курсу </a:t>
            </a:r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“Теорія та історія </a:t>
            </a: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політичного </a:t>
            </a: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державного управління </a:t>
            </a:r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України”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Предмет, завдання та періодизація курсу, 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Геополітичне 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географічне положення України, його вплив на процеси державотворення.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Етапи та особливості творення національної системи ПДУ України.</a:t>
            </a:r>
          </a:p>
          <a:p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24744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 управління - це цілеспрямована, організуюча, координуюча і контролююча діяльність державних органів та інших організацій, яка підпорядкована реалізації суспільних потреб та інтересів.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516" y="1340768"/>
            <a:ext cx="87129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державного управління України - це історія її державних інститутів, самобутній досвід впорядкування ними суспільних відносин, розв’язання проблем розвитку українського суспільства. Історія державного управління  це соціальна пам’ять про управління державою, яка циркулює в суспільстві у тому числі у вигляді наукової літератури, що дає відповідь на питання про причини назрівання криз в суспільстві та шляхи їх вирішення. Особливістю історії державності в Україні є послідовні зміни, реформи і трансформації в системі управління державою.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16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43841"/>
            <a:ext cx="9324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 управління здійснюється за допомогою певних методів (засобів), найголовнішими з яких є: примус, насильство, стимулювання, організація, регулювання, координація, упорядкування, диригування тощо.  </a:t>
            </a:r>
          </a:p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державного управління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 від форми організації держави.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держави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спосіб або порядок організації та здійснення державної влади. 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Складовими елементами (ознаками) форми держави є: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(політичний) режим; </a:t>
            </a:r>
          </a:p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державного правління;</a:t>
            </a:r>
          </a:p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державного устрою. 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90872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даному курсі використовуються поняття, характерні для сучасної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історико-політичної, політологічної та соціологічної думки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Її згруповано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три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блоки:  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поняття, які описують державу, її форми, політичну владу, типи, державні структури і функції, відносини між суб’єктами державного управління, політичні режими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поняття, що характеризують державне управління, його </a:t>
            </a:r>
            <a:r>
              <a:rPr lang="uk-UA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структурнофункціональні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аспекти, суб’єкти і об’єкти управління, типи державного управління, процеси його історичної еволюції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поняття, які узагальнюють знання про державне управління в Україні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Результат пошуку зображень за запитом &quot;етапи державотворення україн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23120"/>
            <a:ext cx="8820472" cy="530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70338" y="733246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вісім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Скіфсько-сарматськи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античний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ранньослов’янський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антський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початок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тисячоліття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перших держав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Кіммерії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Скіфії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Сарматії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заснуванням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грецьких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-держав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ранньослов’янської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2.Київсько-руський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галицько-волинський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хронологічні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початок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– першу половину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XIV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князівською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державах належала князям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Русь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Галицько-Волинське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князівство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340768"/>
            <a:ext cx="8964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литовсько-руського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польського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періодів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той час (середина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XIV –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перша половина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ст.), коли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 входила до складу Великого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князівства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Литовського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Посполитої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Козацький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охоплював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середину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ст., коли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державу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Запорозької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Січі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Гетьманської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Б.Хмельницького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Гетьманщини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Бездержавницького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– 1917 р.)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входили до складу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Австрійської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імперій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60834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34076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визвольних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змагань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1917-1920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pp.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Гетьманату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Радянський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1921-1991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Періодом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утвердження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стали 1991 - 2000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60834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</TotalTime>
  <Words>573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19</cp:revision>
  <dcterms:created xsi:type="dcterms:W3CDTF">2020-01-28T20:23:37Z</dcterms:created>
  <dcterms:modified xsi:type="dcterms:W3CDTF">2021-02-07T19:31:31Z</dcterms:modified>
</cp:coreProperties>
</file>