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theme/theme4.xml" ContentType="application/vnd.openxmlformats-officedocument.theme+xml"/>
  <Default Extension="bin" ContentType="application/vnd.openxmlformats-officedocument.oleObject"/>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emf" ContentType="image/x-emf"/>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 id="2147483653" r:id="rId2"/>
  </p:sldMasterIdLst>
  <p:notesMasterIdLst>
    <p:notesMasterId r:id="rId55"/>
  </p:notesMasterIdLst>
  <p:handoutMasterIdLst>
    <p:handoutMasterId r:id="rId56"/>
  </p:handoutMasterIdLst>
  <p:sldIdLst>
    <p:sldId id="256" r:id="rId3"/>
    <p:sldId id="257" r:id="rId4"/>
    <p:sldId id="334" r:id="rId5"/>
    <p:sldId id="317" r:id="rId6"/>
    <p:sldId id="265" r:id="rId7"/>
    <p:sldId id="279" r:id="rId8"/>
    <p:sldId id="266" r:id="rId9"/>
    <p:sldId id="318" r:id="rId10"/>
    <p:sldId id="319" r:id="rId11"/>
    <p:sldId id="258" r:id="rId12"/>
    <p:sldId id="286" r:id="rId13"/>
    <p:sldId id="259" r:id="rId14"/>
    <p:sldId id="287" r:id="rId15"/>
    <p:sldId id="290" r:id="rId16"/>
    <p:sldId id="289" r:id="rId17"/>
    <p:sldId id="288" r:id="rId18"/>
    <p:sldId id="268" r:id="rId19"/>
    <p:sldId id="273" r:id="rId20"/>
    <p:sldId id="333" r:id="rId21"/>
    <p:sldId id="260" r:id="rId22"/>
    <p:sldId id="274" r:id="rId23"/>
    <p:sldId id="293" r:id="rId24"/>
    <p:sldId id="261" r:id="rId25"/>
    <p:sldId id="281" r:id="rId26"/>
    <p:sldId id="329" r:id="rId27"/>
    <p:sldId id="285" r:id="rId28"/>
    <p:sldId id="303" r:id="rId29"/>
    <p:sldId id="298" r:id="rId30"/>
    <p:sldId id="280" r:id="rId31"/>
    <p:sldId id="284" r:id="rId32"/>
    <p:sldId id="267" r:id="rId33"/>
    <p:sldId id="291" r:id="rId34"/>
    <p:sldId id="304" r:id="rId35"/>
    <p:sldId id="331" r:id="rId36"/>
    <p:sldId id="332" r:id="rId37"/>
    <p:sldId id="262" r:id="rId38"/>
    <p:sldId id="322" r:id="rId39"/>
    <p:sldId id="282" r:id="rId40"/>
    <p:sldId id="327" r:id="rId41"/>
    <p:sldId id="283" r:id="rId42"/>
    <p:sldId id="292" r:id="rId43"/>
    <p:sldId id="271" r:id="rId44"/>
    <p:sldId id="263" r:id="rId45"/>
    <p:sldId id="325" r:id="rId46"/>
    <p:sldId id="323" r:id="rId47"/>
    <p:sldId id="320" r:id="rId48"/>
    <p:sldId id="313" r:id="rId49"/>
    <p:sldId id="301" r:id="rId50"/>
    <p:sldId id="300" r:id="rId51"/>
    <p:sldId id="264" r:id="rId52"/>
    <p:sldId id="306" r:id="rId53"/>
    <p:sldId id="307" r:id="rId54"/>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33"/>
    <a:srgbClr val="FFFF00"/>
    <a:srgbClr val="FF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620"/>
    <p:restoredTop sz="94660"/>
  </p:normalViewPr>
  <p:slideViewPr>
    <p:cSldViewPr>
      <p:cViewPr>
        <p:scale>
          <a:sx n="66" d="100"/>
          <a:sy n="66" d="100"/>
        </p:scale>
        <p:origin x="504" y="480"/>
      </p:cViewPr>
      <p:guideLst>
        <p:guide orient="horz" pos="2160"/>
        <p:guide pos="2880"/>
      </p:guideLst>
    </p:cSldViewPr>
  </p:slideViewPr>
  <p:outlineViewPr>
    <p:cViewPr>
      <p:scale>
        <a:sx n="33" d="100"/>
        <a:sy n="33" d="100"/>
      </p:scale>
      <p:origin x="0" y="0"/>
    </p:cViewPr>
    <p:sldLst>
      <p:sld r:id="rId1" collapse="1"/>
      <p:sld r:id="rId2" collapse="1"/>
      <p:sld r:id="rId3" collapse="1"/>
    </p:sldLst>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37" d="100"/>
          <a:sy n="37" d="100"/>
        </p:scale>
        <p:origin x="-1090" y="-58"/>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slide" Target="slides/slide5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handoutMaster" Target="handoutMasters/handoutMaster1.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s>
</file>

<file path=ppt/_rels/viewProps.xml.rels><?xml version="1.0" encoding="UTF-8" standalone="yes"?>
<Relationships xmlns="http://schemas.openxmlformats.org/package/2006/relationships"><Relationship Id="rId3" Type="http://schemas.openxmlformats.org/officeDocument/2006/relationships/slide" Target="slides/slide36.xml"/><Relationship Id="rId2" Type="http://schemas.openxmlformats.org/officeDocument/2006/relationships/slide" Target="slides/slide18.xml"/><Relationship Id="rId1" Type="http://schemas.openxmlformats.org/officeDocument/2006/relationships/slide" Target="slides/slide6.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6.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kumimoji="1" sz="1200">
                <a:latin typeface="Times New Roman" pitchFamily="18" charset="0"/>
              </a:defRPr>
            </a:lvl1pPr>
          </a:lstStyle>
          <a:p>
            <a:endParaRPr lang="zh-CN" altLang="en-US"/>
          </a:p>
        </p:txBody>
      </p:sp>
      <p:sp>
        <p:nvSpPr>
          <p:cNvPr id="5123"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kumimoji="1" sz="1200">
                <a:latin typeface="Times New Roman" pitchFamily="18" charset="0"/>
              </a:defRPr>
            </a:lvl1pPr>
          </a:lstStyle>
          <a:p>
            <a:endParaRPr lang="en-US" altLang="zh-CN"/>
          </a:p>
        </p:txBody>
      </p:sp>
      <p:sp>
        <p:nvSpPr>
          <p:cNvPr id="5124"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kumimoji="1" sz="1200">
                <a:latin typeface="Times New Roman" pitchFamily="18" charset="0"/>
              </a:defRPr>
            </a:lvl1pPr>
          </a:lstStyle>
          <a:p>
            <a:endParaRPr lang="en-US" altLang="zh-CN"/>
          </a:p>
        </p:txBody>
      </p:sp>
      <p:sp>
        <p:nvSpPr>
          <p:cNvPr id="5125"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kumimoji="1" sz="1200">
                <a:latin typeface="Times New Roman" pitchFamily="18" charset="0"/>
              </a:defRPr>
            </a:lvl1pPr>
          </a:lstStyle>
          <a:p>
            <a:fld id="{EC6AF985-73DF-49CF-A463-FB59B926876E}" type="slidenum">
              <a:rPr lang="zh-CN" altLang="en-US"/>
              <a:pPr/>
              <a:t>‹#›</a:t>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kumimoji="1" sz="1200">
                <a:latin typeface="Times New Roman" pitchFamily="18" charset="0"/>
              </a:defRPr>
            </a:lvl1pPr>
          </a:lstStyle>
          <a:p>
            <a:endParaRPr lang="zh-CN" altLang="en-US"/>
          </a:p>
        </p:txBody>
      </p:sp>
      <p:sp>
        <p:nvSpPr>
          <p:cNvPr id="4099"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kumimoji="1" sz="1200">
                <a:latin typeface="Times New Roman" pitchFamily="18" charset="0"/>
              </a:defRPr>
            </a:lvl1pPr>
          </a:lstStyle>
          <a:p>
            <a:endParaRPr lang="en-US" altLang="zh-CN"/>
          </a:p>
        </p:txBody>
      </p:sp>
      <p:sp>
        <p:nvSpPr>
          <p:cNvPr id="57348" name="Rectangle 4"/>
          <p:cNvSpPr>
            <a:spLocks noChangeArrowheads="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102"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kumimoji="1" sz="1200">
                <a:latin typeface="Times New Roman" pitchFamily="18" charset="0"/>
              </a:defRPr>
            </a:lvl1pPr>
          </a:lstStyle>
          <a:p>
            <a:endParaRPr lang="en-US" altLang="zh-CN"/>
          </a:p>
        </p:txBody>
      </p:sp>
      <p:sp>
        <p:nvSpPr>
          <p:cNvPr id="4103"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kumimoji="1" sz="1200">
                <a:latin typeface="Times New Roman" pitchFamily="18" charset="0"/>
              </a:defRPr>
            </a:lvl1pPr>
          </a:lstStyle>
          <a:p>
            <a:fld id="{D8CDD7FA-C277-4EEA-8AA5-635D17D091C9}" type="slidenum">
              <a:rPr lang="zh-CN" altLang="en-US"/>
              <a:pPr/>
              <a:t>‹#›</a:t>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p:spPr>
        <p:txBody>
          <a:bodyPr/>
          <a:lstStyle/>
          <a:p>
            <a:fld id="{9B94F8CF-B5E1-46C9-9373-E2283F1B5C4D}" type="slidenum">
              <a:rPr lang="zh-CN" altLang="en-US"/>
              <a:pPr/>
              <a:t>35</a:t>
            </a:fld>
            <a:endParaRPr lang="en-US" altLang="zh-CN"/>
          </a:p>
        </p:txBody>
      </p:sp>
      <p:sp>
        <p:nvSpPr>
          <p:cNvPr id="58371" name="Rectangle 2"/>
          <p:cNvSpPr>
            <a:spLocks noChangeArrowheads="1" noTextEdit="1"/>
          </p:cNvSpPr>
          <p:nvPr>
            <p:ph type="sldImg"/>
          </p:nvPr>
        </p:nvSpPr>
        <p:spPr>
          <a:ln/>
        </p:spPr>
      </p:sp>
      <p:sp>
        <p:nvSpPr>
          <p:cNvPr id="58372" name="Rectangle 3"/>
          <p:cNvSpPr>
            <a:spLocks noGrp="1" noChangeArrowheads="1"/>
          </p:cNvSpPr>
          <p:nvPr>
            <p:ph type="body" idx="1"/>
          </p:nvPr>
        </p:nvSpPr>
        <p:spPr>
          <a:xfrm>
            <a:off x="685800" y="4343400"/>
            <a:ext cx="5486400" cy="4114800"/>
          </a:xfrm>
          <a:noFill/>
          <a:ln/>
        </p:spPr>
        <p:txBody>
          <a:bodyPr/>
          <a:lstStyle/>
          <a:p>
            <a:pPr eaLnBrk="1" hangingPunct="1"/>
            <a:r>
              <a:rPr lang="en-US" altLang="zh-CN" smtClean="0"/>
              <a:t>Is there anything wrong ?  (first,positive;second,negative)</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p:spPr>
        <p:txBody>
          <a:bodyPr/>
          <a:lstStyle/>
          <a:p>
            <a:fld id="{F3CCF106-7F57-4566-822F-8643F585D28C}" type="slidenum">
              <a:rPr lang="zh-CN" altLang="en-US"/>
              <a:pPr/>
              <a:t>44</a:t>
            </a:fld>
            <a:endParaRPr lang="en-US" altLang="zh-CN"/>
          </a:p>
        </p:txBody>
      </p:sp>
      <p:sp>
        <p:nvSpPr>
          <p:cNvPr id="59395" name="Rectangle 2"/>
          <p:cNvSpPr>
            <a:spLocks noChangeArrowheads="1" noTextEdit="1"/>
          </p:cNvSpPr>
          <p:nvPr>
            <p:ph type="sldImg"/>
          </p:nvPr>
        </p:nvSpPr>
        <p:spPr>
          <a:ln/>
        </p:spPr>
      </p:sp>
      <p:sp>
        <p:nvSpPr>
          <p:cNvPr id="59396" name="Rectangle 3"/>
          <p:cNvSpPr>
            <a:spLocks noGrp="1" noChangeArrowheads="1"/>
          </p:cNvSpPr>
          <p:nvPr>
            <p:ph type="body" idx="1"/>
          </p:nvPr>
        </p:nvSpPr>
        <p:spPr>
          <a:xfrm>
            <a:off x="685800" y="4343400"/>
            <a:ext cx="5486400" cy="4114800"/>
          </a:xfrm>
          <a:noFill/>
          <a:ln/>
        </p:spPr>
        <p:txBody>
          <a:bodyPr/>
          <a:lstStyle/>
          <a:p>
            <a:pPr eaLnBrk="1" hangingPunct="1"/>
            <a:r>
              <a:rPr lang="en-US" altLang="zh-CN" smtClean="0"/>
              <a:t>Small resting lymphocyte are 6-8 </a:t>
            </a:r>
            <a:r>
              <a:rPr lang="en-US" altLang="zh-CN" smtClean="0">
                <a:latin typeface="Arial" charset="0"/>
              </a:rPr>
              <a:t>µ</a:t>
            </a:r>
            <a:r>
              <a:rPr lang="en-US" altLang="zh-CN" smtClean="0"/>
              <a:t>m in diameter</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4" name="Group 2"/>
          <p:cNvGrpSpPr>
            <a:grpSpLocks/>
          </p:cNvGrpSpPr>
          <p:nvPr/>
        </p:nvGrpSpPr>
        <p:grpSpPr bwMode="auto">
          <a:xfrm>
            <a:off x="-6350" y="20638"/>
            <a:ext cx="9144000" cy="6858000"/>
            <a:chOff x="0" y="0"/>
            <a:chExt cx="5760" cy="4320"/>
          </a:xfrm>
        </p:grpSpPr>
        <p:sp>
          <p:nvSpPr>
            <p:cNvPr id="5" name="Freeform 3"/>
            <p:cNvSpPr>
              <a:spLocks/>
            </p:cNvSpPr>
            <p:nvPr/>
          </p:nvSpPr>
          <p:spPr bwMode="hidden">
            <a:xfrm>
              <a:off x="0" y="3072"/>
              <a:ext cx="5760" cy="1248"/>
            </a:xfrm>
            <a:custGeom>
              <a:avLst/>
              <a:gdLst/>
              <a:ahLst/>
              <a:cxnLst>
                <a:cxn ang="0">
                  <a:pos x="6027" y="2296"/>
                </a:cxn>
                <a:cxn ang="0">
                  <a:pos x="0" y="2296"/>
                </a:cxn>
                <a:cxn ang="0">
                  <a:pos x="0" y="0"/>
                </a:cxn>
                <a:cxn ang="0">
                  <a:pos x="6027" y="0"/>
                </a:cxn>
                <a:cxn ang="0">
                  <a:pos x="6027" y="2296"/>
                </a:cxn>
                <a:cxn ang="0">
                  <a:pos x="6027" y="2296"/>
                </a:cxn>
              </a:cxnLst>
              <a:rect l="0" t="0" r="r" b="b"/>
              <a:pathLst>
                <a:path w="6027" h="2296">
                  <a:moveTo>
                    <a:pt x="6027" y="2296"/>
                  </a:moveTo>
                  <a:lnTo>
                    <a:pt x="0" y="2296"/>
                  </a:lnTo>
                  <a:lnTo>
                    <a:pt x="0" y="0"/>
                  </a:lnTo>
                  <a:lnTo>
                    <a:pt x="6027" y="0"/>
                  </a:lnTo>
                  <a:lnTo>
                    <a:pt x="6027" y="2296"/>
                  </a:lnTo>
                  <a:lnTo>
                    <a:pt x="6027" y="2296"/>
                  </a:lnTo>
                  <a:close/>
                </a:path>
              </a:pathLst>
            </a:custGeom>
            <a:gradFill rotWithShape="0">
              <a:gsLst>
                <a:gs pos="0">
                  <a:schemeClr val="bg1"/>
                </a:gs>
                <a:gs pos="100000">
                  <a:schemeClr val="accent2"/>
                </a:gs>
              </a:gsLst>
              <a:lin ang="5400000" scaled="1"/>
            </a:gradFill>
            <a:ln w="9525">
              <a:noFill/>
              <a:round/>
              <a:headEnd/>
              <a:tailEnd/>
            </a:ln>
          </p:spPr>
          <p:txBody>
            <a:bodyPr/>
            <a:lstStyle/>
            <a:p>
              <a:pPr>
                <a:defRPr/>
              </a:pPr>
              <a:endParaRPr lang="zh-CN" altLang="en-US"/>
            </a:p>
          </p:txBody>
        </p:sp>
        <p:sp>
          <p:nvSpPr>
            <p:cNvPr id="6" name="Freeform 4"/>
            <p:cNvSpPr>
              <a:spLocks/>
            </p:cNvSpPr>
            <p:nvPr/>
          </p:nvSpPr>
          <p:spPr bwMode="hidden">
            <a:xfrm>
              <a:off x="0" y="0"/>
              <a:ext cx="5760" cy="3072"/>
            </a:xfrm>
            <a:custGeom>
              <a:avLst/>
              <a:gdLst/>
              <a:ahLst/>
              <a:cxnLst>
                <a:cxn ang="0">
                  <a:pos x="6027" y="2296"/>
                </a:cxn>
                <a:cxn ang="0">
                  <a:pos x="0" y="2296"/>
                </a:cxn>
                <a:cxn ang="0">
                  <a:pos x="0" y="0"/>
                </a:cxn>
                <a:cxn ang="0">
                  <a:pos x="6027" y="0"/>
                </a:cxn>
                <a:cxn ang="0">
                  <a:pos x="6027" y="2296"/>
                </a:cxn>
                <a:cxn ang="0">
                  <a:pos x="6027" y="2296"/>
                </a:cxn>
              </a:cxnLst>
              <a:rect l="0" t="0" r="r" b="b"/>
              <a:pathLst>
                <a:path w="6027" h="2296">
                  <a:moveTo>
                    <a:pt x="6027" y="2296"/>
                  </a:moveTo>
                  <a:lnTo>
                    <a:pt x="0" y="2296"/>
                  </a:lnTo>
                  <a:lnTo>
                    <a:pt x="0" y="0"/>
                  </a:lnTo>
                  <a:lnTo>
                    <a:pt x="6027" y="0"/>
                  </a:lnTo>
                  <a:lnTo>
                    <a:pt x="6027" y="2296"/>
                  </a:lnTo>
                  <a:lnTo>
                    <a:pt x="6027" y="2296"/>
                  </a:lnTo>
                  <a:close/>
                </a:path>
              </a:pathLst>
            </a:custGeom>
            <a:gradFill rotWithShape="0">
              <a:gsLst>
                <a:gs pos="0">
                  <a:schemeClr val="bg1">
                    <a:gamma/>
                    <a:shade val="46275"/>
                    <a:invGamma/>
                  </a:schemeClr>
                </a:gs>
                <a:gs pos="100000">
                  <a:schemeClr val="bg1"/>
                </a:gs>
              </a:gsLst>
              <a:lin ang="5400000" scaled="1"/>
            </a:gradFill>
            <a:ln w="9525">
              <a:noFill/>
              <a:round/>
              <a:headEnd/>
              <a:tailEnd/>
            </a:ln>
          </p:spPr>
          <p:txBody>
            <a:bodyPr/>
            <a:lstStyle/>
            <a:p>
              <a:pPr>
                <a:defRPr/>
              </a:pPr>
              <a:endParaRPr lang="zh-CN" altLang="en-US"/>
            </a:p>
          </p:txBody>
        </p:sp>
      </p:grpSp>
      <p:sp>
        <p:nvSpPr>
          <p:cNvPr id="7" name="Freeform 5"/>
          <p:cNvSpPr>
            <a:spLocks/>
          </p:cNvSpPr>
          <p:nvPr/>
        </p:nvSpPr>
        <p:spPr bwMode="hidden">
          <a:xfrm>
            <a:off x="6242050" y="6269038"/>
            <a:ext cx="2895600" cy="609600"/>
          </a:xfrm>
          <a:custGeom>
            <a:avLst/>
            <a:gdLst/>
            <a:ahLst/>
            <a:cxnLst>
              <a:cxn ang="0">
                <a:pos x="5748" y="246"/>
              </a:cxn>
              <a:cxn ang="0">
                <a:pos x="0" y="246"/>
              </a:cxn>
              <a:cxn ang="0">
                <a:pos x="0" y="0"/>
              </a:cxn>
              <a:cxn ang="0">
                <a:pos x="5748" y="0"/>
              </a:cxn>
              <a:cxn ang="0">
                <a:pos x="5748" y="246"/>
              </a:cxn>
              <a:cxn ang="0">
                <a:pos x="5748" y="246"/>
              </a:cxn>
            </a:cxnLst>
            <a:rect l="0" t="0" r="r" b="b"/>
            <a:pathLst>
              <a:path w="5748" h="246">
                <a:moveTo>
                  <a:pt x="5748" y="246"/>
                </a:moveTo>
                <a:lnTo>
                  <a:pt x="0" y="246"/>
                </a:lnTo>
                <a:lnTo>
                  <a:pt x="0" y="0"/>
                </a:lnTo>
                <a:lnTo>
                  <a:pt x="5748" y="0"/>
                </a:lnTo>
                <a:lnTo>
                  <a:pt x="5748" y="246"/>
                </a:lnTo>
                <a:lnTo>
                  <a:pt x="5748" y="246"/>
                </a:lnTo>
                <a:close/>
              </a:path>
            </a:pathLst>
          </a:custGeom>
          <a:gradFill rotWithShape="0">
            <a:gsLst>
              <a:gs pos="0">
                <a:schemeClr val="bg1"/>
              </a:gs>
              <a:gs pos="100000">
                <a:schemeClr val="hlink"/>
              </a:gs>
            </a:gsLst>
            <a:lin ang="18900000" scaled="1"/>
          </a:gradFill>
          <a:ln w="9525">
            <a:noFill/>
            <a:round/>
            <a:headEnd/>
            <a:tailEnd/>
          </a:ln>
        </p:spPr>
        <p:txBody>
          <a:bodyPr/>
          <a:lstStyle/>
          <a:p>
            <a:pPr>
              <a:defRPr/>
            </a:pPr>
            <a:endParaRPr lang="zh-CN" altLang="en-US"/>
          </a:p>
        </p:txBody>
      </p:sp>
      <p:grpSp>
        <p:nvGrpSpPr>
          <p:cNvPr id="8" name="Group 6"/>
          <p:cNvGrpSpPr>
            <a:grpSpLocks/>
          </p:cNvGrpSpPr>
          <p:nvPr/>
        </p:nvGrpSpPr>
        <p:grpSpPr bwMode="auto">
          <a:xfrm>
            <a:off x="-1588" y="6034088"/>
            <a:ext cx="7845426" cy="850900"/>
            <a:chOff x="0" y="3792"/>
            <a:chExt cx="4942" cy="536"/>
          </a:xfrm>
        </p:grpSpPr>
        <p:sp>
          <p:nvSpPr>
            <p:cNvPr id="9" name="Freeform 7"/>
            <p:cNvSpPr>
              <a:spLocks/>
            </p:cNvSpPr>
            <p:nvPr userDrawn="1"/>
          </p:nvSpPr>
          <p:spPr bwMode="ltGray">
            <a:xfrm>
              <a:off x="1488" y="3792"/>
              <a:ext cx="3240" cy="536"/>
            </a:xfrm>
            <a:custGeom>
              <a:avLst/>
              <a:gdLst/>
              <a:ahLst/>
              <a:cxnLst>
                <a:cxn ang="0">
                  <a:pos x="3132" y="469"/>
                </a:cxn>
                <a:cxn ang="0">
                  <a:pos x="2995" y="395"/>
                </a:cxn>
                <a:cxn ang="0">
                  <a:pos x="2911" y="375"/>
                </a:cxn>
                <a:cxn ang="0">
                  <a:pos x="2678" y="228"/>
                </a:cxn>
                <a:cxn ang="0">
                  <a:pos x="2553" y="74"/>
                </a:cxn>
                <a:cxn ang="0">
                  <a:pos x="2457" y="7"/>
                </a:cxn>
                <a:cxn ang="0">
                  <a:pos x="2403" y="47"/>
                </a:cxn>
                <a:cxn ang="0">
                  <a:pos x="2289" y="74"/>
                </a:cxn>
                <a:cxn ang="0">
                  <a:pos x="2134" y="74"/>
                </a:cxn>
                <a:cxn ang="0">
                  <a:pos x="2044" y="128"/>
                </a:cxn>
                <a:cxn ang="0">
                  <a:pos x="1775" y="222"/>
                </a:cxn>
                <a:cxn ang="0">
                  <a:pos x="1602" y="181"/>
                </a:cxn>
                <a:cxn ang="0">
                  <a:pos x="1560" y="101"/>
                </a:cxn>
                <a:cxn ang="0">
                  <a:pos x="1542" y="87"/>
                </a:cxn>
                <a:cxn ang="0">
                  <a:pos x="1446" y="60"/>
                </a:cxn>
                <a:cxn ang="0">
                  <a:pos x="1375" y="74"/>
                </a:cxn>
                <a:cxn ang="0">
                  <a:pos x="1309" y="87"/>
                </a:cxn>
                <a:cxn ang="0">
                  <a:pos x="1243" y="13"/>
                </a:cxn>
                <a:cxn ang="0">
                  <a:pos x="1225" y="0"/>
                </a:cxn>
                <a:cxn ang="0">
                  <a:pos x="1189" y="0"/>
                </a:cxn>
                <a:cxn ang="0">
                  <a:pos x="1106" y="34"/>
                </a:cxn>
                <a:cxn ang="0">
                  <a:pos x="1106" y="34"/>
                </a:cxn>
                <a:cxn ang="0">
                  <a:pos x="1094" y="40"/>
                </a:cxn>
                <a:cxn ang="0">
                  <a:pos x="1070" y="54"/>
                </a:cxn>
                <a:cxn ang="0">
                  <a:pos x="1034" y="74"/>
                </a:cxn>
                <a:cxn ang="0">
                  <a:pos x="1004" y="74"/>
                </a:cxn>
                <a:cxn ang="0">
                  <a:pos x="986" y="74"/>
                </a:cxn>
                <a:cxn ang="0">
                  <a:pos x="956" y="81"/>
                </a:cxn>
                <a:cxn ang="0">
                  <a:pos x="920" y="94"/>
                </a:cxn>
                <a:cxn ang="0">
                  <a:pos x="884" y="107"/>
                </a:cxn>
                <a:cxn ang="0">
                  <a:pos x="843" y="128"/>
                </a:cxn>
                <a:cxn ang="0">
                  <a:pos x="813" y="141"/>
                </a:cxn>
                <a:cxn ang="0">
                  <a:pos x="789" y="148"/>
                </a:cxn>
                <a:cxn ang="0">
                  <a:pos x="783" y="154"/>
                </a:cxn>
                <a:cxn ang="0">
                  <a:pos x="556" y="228"/>
                </a:cxn>
                <a:cxn ang="0">
                  <a:pos x="394" y="294"/>
                </a:cxn>
                <a:cxn ang="0">
                  <a:pos x="107" y="462"/>
                </a:cxn>
                <a:cxn ang="0">
                  <a:pos x="0" y="536"/>
                </a:cxn>
                <a:cxn ang="0">
                  <a:pos x="3240" y="536"/>
                </a:cxn>
                <a:cxn ang="0">
                  <a:pos x="3132" y="469"/>
                </a:cxn>
                <a:cxn ang="0">
                  <a:pos x="3132" y="469"/>
                </a:cxn>
              </a:cxnLst>
              <a:rect l="0" t="0" r="r" b="b"/>
              <a:pathLst>
                <a:path w="3240" h="536">
                  <a:moveTo>
                    <a:pt x="3132" y="469"/>
                  </a:moveTo>
                  <a:lnTo>
                    <a:pt x="2995" y="395"/>
                  </a:lnTo>
                  <a:lnTo>
                    <a:pt x="2911" y="375"/>
                  </a:lnTo>
                  <a:lnTo>
                    <a:pt x="2678" y="228"/>
                  </a:lnTo>
                  <a:lnTo>
                    <a:pt x="2553" y="74"/>
                  </a:lnTo>
                  <a:lnTo>
                    <a:pt x="2457" y="7"/>
                  </a:lnTo>
                  <a:lnTo>
                    <a:pt x="2403" y="47"/>
                  </a:lnTo>
                  <a:lnTo>
                    <a:pt x="2289" y="74"/>
                  </a:lnTo>
                  <a:lnTo>
                    <a:pt x="2134" y="74"/>
                  </a:lnTo>
                  <a:lnTo>
                    <a:pt x="2044" y="128"/>
                  </a:lnTo>
                  <a:lnTo>
                    <a:pt x="1775" y="222"/>
                  </a:lnTo>
                  <a:lnTo>
                    <a:pt x="1602" y="181"/>
                  </a:lnTo>
                  <a:lnTo>
                    <a:pt x="1560" y="101"/>
                  </a:lnTo>
                  <a:lnTo>
                    <a:pt x="1542" y="87"/>
                  </a:lnTo>
                  <a:lnTo>
                    <a:pt x="1446" y="60"/>
                  </a:lnTo>
                  <a:lnTo>
                    <a:pt x="1375" y="74"/>
                  </a:lnTo>
                  <a:lnTo>
                    <a:pt x="1309" y="87"/>
                  </a:lnTo>
                  <a:lnTo>
                    <a:pt x="1243" y="13"/>
                  </a:lnTo>
                  <a:lnTo>
                    <a:pt x="1225" y="0"/>
                  </a:lnTo>
                  <a:lnTo>
                    <a:pt x="1189" y="0"/>
                  </a:lnTo>
                  <a:lnTo>
                    <a:pt x="1106" y="34"/>
                  </a:lnTo>
                  <a:lnTo>
                    <a:pt x="1106" y="34"/>
                  </a:lnTo>
                  <a:lnTo>
                    <a:pt x="1094" y="40"/>
                  </a:lnTo>
                  <a:lnTo>
                    <a:pt x="1070" y="54"/>
                  </a:lnTo>
                  <a:lnTo>
                    <a:pt x="1034" y="74"/>
                  </a:lnTo>
                  <a:lnTo>
                    <a:pt x="1004" y="74"/>
                  </a:lnTo>
                  <a:lnTo>
                    <a:pt x="986" y="74"/>
                  </a:lnTo>
                  <a:lnTo>
                    <a:pt x="956" y="81"/>
                  </a:lnTo>
                  <a:lnTo>
                    <a:pt x="920" y="94"/>
                  </a:lnTo>
                  <a:lnTo>
                    <a:pt x="884" y="107"/>
                  </a:lnTo>
                  <a:lnTo>
                    <a:pt x="843" y="128"/>
                  </a:lnTo>
                  <a:lnTo>
                    <a:pt x="813" y="141"/>
                  </a:lnTo>
                  <a:lnTo>
                    <a:pt x="789" y="148"/>
                  </a:lnTo>
                  <a:lnTo>
                    <a:pt x="783" y="154"/>
                  </a:lnTo>
                  <a:lnTo>
                    <a:pt x="556" y="228"/>
                  </a:lnTo>
                  <a:lnTo>
                    <a:pt x="394" y="294"/>
                  </a:lnTo>
                  <a:lnTo>
                    <a:pt x="107" y="462"/>
                  </a:lnTo>
                  <a:lnTo>
                    <a:pt x="0" y="536"/>
                  </a:lnTo>
                  <a:lnTo>
                    <a:pt x="3240" y="536"/>
                  </a:lnTo>
                  <a:lnTo>
                    <a:pt x="3132" y="469"/>
                  </a:lnTo>
                  <a:lnTo>
                    <a:pt x="3132" y="469"/>
                  </a:lnTo>
                  <a:close/>
                </a:path>
              </a:pathLst>
            </a:custGeom>
            <a:gradFill rotWithShape="0">
              <a:gsLst>
                <a:gs pos="0">
                  <a:schemeClr val="bg2">
                    <a:gamma/>
                    <a:tint val="66667"/>
                    <a:invGamma/>
                  </a:schemeClr>
                </a:gs>
                <a:gs pos="100000">
                  <a:schemeClr val="bg2"/>
                </a:gs>
              </a:gsLst>
              <a:lin ang="5400000" scaled="1"/>
            </a:gradFill>
            <a:ln w="9525">
              <a:noFill/>
              <a:round/>
              <a:headEnd/>
              <a:tailEnd/>
            </a:ln>
          </p:spPr>
          <p:txBody>
            <a:bodyPr/>
            <a:lstStyle/>
            <a:p>
              <a:pPr>
                <a:defRPr/>
              </a:pPr>
              <a:endParaRPr lang="zh-CN" altLang="en-US"/>
            </a:p>
          </p:txBody>
        </p:sp>
        <p:grpSp>
          <p:nvGrpSpPr>
            <p:cNvPr id="10" name="Group 8"/>
            <p:cNvGrpSpPr>
              <a:grpSpLocks/>
            </p:cNvGrpSpPr>
            <p:nvPr userDrawn="1"/>
          </p:nvGrpSpPr>
          <p:grpSpPr bwMode="auto">
            <a:xfrm>
              <a:off x="2486" y="3792"/>
              <a:ext cx="2456" cy="536"/>
              <a:chOff x="2486" y="3792"/>
              <a:chExt cx="2456" cy="536"/>
            </a:xfrm>
          </p:grpSpPr>
          <p:sp>
            <p:nvSpPr>
              <p:cNvPr id="12" name="Freeform 9"/>
              <p:cNvSpPr>
                <a:spLocks/>
              </p:cNvSpPr>
              <p:nvPr userDrawn="1"/>
            </p:nvSpPr>
            <p:spPr bwMode="ltGray">
              <a:xfrm>
                <a:off x="3948" y="3799"/>
                <a:ext cx="994" cy="529"/>
              </a:xfrm>
              <a:custGeom>
                <a:avLst/>
                <a:gdLst/>
                <a:ahLst/>
                <a:cxnLst>
                  <a:cxn ang="0">
                    <a:pos x="636" y="373"/>
                  </a:cxn>
                  <a:cxn ang="0">
                    <a:pos x="495" y="370"/>
                  </a:cxn>
                  <a:cxn ang="0">
                    <a:pos x="280" y="249"/>
                  </a:cxn>
                  <a:cxn ang="0">
                    <a:pos x="127" y="66"/>
                  </a:cxn>
                  <a:cxn ang="0">
                    <a:pos x="0" y="0"/>
                  </a:cxn>
                  <a:cxn ang="0">
                    <a:pos x="22" y="26"/>
                  </a:cxn>
                  <a:cxn ang="0">
                    <a:pos x="0" y="65"/>
                  </a:cxn>
                  <a:cxn ang="0">
                    <a:pos x="30" y="119"/>
                  </a:cxn>
                  <a:cxn ang="0">
                    <a:pos x="75" y="243"/>
                  </a:cxn>
                  <a:cxn ang="0">
                    <a:pos x="45" y="422"/>
                  </a:cxn>
                  <a:cxn ang="0">
                    <a:pos x="200" y="329"/>
                  </a:cxn>
                  <a:cxn ang="0">
                    <a:pos x="592" y="527"/>
                  </a:cxn>
                  <a:cxn ang="0">
                    <a:pos x="994" y="529"/>
                  </a:cxn>
                  <a:cxn ang="0">
                    <a:pos x="828" y="473"/>
                  </a:cxn>
                  <a:cxn ang="0">
                    <a:pos x="636" y="373"/>
                  </a:cxn>
                </a:cxnLst>
                <a:rect l="0" t="0" r="r" b="b"/>
                <a:pathLst>
                  <a:path w="994" h="529">
                    <a:moveTo>
                      <a:pt x="636" y="373"/>
                    </a:moveTo>
                    <a:lnTo>
                      <a:pt x="495" y="370"/>
                    </a:lnTo>
                    <a:lnTo>
                      <a:pt x="280" y="249"/>
                    </a:lnTo>
                    <a:lnTo>
                      <a:pt x="127" y="66"/>
                    </a:lnTo>
                    <a:lnTo>
                      <a:pt x="0" y="0"/>
                    </a:lnTo>
                    <a:lnTo>
                      <a:pt x="22" y="26"/>
                    </a:lnTo>
                    <a:lnTo>
                      <a:pt x="0" y="65"/>
                    </a:lnTo>
                    <a:lnTo>
                      <a:pt x="30" y="119"/>
                    </a:lnTo>
                    <a:lnTo>
                      <a:pt x="75" y="243"/>
                    </a:lnTo>
                    <a:lnTo>
                      <a:pt x="45" y="422"/>
                    </a:lnTo>
                    <a:lnTo>
                      <a:pt x="200" y="329"/>
                    </a:lnTo>
                    <a:lnTo>
                      <a:pt x="592" y="527"/>
                    </a:lnTo>
                    <a:lnTo>
                      <a:pt x="994" y="529"/>
                    </a:lnTo>
                    <a:lnTo>
                      <a:pt x="828" y="473"/>
                    </a:lnTo>
                    <a:lnTo>
                      <a:pt x="636" y="373"/>
                    </a:lnTo>
                    <a:close/>
                  </a:path>
                </a:pathLst>
              </a:custGeom>
              <a:solidFill>
                <a:schemeClr val="bg2"/>
              </a:solidFill>
              <a:ln w="9525">
                <a:noFill/>
                <a:round/>
                <a:headEnd/>
                <a:tailEnd/>
              </a:ln>
            </p:spPr>
            <p:txBody>
              <a:bodyPr/>
              <a:lstStyle/>
              <a:p>
                <a:pPr>
                  <a:defRPr/>
                </a:pPr>
                <a:endParaRPr lang="zh-CN" altLang="en-US"/>
              </a:p>
            </p:txBody>
          </p:sp>
          <p:sp>
            <p:nvSpPr>
              <p:cNvPr id="13" name="Freeform 10"/>
              <p:cNvSpPr>
                <a:spLocks/>
              </p:cNvSpPr>
              <p:nvPr userDrawn="1"/>
            </p:nvSpPr>
            <p:spPr bwMode="ltGray">
              <a:xfrm>
                <a:off x="2677" y="3792"/>
                <a:ext cx="186" cy="395"/>
              </a:xfrm>
              <a:custGeom>
                <a:avLst/>
                <a:gdLst/>
                <a:ahLst/>
                <a:cxnLst>
                  <a:cxn ang="0">
                    <a:pos x="36" y="0"/>
                  </a:cxn>
                  <a:cxn ang="0">
                    <a:pos x="54" y="18"/>
                  </a:cxn>
                  <a:cxn ang="0">
                    <a:pos x="24" y="30"/>
                  </a:cxn>
                  <a:cxn ang="0">
                    <a:pos x="18" y="66"/>
                  </a:cxn>
                  <a:cxn ang="0">
                    <a:pos x="42" y="114"/>
                  </a:cxn>
                  <a:cxn ang="0">
                    <a:pos x="48" y="162"/>
                  </a:cxn>
                  <a:cxn ang="0">
                    <a:pos x="0" y="353"/>
                  </a:cxn>
                  <a:cxn ang="0">
                    <a:pos x="54" y="233"/>
                  </a:cxn>
                  <a:cxn ang="0">
                    <a:pos x="84" y="216"/>
                  </a:cxn>
                  <a:cxn ang="0">
                    <a:pos x="126" y="126"/>
                  </a:cxn>
                  <a:cxn ang="0">
                    <a:pos x="144" y="120"/>
                  </a:cxn>
                  <a:cxn ang="0">
                    <a:pos x="144" y="90"/>
                  </a:cxn>
                  <a:cxn ang="0">
                    <a:pos x="186" y="66"/>
                  </a:cxn>
                  <a:cxn ang="0">
                    <a:pos x="162" y="60"/>
                  </a:cxn>
                  <a:cxn ang="0">
                    <a:pos x="36" y="0"/>
                  </a:cxn>
                  <a:cxn ang="0">
                    <a:pos x="36" y="0"/>
                  </a:cxn>
                </a:cxnLst>
                <a:rect l="0" t="0" r="r" b="b"/>
                <a:pathLst>
                  <a:path w="186" h="353">
                    <a:moveTo>
                      <a:pt x="36" y="0"/>
                    </a:moveTo>
                    <a:lnTo>
                      <a:pt x="54" y="18"/>
                    </a:lnTo>
                    <a:lnTo>
                      <a:pt x="24" y="30"/>
                    </a:lnTo>
                    <a:lnTo>
                      <a:pt x="18" y="66"/>
                    </a:lnTo>
                    <a:lnTo>
                      <a:pt x="42" y="114"/>
                    </a:lnTo>
                    <a:lnTo>
                      <a:pt x="48" y="162"/>
                    </a:lnTo>
                    <a:lnTo>
                      <a:pt x="0" y="353"/>
                    </a:lnTo>
                    <a:lnTo>
                      <a:pt x="54" y="233"/>
                    </a:lnTo>
                    <a:lnTo>
                      <a:pt x="84" y="216"/>
                    </a:lnTo>
                    <a:lnTo>
                      <a:pt x="126" y="126"/>
                    </a:lnTo>
                    <a:lnTo>
                      <a:pt x="144" y="120"/>
                    </a:lnTo>
                    <a:lnTo>
                      <a:pt x="144" y="90"/>
                    </a:lnTo>
                    <a:lnTo>
                      <a:pt x="186" y="66"/>
                    </a:lnTo>
                    <a:lnTo>
                      <a:pt x="162" y="60"/>
                    </a:lnTo>
                    <a:lnTo>
                      <a:pt x="36" y="0"/>
                    </a:lnTo>
                    <a:lnTo>
                      <a:pt x="36" y="0"/>
                    </a:lnTo>
                    <a:close/>
                  </a:path>
                </a:pathLst>
              </a:custGeom>
              <a:solidFill>
                <a:schemeClr val="bg2"/>
              </a:solidFill>
              <a:ln w="9525">
                <a:noFill/>
                <a:round/>
                <a:headEnd/>
                <a:tailEnd/>
              </a:ln>
            </p:spPr>
            <p:txBody>
              <a:bodyPr/>
              <a:lstStyle/>
              <a:p>
                <a:pPr>
                  <a:defRPr/>
                </a:pPr>
                <a:endParaRPr lang="zh-CN" altLang="en-US"/>
              </a:p>
            </p:txBody>
          </p:sp>
          <p:sp>
            <p:nvSpPr>
              <p:cNvPr id="14" name="Freeform 11"/>
              <p:cNvSpPr>
                <a:spLocks/>
              </p:cNvSpPr>
              <p:nvPr userDrawn="1"/>
            </p:nvSpPr>
            <p:spPr bwMode="ltGray">
              <a:xfrm>
                <a:off x="3030" y="3893"/>
                <a:ext cx="378" cy="271"/>
              </a:xfrm>
              <a:custGeom>
                <a:avLst/>
                <a:gdLst/>
                <a:ahLst/>
                <a:cxnLst>
                  <a:cxn ang="0">
                    <a:pos x="18" y="0"/>
                  </a:cxn>
                  <a:cxn ang="0">
                    <a:pos x="12" y="13"/>
                  </a:cxn>
                  <a:cxn ang="0">
                    <a:pos x="0" y="40"/>
                  </a:cxn>
                  <a:cxn ang="0">
                    <a:pos x="60" y="121"/>
                  </a:cxn>
                  <a:cxn ang="0">
                    <a:pos x="310" y="271"/>
                  </a:cxn>
                  <a:cxn ang="0">
                    <a:pos x="290" y="139"/>
                  </a:cxn>
                  <a:cxn ang="0">
                    <a:pos x="378" y="76"/>
                  </a:cxn>
                  <a:cxn ang="0">
                    <a:pos x="251" y="94"/>
                  </a:cxn>
                  <a:cxn ang="0">
                    <a:pos x="90" y="54"/>
                  </a:cxn>
                  <a:cxn ang="0">
                    <a:pos x="18" y="0"/>
                  </a:cxn>
                  <a:cxn ang="0">
                    <a:pos x="18" y="0"/>
                  </a:cxn>
                </a:cxnLst>
                <a:rect l="0" t="0" r="r" b="b"/>
                <a:pathLst>
                  <a:path w="378" h="271">
                    <a:moveTo>
                      <a:pt x="18" y="0"/>
                    </a:moveTo>
                    <a:lnTo>
                      <a:pt x="12" y="13"/>
                    </a:lnTo>
                    <a:lnTo>
                      <a:pt x="0" y="40"/>
                    </a:lnTo>
                    <a:lnTo>
                      <a:pt x="60" y="121"/>
                    </a:lnTo>
                    <a:lnTo>
                      <a:pt x="310" y="271"/>
                    </a:lnTo>
                    <a:lnTo>
                      <a:pt x="290" y="139"/>
                    </a:lnTo>
                    <a:lnTo>
                      <a:pt x="378" y="76"/>
                    </a:lnTo>
                    <a:lnTo>
                      <a:pt x="251" y="94"/>
                    </a:lnTo>
                    <a:lnTo>
                      <a:pt x="90" y="54"/>
                    </a:lnTo>
                    <a:lnTo>
                      <a:pt x="18" y="0"/>
                    </a:lnTo>
                    <a:lnTo>
                      <a:pt x="18" y="0"/>
                    </a:lnTo>
                    <a:close/>
                  </a:path>
                </a:pathLst>
              </a:custGeom>
              <a:solidFill>
                <a:schemeClr val="bg2"/>
              </a:solidFill>
              <a:ln w="9525">
                <a:noFill/>
                <a:round/>
                <a:headEnd/>
                <a:tailEnd/>
              </a:ln>
            </p:spPr>
            <p:txBody>
              <a:bodyPr/>
              <a:lstStyle/>
              <a:p>
                <a:pPr>
                  <a:defRPr/>
                </a:pPr>
                <a:endParaRPr lang="zh-CN" altLang="en-US"/>
              </a:p>
            </p:txBody>
          </p:sp>
          <p:sp>
            <p:nvSpPr>
              <p:cNvPr id="15" name="Freeform 12"/>
              <p:cNvSpPr>
                <a:spLocks/>
              </p:cNvSpPr>
              <p:nvPr userDrawn="1"/>
            </p:nvSpPr>
            <p:spPr bwMode="ltGray">
              <a:xfrm>
                <a:off x="3628" y="3866"/>
                <a:ext cx="155" cy="74"/>
              </a:xfrm>
              <a:custGeom>
                <a:avLst/>
                <a:gdLst/>
                <a:ahLst/>
                <a:cxnLst>
                  <a:cxn ang="0">
                    <a:pos x="114" y="0"/>
                  </a:cxn>
                  <a:cxn ang="0">
                    <a:pos x="0" y="0"/>
                  </a:cxn>
                  <a:cxn ang="0">
                    <a:pos x="0" y="0"/>
                  </a:cxn>
                  <a:cxn ang="0">
                    <a:pos x="6" y="6"/>
                  </a:cxn>
                  <a:cxn ang="0">
                    <a:pos x="6" y="18"/>
                  </a:cxn>
                  <a:cxn ang="0">
                    <a:pos x="0" y="24"/>
                  </a:cxn>
                  <a:cxn ang="0">
                    <a:pos x="78" y="60"/>
                  </a:cxn>
                  <a:cxn ang="0">
                    <a:pos x="96" y="42"/>
                  </a:cxn>
                  <a:cxn ang="0">
                    <a:pos x="155" y="66"/>
                  </a:cxn>
                  <a:cxn ang="0">
                    <a:pos x="126" y="24"/>
                  </a:cxn>
                  <a:cxn ang="0">
                    <a:pos x="149" y="0"/>
                  </a:cxn>
                  <a:cxn ang="0">
                    <a:pos x="114" y="0"/>
                  </a:cxn>
                  <a:cxn ang="0">
                    <a:pos x="114" y="0"/>
                  </a:cxn>
                </a:cxnLst>
                <a:rect l="0" t="0" r="r" b="b"/>
                <a:pathLst>
                  <a:path w="155" h="66">
                    <a:moveTo>
                      <a:pt x="114" y="0"/>
                    </a:moveTo>
                    <a:lnTo>
                      <a:pt x="0" y="0"/>
                    </a:lnTo>
                    <a:lnTo>
                      <a:pt x="0" y="0"/>
                    </a:lnTo>
                    <a:lnTo>
                      <a:pt x="6" y="6"/>
                    </a:lnTo>
                    <a:lnTo>
                      <a:pt x="6" y="18"/>
                    </a:lnTo>
                    <a:lnTo>
                      <a:pt x="0" y="24"/>
                    </a:lnTo>
                    <a:lnTo>
                      <a:pt x="78" y="60"/>
                    </a:lnTo>
                    <a:lnTo>
                      <a:pt x="96" y="42"/>
                    </a:lnTo>
                    <a:lnTo>
                      <a:pt x="155" y="66"/>
                    </a:lnTo>
                    <a:lnTo>
                      <a:pt x="126" y="24"/>
                    </a:lnTo>
                    <a:lnTo>
                      <a:pt x="149" y="0"/>
                    </a:lnTo>
                    <a:lnTo>
                      <a:pt x="114" y="0"/>
                    </a:lnTo>
                    <a:lnTo>
                      <a:pt x="114" y="0"/>
                    </a:lnTo>
                    <a:close/>
                  </a:path>
                </a:pathLst>
              </a:custGeom>
              <a:solidFill>
                <a:schemeClr val="bg2"/>
              </a:solidFill>
              <a:ln w="9525">
                <a:noFill/>
                <a:round/>
                <a:headEnd/>
                <a:tailEnd/>
              </a:ln>
            </p:spPr>
            <p:txBody>
              <a:bodyPr/>
              <a:lstStyle/>
              <a:p>
                <a:pPr>
                  <a:defRPr/>
                </a:pPr>
                <a:endParaRPr lang="zh-CN" altLang="en-US"/>
              </a:p>
            </p:txBody>
          </p:sp>
          <p:sp>
            <p:nvSpPr>
              <p:cNvPr id="16" name="Freeform 13"/>
              <p:cNvSpPr>
                <a:spLocks/>
              </p:cNvSpPr>
              <p:nvPr userDrawn="1"/>
            </p:nvSpPr>
            <p:spPr bwMode="ltGray">
              <a:xfrm>
                <a:off x="2486" y="3859"/>
                <a:ext cx="42" cy="81"/>
              </a:xfrm>
              <a:custGeom>
                <a:avLst/>
                <a:gdLst/>
                <a:ahLst/>
                <a:cxnLst>
                  <a:cxn ang="0">
                    <a:pos x="6" y="36"/>
                  </a:cxn>
                  <a:cxn ang="0">
                    <a:pos x="0" y="18"/>
                  </a:cxn>
                  <a:cxn ang="0">
                    <a:pos x="12" y="6"/>
                  </a:cxn>
                  <a:cxn ang="0">
                    <a:pos x="0" y="6"/>
                  </a:cxn>
                  <a:cxn ang="0">
                    <a:pos x="12" y="6"/>
                  </a:cxn>
                  <a:cxn ang="0">
                    <a:pos x="24" y="6"/>
                  </a:cxn>
                  <a:cxn ang="0">
                    <a:pos x="36" y="6"/>
                  </a:cxn>
                  <a:cxn ang="0">
                    <a:pos x="42" y="0"/>
                  </a:cxn>
                  <a:cxn ang="0">
                    <a:pos x="30" y="18"/>
                  </a:cxn>
                  <a:cxn ang="0">
                    <a:pos x="42" y="48"/>
                  </a:cxn>
                  <a:cxn ang="0">
                    <a:pos x="12" y="72"/>
                  </a:cxn>
                  <a:cxn ang="0">
                    <a:pos x="6" y="36"/>
                  </a:cxn>
                  <a:cxn ang="0">
                    <a:pos x="6" y="36"/>
                  </a:cxn>
                </a:cxnLst>
                <a:rect l="0" t="0" r="r" b="b"/>
                <a:pathLst>
                  <a:path w="42" h="72">
                    <a:moveTo>
                      <a:pt x="6" y="36"/>
                    </a:moveTo>
                    <a:lnTo>
                      <a:pt x="0" y="18"/>
                    </a:lnTo>
                    <a:lnTo>
                      <a:pt x="12" y="6"/>
                    </a:lnTo>
                    <a:lnTo>
                      <a:pt x="0" y="6"/>
                    </a:lnTo>
                    <a:lnTo>
                      <a:pt x="12" y="6"/>
                    </a:lnTo>
                    <a:lnTo>
                      <a:pt x="24" y="6"/>
                    </a:lnTo>
                    <a:lnTo>
                      <a:pt x="36" y="6"/>
                    </a:lnTo>
                    <a:lnTo>
                      <a:pt x="42" y="0"/>
                    </a:lnTo>
                    <a:lnTo>
                      <a:pt x="30" y="18"/>
                    </a:lnTo>
                    <a:lnTo>
                      <a:pt x="42" y="48"/>
                    </a:lnTo>
                    <a:lnTo>
                      <a:pt x="12" y="72"/>
                    </a:lnTo>
                    <a:lnTo>
                      <a:pt x="6" y="36"/>
                    </a:lnTo>
                    <a:lnTo>
                      <a:pt x="6" y="36"/>
                    </a:lnTo>
                    <a:close/>
                  </a:path>
                </a:pathLst>
              </a:custGeom>
              <a:solidFill>
                <a:schemeClr val="bg2"/>
              </a:solidFill>
              <a:ln w="9525">
                <a:noFill/>
                <a:round/>
                <a:headEnd/>
                <a:tailEnd/>
              </a:ln>
            </p:spPr>
            <p:txBody>
              <a:bodyPr/>
              <a:lstStyle/>
              <a:p>
                <a:pPr>
                  <a:defRPr/>
                </a:pPr>
                <a:endParaRPr lang="zh-CN" altLang="en-US"/>
              </a:p>
            </p:txBody>
          </p:sp>
        </p:grpSp>
        <p:sp>
          <p:nvSpPr>
            <p:cNvPr id="11" name="Freeform 14"/>
            <p:cNvSpPr>
              <a:spLocks/>
            </p:cNvSpPr>
            <p:nvPr userDrawn="1"/>
          </p:nvSpPr>
          <p:spPr bwMode="ltGray">
            <a:xfrm>
              <a:off x="0" y="3792"/>
              <a:ext cx="3976" cy="535"/>
            </a:xfrm>
            <a:custGeom>
              <a:avLst/>
              <a:gdLst/>
              <a:ahLst/>
              <a:cxnLst>
                <a:cxn ang="0">
                  <a:pos x="3976" y="527"/>
                </a:cxn>
                <a:cxn ang="0">
                  <a:pos x="3970" y="527"/>
                </a:cxn>
                <a:cxn ang="0">
                  <a:pos x="3844" y="509"/>
                </a:cxn>
                <a:cxn ang="0">
                  <a:pos x="2487" y="305"/>
                </a:cxn>
                <a:cxn ang="0">
                  <a:pos x="2039" y="36"/>
                </a:cxn>
                <a:cxn ang="0">
                  <a:pos x="1907" y="24"/>
                </a:cxn>
                <a:cxn ang="0">
                  <a:pos x="1883" y="54"/>
                </a:cxn>
                <a:cxn ang="0">
                  <a:pos x="1859" y="54"/>
                </a:cxn>
                <a:cxn ang="0">
                  <a:pos x="1830" y="30"/>
                </a:cxn>
                <a:cxn ang="0">
                  <a:pos x="1704" y="102"/>
                </a:cxn>
                <a:cxn ang="0">
                  <a:pos x="1608" y="126"/>
                </a:cxn>
                <a:cxn ang="0">
                  <a:pos x="1561" y="132"/>
                </a:cxn>
                <a:cxn ang="0">
                  <a:pos x="1495" y="102"/>
                </a:cxn>
                <a:cxn ang="0">
                  <a:pos x="1357" y="126"/>
                </a:cxn>
                <a:cxn ang="0">
                  <a:pos x="1285" y="24"/>
                </a:cxn>
                <a:cxn ang="0">
                  <a:pos x="1280" y="18"/>
                </a:cxn>
                <a:cxn ang="0">
                  <a:pos x="1262" y="12"/>
                </a:cxn>
                <a:cxn ang="0">
                  <a:pos x="1238" y="6"/>
                </a:cxn>
                <a:cxn ang="0">
                  <a:pos x="1220" y="0"/>
                </a:cxn>
                <a:cxn ang="0">
                  <a:pos x="1196" y="0"/>
                </a:cxn>
                <a:cxn ang="0">
                  <a:pos x="1166" y="0"/>
                </a:cxn>
                <a:cxn ang="0">
                  <a:pos x="1142" y="0"/>
                </a:cxn>
                <a:cxn ang="0">
                  <a:pos x="1136" y="0"/>
                </a:cxn>
                <a:cxn ang="0">
                  <a:pos x="1130" y="0"/>
                </a:cxn>
                <a:cxn ang="0">
                  <a:pos x="1124" y="6"/>
                </a:cxn>
                <a:cxn ang="0">
                  <a:pos x="1118" y="12"/>
                </a:cxn>
                <a:cxn ang="0">
                  <a:pos x="1100" y="18"/>
                </a:cxn>
                <a:cxn ang="0">
                  <a:pos x="1088" y="18"/>
                </a:cxn>
                <a:cxn ang="0">
                  <a:pos x="1070" y="24"/>
                </a:cxn>
                <a:cxn ang="0">
                  <a:pos x="1052" y="30"/>
                </a:cxn>
                <a:cxn ang="0">
                  <a:pos x="1034" y="36"/>
                </a:cxn>
                <a:cxn ang="0">
                  <a:pos x="1028" y="42"/>
                </a:cxn>
                <a:cxn ang="0">
                  <a:pos x="969" y="60"/>
                </a:cxn>
                <a:cxn ang="0">
                  <a:pos x="921" y="72"/>
                </a:cxn>
                <a:cxn ang="0">
                  <a:pos x="855" y="48"/>
                </a:cxn>
                <a:cxn ang="0">
                  <a:pos x="825" y="48"/>
                </a:cxn>
                <a:cxn ang="0">
                  <a:pos x="759" y="72"/>
                </a:cxn>
                <a:cxn ang="0">
                  <a:pos x="735" y="72"/>
                </a:cxn>
                <a:cxn ang="0">
                  <a:pos x="706" y="60"/>
                </a:cxn>
                <a:cxn ang="0">
                  <a:pos x="640" y="60"/>
                </a:cxn>
                <a:cxn ang="0">
                  <a:pos x="544" y="72"/>
                </a:cxn>
                <a:cxn ang="0">
                  <a:pos x="389" y="18"/>
                </a:cxn>
                <a:cxn ang="0">
                  <a:pos x="323" y="60"/>
                </a:cxn>
                <a:cxn ang="0">
                  <a:pos x="317" y="60"/>
                </a:cxn>
                <a:cxn ang="0">
                  <a:pos x="305" y="72"/>
                </a:cxn>
                <a:cxn ang="0">
                  <a:pos x="287" y="78"/>
                </a:cxn>
                <a:cxn ang="0">
                  <a:pos x="263" y="90"/>
                </a:cxn>
                <a:cxn ang="0">
                  <a:pos x="203" y="120"/>
                </a:cxn>
                <a:cxn ang="0">
                  <a:pos x="149" y="150"/>
                </a:cxn>
                <a:cxn ang="0">
                  <a:pos x="78" y="168"/>
                </a:cxn>
                <a:cxn ang="0">
                  <a:pos x="0" y="180"/>
                </a:cxn>
                <a:cxn ang="0">
                  <a:pos x="0" y="527"/>
                </a:cxn>
                <a:cxn ang="0">
                  <a:pos x="1010" y="527"/>
                </a:cxn>
                <a:cxn ang="0">
                  <a:pos x="3725" y="527"/>
                </a:cxn>
                <a:cxn ang="0">
                  <a:pos x="3976" y="527"/>
                </a:cxn>
                <a:cxn ang="0">
                  <a:pos x="3976" y="527"/>
                </a:cxn>
              </a:cxnLst>
              <a:rect l="0" t="0" r="r" b="b"/>
              <a:pathLst>
                <a:path w="3976" h="527">
                  <a:moveTo>
                    <a:pt x="3976" y="527"/>
                  </a:moveTo>
                  <a:lnTo>
                    <a:pt x="3970" y="527"/>
                  </a:lnTo>
                  <a:lnTo>
                    <a:pt x="3844" y="509"/>
                  </a:lnTo>
                  <a:lnTo>
                    <a:pt x="2487" y="305"/>
                  </a:lnTo>
                  <a:lnTo>
                    <a:pt x="2039" y="36"/>
                  </a:lnTo>
                  <a:lnTo>
                    <a:pt x="1907" y="24"/>
                  </a:lnTo>
                  <a:lnTo>
                    <a:pt x="1883" y="54"/>
                  </a:lnTo>
                  <a:lnTo>
                    <a:pt x="1859" y="54"/>
                  </a:lnTo>
                  <a:lnTo>
                    <a:pt x="1830" y="30"/>
                  </a:lnTo>
                  <a:lnTo>
                    <a:pt x="1704" y="102"/>
                  </a:lnTo>
                  <a:lnTo>
                    <a:pt x="1608" y="126"/>
                  </a:lnTo>
                  <a:lnTo>
                    <a:pt x="1561" y="132"/>
                  </a:lnTo>
                  <a:lnTo>
                    <a:pt x="1495" y="102"/>
                  </a:lnTo>
                  <a:lnTo>
                    <a:pt x="1357" y="126"/>
                  </a:lnTo>
                  <a:lnTo>
                    <a:pt x="1285" y="24"/>
                  </a:lnTo>
                  <a:lnTo>
                    <a:pt x="1280" y="18"/>
                  </a:lnTo>
                  <a:lnTo>
                    <a:pt x="1262" y="12"/>
                  </a:lnTo>
                  <a:lnTo>
                    <a:pt x="1238" y="6"/>
                  </a:lnTo>
                  <a:lnTo>
                    <a:pt x="1220" y="0"/>
                  </a:lnTo>
                  <a:lnTo>
                    <a:pt x="1196" y="0"/>
                  </a:lnTo>
                  <a:lnTo>
                    <a:pt x="1166" y="0"/>
                  </a:lnTo>
                  <a:lnTo>
                    <a:pt x="1142" y="0"/>
                  </a:lnTo>
                  <a:lnTo>
                    <a:pt x="1136" y="0"/>
                  </a:lnTo>
                  <a:lnTo>
                    <a:pt x="1130" y="0"/>
                  </a:lnTo>
                  <a:lnTo>
                    <a:pt x="1124" y="6"/>
                  </a:lnTo>
                  <a:lnTo>
                    <a:pt x="1118" y="12"/>
                  </a:lnTo>
                  <a:lnTo>
                    <a:pt x="1100" y="18"/>
                  </a:lnTo>
                  <a:lnTo>
                    <a:pt x="1088" y="18"/>
                  </a:lnTo>
                  <a:lnTo>
                    <a:pt x="1070" y="24"/>
                  </a:lnTo>
                  <a:lnTo>
                    <a:pt x="1052" y="30"/>
                  </a:lnTo>
                  <a:lnTo>
                    <a:pt x="1034" y="36"/>
                  </a:lnTo>
                  <a:lnTo>
                    <a:pt x="1028" y="42"/>
                  </a:lnTo>
                  <a:lnTo>
                    <a:pt x="969" y="60"/>
                  </a:lnTo>
                  <a:lnTo>
                    <a:pt x="921" y="72"/>
                  </a:lnTo>
                  <a:lnTo>
                    <a:pt x="855" y="48"/>
                  </a:lnTo>
                  <a:lnTo>
                    <a:pt x="825" y="48"/>
                  </a:lnTo>
                  <a:lnTo>
                    <a:pt x="759" y="72"/>
                  </a:lnTo>
                  <a:lnTo>
                    <a:pt x="735" y="72"/>
                  </a:lnTo>
                  <a:lnTo>
                    <a:pt x="706" y="60"/>
                  </a:lnTo>
                  <a:lnTo>
                    <a:pt x="640" y="60"/>
                  </a:lnTo>
                  <a:lnTo>
                    <a:pt x="544" y="72"/>
                  </a:lnTo>
                  <a:lnTo>
                    <a:pt x="389" y="18"/>
                  </a:lnTo>
                  <a:lnTo>
                    <a:pt x="323" y="60"/>
                  </a:lnTo>
                  <a:lnTo>
                    <a:pt x="317" y="60"/>
                  </a:lnTo>
                  <a:lnTo>
                    <a:pt x="305" y="72"/>
                  </a:lnTo>
                  <a:lnTo>
                    <a:pt x="287" y="78"/>
                  </a:lnTo>
                  <a:lnTo>
                    <a:pt x="263" y="90"/>
                  </a:lnTo>
                  <a:lnTo>
                    <a:pt x="203" y="120"/>
                  </a:lnTo>
                  <a:lnTo>
                    <a:pt x="149" y="150"/>
                  </a:lnTo>
                  <a:lnTo>
                    <a:pt x="78" y="168"/>
                  </a:lnTo>
                  <a:lnTo>
                    <a:pt x="0" y="180"/>
                  </a:lnTo>
                  <a:lnTo>
                    <a:pt x="0" y="527"/>
                  </a:lnTo>
                  <a:lnTo>
                    <a:pt x="1010" y="527"/>
                  </a:lnTo>
                  <a:lnTo>
                    <a:pt x="3725" y="527"/>
                  </a:lnTo>
                  <a:lnTo>
                    <a:pt x="3976" y="527"/>
                  </a:lnTo>
                  <a:lnTo>
                    <a:pt x="3976" y="527"/>
                  </a:lnTo>
                  <a:close/>
                </a:path>
              </a:pathLst>
            </a:custGeom>
            <a:gradFill rotWithShape="0">
              <a:gsLst>
                <a:gs pos="0">
                  <a:schemeClr val="bg2">
                    <a:gamma/>
                    <a:tint val="75686"/>
                    <a:invGamma/>
                  </a:schemeClr>
                </a:gs>
                <a:gs pos="100000">
                  <a:schemeClr val="bg2"/>
                </a:gs>
              </a:gsLst>
              <a:lin ang="5400000" scaled="1"/>
            </a:gradFill>
            <a:ln w="9525">
              <a:noFill/>
              <a:round/>
              <a:headEnd/>
              <a:tailEnd/>
            </a:ln>
          </p:spPr>
          <p:txBody>
            <a:bodyPr/>
            <a:lstStyle/>
            <a:p>
              <a:pPr>
                <a:defRPr/>
              </a:pPr>
              <a:endParaRPr lang="zh-CN" altLang="en-US"/>
            </a:p>
          </p:txBody>
        </p:sp>
      </p:grpSp>
      <p:grpSp>
        <p:nvGrpSpPr>
          <p:cNvPr id="17" name="Group 15"/>
          <p:cNvGrpSpPr>
            <a:grpSpLocks/>
          </p:cNvGrpSpPr>
          <p:nvPr/>
        </p:nvGrpSpPr>
        <p:grpSpPr bwMode="auto">
          <a:xfrm>
            <a:off x="627063" y="6021388"/>
            <a:ext cx="5684837" cy="849312"/>
            <a:chOff x="395" y="3793"/>
            <a:chExt cx="3581" cy="535"/>
          </a:xfrm>
        </p:grpSpPr>
        <p:sp>
          <p:nvSpPr>
            <p:cNvPr id="18" name="Freeform 16"/>
            <p:cNvSpPr>
              <a:spLocks/>
            </p:cNvSpPr>
            <p:nvPr userDrawn="1"/>
          </p:nvSpPr>
          <p:spPr bwMode="auto">
            <a:xfrm>
              <a:off x="1196" y="3793"/>
              <a:ext cx="365" cy="291"/>
            </a:xfrm>
            <a:custGeom>
              <a:avLst/>
              <a:gdLst/>
              <a:ahLst/>
              <a:cxnLst>
                <a:cxn ang="0">
                  <a:pos x="24" y="24"/>
                </a:cxn>
                <a:cxn ang="0">
                  <a:pos x="0" y="60"/>
                </a:cxn>
                <a:cxn ang="0">
                  <a:pos x="66" y="108"/>
                </a:cxn>
                <a:cxn ang="0">
                  <a:pos x="143" y="180"/>
                </a:cxn>
                <a:cxn ang="0">
                  <a:pos x="191" y="168"/>
                </a:cxn>
                <a:cxn ang="0">
                  <a:pos x="341" y="287"/>
                </a:cxn>
                <a:cxn ang="0">
                  <a:pos x="305" y="174"/>
                </a:cxn>
                <a:cxn ang="0">
                  <a:pos x="365" y="132"/>
                </a:cxn>
                <a:cxn ang="0">
                  <a:pos x="359" y="126"/>
                </a:cxn>
                <a:cxn ang="0">
                  <a:pos x="335" y="114"/>
                </a:cxn>
                <a:cxn ang="0">
                  <a:pos x="299" y="90"/>
                </a:cxn>
                <a:cxn ang="0">
                  <a:pos x="257" y="72"/>
                </a:cxn>
                <a:cxn ang="0">
                  <a:pos x="215" y="54"/>
                </a:cxn>
                <a:cxn ang="0">
                  <a:pos x="173" y="36"/>
                </a:cxn>
                <a:cxn ang="0">
                  <a:pos x="143" y="24"/>
                </a:cxn>
                <a:cxn ang="0">
                  <a:pos x="131" y="18"/>
                </a:cxn>
                <a:cxn ang="0">
                  <a:pos x="107" y="18"/>
                </a:cxn>
                <a:cxn ang="0">
                  <a:pos x="95" y="18"/>
                </a:cxn>
                <a:cxn ang="0">
                  <a:pos x="72" y="12"/>
                </a:cxn>
                <a:cxn ang="0">
                  <a:pos x="66" y="12"/>
                </a:cxn>
                <a:cxn ang="0">
                  <a:pos x="54" y="6"/>
                </a:cxn>
                <a:cxn ang="0">
                  <a:pos x="42" y="0"/>
                </a:cxn>
                <a:cxn ang="0">
                  <a:pos x="30" y="0"/>
                </a:cxn>
                <a:cxn ang="0">
                  <a:pos x="24" y="24"/>
                </a:cxn>
                <a:cxn ang="0">
                  <a:pos x="24" y="24"/>
                </a:cxn>
              </a:cxnLst>
              <a:rect l="0" t="0" r="r" b="b"/>
              <a:pathLst>
                <a:path w="365" h="287">
                  <a:moveTo>
                    <a:pt x="24" y="24"/>
                  </a:moveTo>
                  <a:lnTo>
                    <a:pt x="0" y="60"/>
                  </a:lnTo>
                  <a:lnTo>
                    <a:pt x="66" y="108"/>
                  </a:lnTo>
                  <a:lnTo>
                    <a:pt x="143" y="180"/>
                  </a:lnTo>
                  <a:lnTo>
                    <a:pt x="191" y="168"/>
                  </a:lnTo>
                  <a:lnTo>
                    <a:pt x="341" y="287"/>
                  </a:lnTo>
                  <a:lnTo>
                    <a:pt x="305" y="174"/>
                  </a:lnTo>
                  <a:lnTo>
                    <a:pt x="365" y="132"/>
                  </a:lnTo>
                  <a:lnTo>
                    <a:pt x="359" y="126"/>
                  </a:lnTo>
                  <a:lnTo>
                    <a:pt x="335" y="114"/>
                  </a:lnTo>
                  <a:lnTo>
                    <a:pt x="299" y="90"/>
                  </a:lnTo>
                  <a:lnTo>
                    <a:pt x="257" y="72"/>
                  </a:lnTo>
                  <a:lnTo>
                    <a:pt x="215" y="54"/>
                  </a:lnTo>
                  <a:lnTo>
                    <a:pt x="173" y="36"/>
                  </a:lnTo>
                  <a:lnTo>
                    <a:pt x="143" y="24"/>
                  </a:lnTo>
                  <a:lnTo>
                    <a:pt x="131" y="18"/>
                  </a:lnTo>
                  <a:lnTo>
                    <a:pt x="107" y="18"/>
                  </a:lnTo>
                  <a:lnTo>
                    <a:pt x="95" y="18"/>
                  </a:lnTo>
                  <a:lnTo>
                    <a:pt x="72" y="12"/>
                  </a:lnTo>
                  <a:lnTo>
                    <a:pt x="66" y="12"/>
                  </a:lnTo>
                  <a:lnTo>
                    <a:pt x="54" y="6"/>
                  </a:lnTo>
                  <a:lnTo>
                    <a:pt x="42" y="0"/>
                  </a:lnTo>
                  <a:lnTo>
                    <a:pt x="30" y="0"/>
                  </a:lnTo>
                  <a:lnTo>
                    <a:pt x="24" y="24"/>
                  </a:lnTo>
                  <a:lnTo>
                    <a:pt x="24" y="24"/>
                  </a:lnTo>
                  <a:close/>
                </a:path>
              </a:pathLst>
            </a:custGeom>
            <a:solidFill>
              <a:schemeClr val="bg2"/>
            </a:solidFill>
            <a:ln w="9525">
              <a:noFill/>
              <a:round/>
              <a:headEnd/>
              <a:tailEnd/>
            </a:ln>
          </p:spPr>
          <p:txBody>
            <a:bodyPr/>
            <a:lstStyle/>
            <a:p>
              <a:pPr>
                <a:defRPr/>
              </a:pPr>
              <a:endParaRPr lang="zh-CN" altLang="en-US"/>
            </a:p>
          </p:txBody>
        </p:sp>
        <p:sp>
          <p:nvSpPr>
            <p:cNvPr id="19" name="Freeform 17"/>
            <p:cNvSpPr>
              <a:spLocks/>
            </p:cNvSpPr>
            <p:nvPr userDrawn="1"/>
          </p:nvSpPr>
          <p:spPr bwMode="auto">
            <a:xfrm>
              <a:off x="1943" y="3829"/>
              <a:ext cx="2033" cy="499"/>
            </a:xfrm>
            <a:custGeom>
              <a:avLst/>
              <a:gdLst/>
              <a:ahLst/>
              <a:cxnLst>
                <a:cxn ang="0">
                  <a:pos x="186" y="18"/>
                </a:cxn>
                <a:cxn ang="0">
                  <a:pos x="138" y="6"/>
                </a:cxn>
                <a:cxn ang="0">
                  <a:pos x="96" y="0"/>
                </a:cxn>
                <a:cxn ang="0">
                  <a:pos x="36" y="0"/>
                </a:cxn>
                <a:cxn ang="0">
                  <a:pos x="12" y="25"/>
                </a:cxn>
                <a:cxn ang="0">
                  <a:pos x="0" y="128"/>
                </a:cxn>
                <a:cxn ang="0">
                  <a:pos x="60" y="104"/>
                </a:cxn>
                <a:cxn ang="0">
                  <a:pos x="90" y="134"/>
                </a:cxn>
                <a:cxn ang="0">
                  <a:pos x="150" y="153"/>
                </a:cxn>
                <a:cxn ang="0">
                  <a:pos x="209" y="273"/>
                </a:cxn>
                <a:cxn ang="0">
                  <a:pos x="401" y="359"/>
                </a:cxn>
                <a:cxn ang="0">
                  <a:pos x="777" y="359"/>
                </a:cxn>
                <a:cxn ang="0">
                  <a:pos x="2033" y="499"/>
                </a:cxn>
                <a:cxn ang="0">
                  <a:pos x="2033" y="499"/>
                </a:cxn>
                <a:cxn ang="0">
                  <a:pos x="1991" y="493"/>
                </a:cxn>
                <a:cxn ang="0">
                  <a:pos x="676" y="243"/>
                </a:cxn>
                <a:cxn ang="0">
                  <a:pos x="514" y="159"/>
                </a:cxn>
                <a:cxn ang="0">
                  <a:pos x="425" y="110"/>
                </a:cxn>
                <a:cxn ang="0">
                  <a:pos x="365" y="92"/>
                </a:cxn>
                <a:cxn ang="0">
                  <a:pos x="281" y="61"/>
                </a:cxn>
                <a:cxn ang="0">
                  <a:pos x="186" y="18"/>
                </a:cxn>
                <a:cxn ang="0">
                  <a:pos x="186" y="18"/>
                </a:cxn>
              </a:cxnLst>
              <a:rect l="0" t="0" r="r" b="b"/>
              <a:pathLst>
                <a:path w="2033" h="499">
                  <a:moveTo>
                    <a:pt x="186" y="18"/>
                  </a:moveTo>
                  <a:lnTo>
                    <a:pt x="138" y="6"/>
                  </a:lnTo>
                  <a:lnTo>
                    <a:pt x="96" y="0"/>
                  </a:lnTo>
                  <a:lnTo>
                    <a:pt x="36" y="0"/>
                  </a:lnTo>
                  <a:lnTo>
                    <a:pt x="12" y="25"/>
                  </a:lnTo>
                  <a:lnTo>
                    <a:pt x="0" y="128"/>
                  </a:lnTo>
                  <a:lnTo>
                    <a:pt x="60" y="104"/>
                  </a:lnTo>
                  <a:lnTo>
                    <a:pt x="90" y="134"/>
                  </a:lnTo>
                  <a:lnTo>
                    <a:pt x="150" y="153"/>
                  </a:lnTo>
                  <a:lnTo>
                    <a:pt x="209" y="273"/>
                  </a:lnTo>
                  <a:lnTo>
                    <a:pt x="401" y="359"/>
                  </a:lnTo>
                  <a:lnTo>
                    <a:pt x="777" y="359"/>
                  </a:lnTo>
                  <a:lnTo>
                    <a:pt x="2033" y="499"/>
                  </a:lnTo>
                  <a:lnTo>
                    <a:pt x="2033" y="499"/>
                  </a:lnTo>
                  <a:lnTo>
                    <a:pt x="1991" y="493"/>
                  </a:lnTo>
                  <a:lnTo>
                    <a:pt x="676" y="243"/>
                  </a:lnTo>
                  <a:lnTo>
                    <a:pt x="514" y="159"/>
                  </a:lnTo>
                  <a:lnTo>
                    <a:pt x="425" y="110"/>
                  </a:lnTo>
                  <a:lnTo>
                    <a:pt x="365" y="92"/>
                  </a:lnTo>
                  <a:lnTo>
                    <a:pt x="281" y="61"/>
                  </a:lnTo>
                  <a:lnTo>
                    <a:pt x="186" y="18"/>
                  </a:lnTo>
                  <a:lnTo>
                    <a:pt x="186" y="18"/>
                  </a:lnTo>
                  <a:close/>
                </a:path>
              </a:pathLst>
            </a:custGeom>
            <a:solidFill>
              <a:schemeClr val="bg2"/>
            </a:solidFill>
            <a:ln w="9525">
              <a:noFill/>
              <a:round/>
              <a:headEnd/>
              <a:tailEnd/>
            </a:ln>
          </p:spPr>
          <p:txBody>
            <a:bodyPr/>
            <a:lstStyle/>
            <a:p>
              <a:pPr>
                <a:defRPr/>
              </a:pPr>
              <a:endParaRPr lang="zh-CN" altLang="en-US"/>
            </a:p>
          </p:txBody>
        </p:sp>
        <p:sp>
          <p:nvSpPr>
            <p:cNvPr id="20" name="Freeform 18"/>
            <p:cNvSpPr>
              <a:spLocks/>
            </p:cNvSpPr>
            <p:nvPr userDrawn="1"/>
          </p:nvSpPr>
          <p:spPr bwMode="auto">
            <a:xfrm>
              <a:off x="1830" y="3823"/>
              <a:ext cx="71" cy="61"/>
            </a:xfrm>
            <a:custGeom>
              <a:avLst/>
              <a:gdLst/>
              <a:ahLst/>
              <a:cxnLst>
                <a:cxn ang="0">
                  <a:pos x="0" y="18"/>
                </a:cxn>
                <a:cxn ang="0">
                  <a:pos x="6" y="18"/>
                </a:cxn>
                <a:cxn ang="0">
                  <a:pos x="12" y="12"/>
                </a:cxn>
                <a:cxn ang="0">
                  <a:pos x="6" y="6"/>
                </a:cxn>
                <a:cxn ang="0">
                  <a:pos x="0" y="0"/>
                </a:cxn>
                <a:cxn ang="0">
                  <a:pos x="29" y="18"/>
                </a:cxn>
                <a:cxn ang="0">
                  <a:pos x="53" y="18"/>
                </a:cxn>
                <a:cxn ang="0">
                  <a:pos x="59" y="30"/>
                </a:cxn>
                <a:cxn ang="0">
                  <a:pos x="65" y="42"/>
                </a:cxn>
                <a:cxn ang="0">
                  <a:pos x="71" y="54"/>
                </a:cxn>
                <a:cxn ang="0">
                  <a:pos x="71" y="60"/>
                </a:cxn>
                <a:cxn ang="0">
                  <a:pos x="59" y="54"/>
                </a:cxn>
                <a:cxn ang="0">
                  <a:pos x="47" y="42"/>
                </a:cxn>
                <a:cxn ang="0">
                  <a:pos x="23" y="30"/>
                </a:cxn>
                <a:cxn ang="0">
                  <a:pos x="23" y="36"/>
                </a:cxn>
                <a:cxn ang="0">
                  <a:pos x="18" y="42"/>
                </a:cxn>
                <a:cxn ang="0">
                  <a:pos x="12" y="48"/>
                </a:cxn>
                <a:cxn ang="0">
                  <a:pos x="6" y="48"/>
                </a:cxn>
                <a:cxn ang="0">
                  <a:pos x="6" y="48"/>
                </a:cxn>
                <a:cxn ang="0">
                  <a:pos x="6" y="36"/>
                </a:cxn>
                <a:cxn ang="0">
                  <a:pos x="0" y="18"/>
                </a:cxn>
                <a:cxn ang="0">
                  <a:pos x="0" y="18"/>
                </a:cxn>
              </a:cxnLst>
              <a:rect l="0" t="0" r="r" b="b"/>
              <a:pathLst>
                <a:path w="71" h="60">
                  <a:moveTo>
                    <a:pt x="0" y="18"/>
                  </a:moveTo>
                  <a:lnTo>
                    <a:pt x="6" y="18"/>
                  </a:lnTo>
                  <a:lnTo>
                    <a:pt x="12" y="12"/>
                  </a:lnTo>
                  <a:lnTo>
                    <a:pt x="6" y="6"/>
                  </a:lnTo>
                  <a:lnTo>
                    <a:pt x="0" y="0"/>
                  </a:lnTo>
                  <a:lnTo>
                    <a:pt x="29" y="18"/>
                  </a:lnTo>
                  <a:lnTo>
                    <a:pt x="53" y="18"/>
                  </a:lnTo>
                  <a:lnTo>
                    <a:pt x="59" y="30"/>
                  </a:lnTo>
                  <a:lnTo>
                    <a:pt x="65" y="42"/>
                  </a:lnTo>
                  <a:lnTo>
                    <a:pt x="71" y="54"/>
                  </a:lnTo>
                  <a:lnTo>
                    <a:pt x="71" y="60"/>
                  </a:lnTo>
                  <a:lnTo>
                    <a:pt x="59" y="54"/>
                  </a:lnTo>
                  <a:lnTo>
                    <a:pt x="47" y="42"/>
                  </a:lnTo>
                  <a:lnTo>
                    <a:pt x="23" y="30"/>
                  </a:lnTo>
                  <a:lnTo>
                    <a:pt x="23" y="36"/>
                  </a:lnTo>
                  <a:lnTo>
                    <a:pt x="18" y="42"/>
                  </a:lnTo>
                  <a:lnTo>
                    <a:pt x="12" y="48"/>
                  </a:lnTo>
                  <a:lnTo>
                    <a:pt x="6" y="48"/>
                  </a:lnTo>
                  <a:lnTo>
                    <a:pt x="6" y="48"/>
                  </a:lnTo>
                  <a:lnTo>
                    <a:pt x="6" y="36"/>
                  </a:lnTo>
                  <a:lnTo>
                    <a:pt x="0" y="18"/>
                  </a:lnTo>
                  <a:lnTo>
                    <a:pt x="0" y="18"/>
                  </a:lnTo>
                  <a:close/>
                </a:path>
              </a:pathLst>
            </a:custGeom>
            <a:solidFill>
              <a:schemeClr val="bg2"/>
            </a:solidFill>
            <a:ln w="9525">
              <a:noFill/>
              <a:round/>
              <a:headEnd/>
              <a:tailEnd/>
            </a:ln>
          </p:spPr>
          <p:txBody>
            <a:bodyPr/>
            <a:lstStyle/>
            <a:p>
              <a:pPr>
                <a:defRPr/>
              </a:pPr>
              <a:endParaRPr lang="zh-CN" altLang="en-US"/>
            </a:p>
          </p:txBody>
        </p:sp>
        <p:sp>
          <p:nvSpPr>
            <p:cNvPr id="21" name="Freeform 19"/>
            <p:cNvSpPr>
              <a:spLocks/>
            </p:cNvSpPr>
            <p:nvPr userDrawn="1"/>
          </p:nvSpPr>
          <p:spPr bwMode="auto">
            <a:xfrm>
              <a:off x="855" y="3842"/>
              <a:ext cx="161" cy="164"/>
            </a:xfrm>
            <a:custGeom>
              <a:avLst/>
              <a:gdLst/>
              <a:ahLst/>
              <a:cxnLst>
                <a:cxn ang="0">
                  <a:pos x="30" y="0"/>
                </a:cxn>
                <a:cxn ang="0">
                  <a:pos x="48" y="6"/>
                </a:cxn>
                <a:cxn ang="0">
                  <a:pos x="72" y="6"/>
                </a:cxn>
                <a:cxn ang="0">
                  <a:pos x="114" y="12"/>
                </a:cxn>
                <a:cxn ang="0">
                  <a:pos x="96" y="54"/>
                </a:cxn>
                <a:cxn ang="0">
                  <a:pos x="96" y="60"/>
                </a:cxn>
                <a:cxn ang="0">
                  <a:pos x="102" y="72"/>
                </a:cxn>
                <a:cxn ang="0">
                  <a:pos x="108" y="84"/>
                </a:cxn>
                <a:cxn ang="0">
                  <a:pos x="120" y="96"/>
                </a:cxn>
                <a:cxn ang="0">
                  <a:pos x="143" y="114"/>
                </a:cxn>
                <a:cxn ang="0">
                  <a:pos x="155" y="138"/>
                </a:cxn>
                <a:cxn ang="0">
                  <a:pos x="161" y="156"/>
                </a:cxn>
                <a:cxn ang="0">
                  <a:pos x="161" y="162"/>
                </a:cxn>
                <a:cxn ang="0">
                  <a:pos x="96" y="102"/>
                </a:cxn>
                <a:cxn ang="0">
                  <a:pos x="30" y="54"/>
                </a:cxn>
                <a:cxn ang="0">
                  <a:pos x="0" y="0"/>
                </a:cxn>
                <a:cxn ang="0">
                  <a:pos x="30" y="0"/>
                </a:cxn>
                <a:cxn ang="0">
                  <a:pos x="30" y="0"/>
                </a:cxn>
              </a:cxnLst>
              <a:rect l="0" t="0" r="r" b="b"/>
              <a:pathLst>
                <a:path w="161" h="162">
                  <a:moveTo>
                    <a:pt x="30" y="0"/>
                  </a:moveTo>
                  <a:lnTo>
                    <a:pt x="48" y="6"/>
                  </a:lnTo>
                  <a:lnTo>
                    <a:pt x="72" y="6"/>
                  </a:lnTo>
                  <a:lnTo>
                    <a:pt x="114" y="12"/>
                  </a:lnTo>
                  <a:lnTo>
                    <a:pt x="96" y="54"/>
                  </a:lnTo>
                  <a:lnTo>
                    <a:pt x="96" y="60"/>
                  </a:lnTo>
                  <a:lnTo>
                    <a:pt x="102" y="72"/>
                  </a:lnTo>
                  <a:lnTo>
                    <a:pt x="108" y="84"/>
                  </a:lnTo>
                  <a:lnTo>
                    <a:pt x="120" y="96"/>
                  </a:lnTo>
                  <a:lnTo>
                    <a:pt x="143" y="114"/>
                  </a:lnTo>
                  <a:lnTo>
                    <a:pt x="155" y="138"/>
                  </a:lnTo>
                  <a:lnTo>
                    <a:pt x="161" y="156"/>
                  </a:lnTo>
                  <a:lnTo>
                    <a:pt x="161" y="162"/>
                  </a:lnTo>
                  <a:lnTo>
                    <a:pt x="96" y="102"/>
                  </a:lnTo>
                  <a:lnTo>
                    <a:pt x="30" y="54"/>
                  </a:lnTo>
                  <a:lnTo>
                    <a:pt x="0" y="0"/>
                  </a:lnTo>
                  <a:lnTo>
                    <a:pt x="30" y="0"/>
                  </a:lnTo>
                  <a:lnTo>
                    <a:pt x="30" y="0"/>
                  </a:lnTo>
                  <a:close/>
                </a:path>
              </a:pathLst>
            </a:custGeom>
            <a:solidFill>
              <a:schemeClr val="bg2"/>
            </a:solidFill>
            <a:ln w="9525">
              <a:noFill/>
              <a:round/>
              <a:headEnd/>
              <a:tailEnd/>
            </a:ln>
          </p:spPr>
          <p:txBody>
            <a:bodyPr/>
            <a:lstStyle/>
            <a:p>
              <a:pPr>
                <a:defRPr/>
              </a:pPr>
              <a:endParaRPr lang="zh-CN" altLang="en-US"/>
            </a:p>
          </p:txBody>
        </p:sp>
        <p:sp>
          <p:nvSpPr>
            <p:cNvPr id="22" name="Freeform 20"/>
            <p:cNvSpPr>
              <a:spLocks/>
            </p:cNvSpPr>
            <p:nvPr userDrawn="1"/>
          </p:nvSpPr>
          <p:spPr bwMode="auto">
            <a:xfrm>
              <a:off x="706" y="3854"/>
              <a:ext cx="59" cy="61"/>
            </a:xfrm>
            <a:custGeom>
              <a:avLst/>
              <a:gdLst/>
              <a:ahLst/>
              <a:cxnLst>
                <a:cxn ang="0">
                  <a:pos x="59" y="6"/>
                </a:cxn>
                <a:cxn ang="0">
                  <a:pos x="41" y="30"/>
                </a:cxn>
                <a:cxn ang="0">
                  <a:pos x="41" y="36"/>
                </a:cxn>
                <a:cxn ang="0">
                  <a:pos x="47" y="42"/>
                </a:cxn>
                <a:cxn ang="0">
                  <a:pos x="53" y="54"/>
                </a:cxn>
                <a:cxn ang="0">
                  <a:pos x="53" y="60"/>
                </a:cxn>
                <a:cxn ang="0">
                  <a:pos x="47" y="54"/>
                </a:cxn>
                <a:cxn ang="0">
                  <a:pos x="35" y="48"/>
                </a:cxn>
                <a:cxn ang="0">
                  <a:pos x="23" y="36"/>
                </a:cxn>
                <a:cxn ang="0">
                  <a:pos x="17" y="30"/>
                </a:cxn>
                <a:cxn ang="0">
                  <a:pos x="0" y="0"/>
                </a:cxn>
                <a:cxn ang="0">
                  <a:pos x="59" y="6"/>
                </a:cxn>
                <a:cxn ang="0">
                  <a:pos x="59" y="6"/>
                </a:cxn>
              </a:cxnLst>
              <a:rect l="0" t="0" r="r" b="b"/>
              <a:pathLst>
                <a:path w="59" h="60">
                  <a:moveTo>
                    <a:pt x="59" y="6"/>
                  </a:moveTo>
                  <a:lnTo>
                    <a:pt x="41" y="30"/>
                  </a:lnTo>
                  <a:lnTo>
                    <a:pt x="41" y="36"/>
                  </a:lnTo>
                  <a:lnTo>
                    <a:pt x="47" y="42"/>
                  </a:lnTo>
                  <a:lnTo>
                    <a:pt x="53" y="54"/>
                  </a:lnTo>
                  <a:lnTo>
                    <a:pt x="53" y="60"/>
                  </a:lnTo>
                  <a:lnTo>
                    <a:pt x="47" y="54"/>
                  </a:lnTo>
                  <a:lnTo>
                    <a:pt x="35" y="48"/>
                  </a:lnTo>
                  <a:lnTo>
                    <a:pt x="23" y="36"/>
                  </a:lnTo>
                  <a:lnTo>
                    <a:pt x="17" y="30"/>
                  </a:lnTo>
                  <a:lnTo>
                    <a:pt x="0" y="0"/>
                  </a:lnTo>
                  <a:lnTo>
                    <a:pt x="59" y="6"/>
                  </a:lnTo>
                  <a:lnTo>
                    <a:pt x="59" y="6"/>
                  </a:lnTo>
                  <a:close/>
                </a:path>
              </a:pathLst>
            </a:custGeom>
            <a:solidFill>
              <a:schemeClr val="bg2"/>
            </a:solidFill>
            <a:ln w="9525">
              <a:noFill/>
              <a:round/>
              <a:headEnd/>
              <a:tailEnd/>
            </a:ln>
          </p:spPr>
          <p:txBody>
            <a:bodyPr/>
            <a:lstStyle/>
            <a:p>
              <a:pPr>
                <a:defRPr/>
              </a:pPr>
              <a:endParaRPr lang="zh-CN" altLang="en-US"/>
            </a:p>
          </p:txBody>
        </p:sp>
        <p:sp>
          <p:nvSpPr>
            <p:cNvPr id="23" name="Freeform 21"/>
            <p:cNvSpPr>
              <a:spLocks/>
            </p:cNvSpPr>
            <p:nvPr userDrawn="1"/>
          </p:nvSpPr>
          <p:spPr bwMode="auto">
            <a:xfrm>
              <a:off x="395" y="3811"/>
              <a:ext cx="245" cy="207"/>
            </a:xfrm>
            <a:custGeom>
              <a:avLst/>
              <a:gdLst/>
              <a:ahLst/>
              <a:cxnLst>
                <a:cxn ang="0">
                  <a:pos x="233" y="36"/>
                </a:cxn>
                <a:cxn ang="0">
                  <a:pos x="245" y="42"/>
                </a:cxn>
                <a:cxn ang="0">
                  <a:pos x="209" y="84"/>
                </a:cxn>
                <a:cxn ang="0">
                  <a:pos x="143" y="132"/>
                </a:cxn>
                <a:cxn ang="0">
                  <a:pos x="167" y="156"/>
                </a:cxn>
                <a:cxn ang="0">
                  <a:pos x="179" y="204"/>
                </a:cxn>
                <a:cxn ang="0">
                  <a:pos x="77" y="132"/>
                </a:cxn>
                <a:cxn ang="0">
                  <a:pos x="47" y="84"/>
                </a:cxn>
                <a:cxn ang="0">
                  <a:pos x="89" y="66"/>
                </a:cxn>
                <a:cxn ang="0">
                  <a:pos x="59" y="36"/>
                </a:cxn>
                <a:cxn ang="0">
                  <a:pos x="0" y="12"/>
                </a:cxn>
                <a:cxn ang="0">
                  <a:pos x="0" y="0"/>
                </a:cxn>
                <a:cxn ang="0">
                  <a:pos x="6" y="0"/>
                </a:cxn>
                <a:cxn ang="0">
                  <a:pos x="12" y="0"/>
                </a:cxn>
                <a:cxn ang="0">
                  <a:pos x="47" y="6"/>
                </a:cxn>
                <a:cxn ang="0">
                  <a:pos x="77" y="6"/>
                </a:cxn>
                <a:cxn ang="0">
                  <a:pos x="83" y="6"/>
                </a:cxn>
                <a:cxn ang="0">
                  <a:pos x="89" y="6"/>
                </a:cxn>
                <a:cxn ang="0">
                  <a:pos x="101" y="12"/>
                </a:cxn>
                <a:cxn ang="0">
                  <a:pos x="125" y="12"/>
                </a:cxn>
                <a:cxn ang="0">
                  <a:pos x="143" y="18"/>
                </a:cxn>
                <a:cxn ang="0">
                  <a:pos x="149" y="18"/>
                </a:cxn>
                <a:cxn ang="0">
                  <a:pos x="149" y="18"/>
                </a:cxn>
                <a:cxn ang="0">
                  <a:pos x="203" y="24"/>
                </a:cxn>
                <a:cxn ang="0">
                  <a:pos x="233" y="36"/>
                </a:cxn>
                <a:cxn ang="0">
                  <a:pos x="233" y="36"/>
                </a:cxn>
              </a:cxnLst>
              <a:rect l="0" t="0" r="r" b="b"/>
              <a:pathLst>
                <a:path w="245" h="204">
                  <a:moveTo>
                    <a:pt x="233" y="36"/>
                  </a:moveTo>
                  <a:lnTo>
                    <a:pt x="245" y="42"/>
                  </a:lnTo>
                  <a:lnTo>
                    <a:pt x="209" y="84"/>
                  </a:lnTo>
                  <a:lnTo>
                    <a:pt x="143" y="132"/>
                  </a:lnTo>
                  <a:lnTo>
                    <a:pt x="167" y="156"/>
                  </a:lnTo>
                  <a:lnTo>
                    <a:pt x="179" y="204"/>
                  </a:lnTo>
                  <a:lnTo>
                    <a:pt x="77" y="132"/>
                  </a:lnTo>
                  <a:lnTo>
                    <a:pt x="47" y="84"/>
                  </a:lnTo>
                  <a:lnTo>
                    <a:pt x="89" y="66"/>
                  </a:lnTo>
                  <a:lnTo>
                    <a:pt x="59" y="36"/>
                  </a:lnTo>
                  <a:lnTo>
                    <a:pt x="0" y="12"/>
                  </a:lnTo>
                  <a:lnTo>
                    <a:pt x="0" y="0"/>
                  </a:lnTo>
                  <a:lnTo>
                    <a:pt x="6" y="0"/>
                  </a:lnTo>
                  <a:lnTo>
                    <a:pt x="12" y="0"/>
                  </a:lnTo>
                  <a:lnTo>
                    <a:pt x="47" y="6"/>
                  </a:lnTo>
                  <a:lnTo>
                    <a:pt x="77" y="6"/>
                  </a:lnTo>
                  <a:lnTo>
                    <a:pt x="83" y="6"/>
                  </a:lnTo>
                  <a:lnTo>
                    <a:pt x="89" y="6"/>
                  </a:lnTo>
                  <a:lnTo>
                    <a:pt x="101" y="12"/>
                  </a:lnTo>
                  <a:lnTo>
                    <a:pt x="125" y="12"/>
                  </a:lnTo>
                  <a:lnTo>
                    <a:pt x="143" y="18"/>
                  </a:lnTo>
                  <a:lnTo>
                    <a:pt x="149" y="18"/>
                  </a:lnTo>
                  <a:lnTo>
                    <a:pt x="149" y="18"/>
                  </a:lnTo>
                  <a:lnTo>
                    <a:pt x="203" y="24"/>
                  </a:lnTo>
                  <a:lnTo>
                    <a:pt x="233" y="36"/>
                  </a:lnTo>
                  <a:lnTo>
                    <a:pt x="233" y="36"/>
                  </a:lnTo>
                  <a:close/>
                </a:path>
              </a:pathLst>
            </a:custGeom>
            <a:solidFill>
              <a:schemeClr val="bg2"/>
            </a:solidFill>
            <a:ln w="9525">
              <a:noFill/>
              <a:round/>
              <a:headEnd/>
              <a:tailEnd/>
            </a:ln>
          </p:spPr>
          <p:txBody>
            <a:bodyPr/>
            <a:lstStyle/>
            <a:p>
              <a:pPr>
                <a:defRPr/>
              </a:pPr>
              <a:endParaRPr lang="zh-CN" altLang="en-US"/>
            </a:p>
          </p:txBody>
        </p:sp>
      </p:grpSp>
      <p:sp>
        <p:nvSpPr>
          <p:cNvPr id="42006" name="Rectangle 22"/>
          <p:cNvSpPr>
            <a:spLocks noGrp="1" noChangeArrowheads="1"/>
          </p:cNvSpPr>
          <p:nvPr>
            <p:ph type="ctrTitle" sz="quarter"/>
          </p:nvPr>
        </p:nvSpPr>
        <p:spPr>
          <a:xfrm>
            <a:off x="457200" y="1447800"/>
            <a:ext cx="8229600" cy="1736725"/>
          </a:xfrm>
        </p:spPr>
        <p:txBody>
          <a:bodyPr/>
          <a:lstStyle>
            <a:lvl1pPr>
              <a:defRPr sz="5400"/>
            </a:lvl1pPr>
          </a:lstStyle>
          <a:p>
            <a:r>
              <a:rPr lang="zh-CN" altLang="en-US"/>
              <a:t>单击此处编辑母版标题样式</a:t>
            </a:r>
          </a:p>
        </p:txBody>
      </p:sp>
      <p:sp>
        <p:nvSpPr>
          <p:cNvPr id="42007" name="Rectangle 23"/>
          <p:cNvSpPr>
            <a:spLocks noGrp="1" noChangeArrowheads="1"/>
          </p:cNvSpPr>
          <p:nvPr>
            <p:ph type="subTitle" sz="quarter" idx="1"/>
          </p:nvPr>
        </p:nvSpPr>
        <p:spPr>
          <a:xfrm>
            <a:off x="1371600" y="3429000"/>
            <a:ext cx="6400800" cy="1752600"/>
          </a:xfrm>
        </p:spPr>
        <p:txBody>
          <a:bodyPr/>
          <a:lstStyle>
            <a:lvl1pPr marL="0" indent="0" algn="ctr">
              <a:buFontTx/>
              <a:buNone/>
              <a:defRPr>
                <a:effectLst>
                  <a:outerShdw blurRad="38100" dist="38100" dir="2700000" algn="tl">
                    <a:srgbClr val="000000"/>
                  </a:outerShdw>
                </a:effectLst>
              </a:defRPr>
            </a:lvl1pPr>
          </a:lstStyle>
          <a:p>
            <a:r>
              <a:rPr lang="zh-CN" altLang="en-US"/>
              <a:t>单击此处编辑母版副标题样式</a:t>
            </a:r>
          </a:p>
        </p:txBody>
      </p:sp>
      <p:sp>
        <p:nvSpPr>
          <p:cNvPr id="24" name="Rectangle 24"/>
          <p:cNvSpPr>
            <a:spLocks noGrp="1" noChangeArrowheads="1"/>
          </p:cNvSpPr>
          <p:nvPr>
            <p:ph type="dt" sz="quarter" idx="10"/>
          </p:nvPr>
        </p:nvSpPr>
        <p:spPr/>
        <p:txBody>
          <a:bodyPr/>
          <a:lstStyle>
            <a:lvl1pPr>
              <a:defRPr/>
            </a:lvl1pPr>
          </a:lstStyle>
          <a:p>
            <a:endParaRPr lang="en-US" altLang="zh-CN"/>
          </a:p>
        </p:txBody>
      </p:sp>
      <p:sp>
        <p:nvSpPr>
          <p:cNvPr id="25" name="Rectangle 25"/>
          <p:cNvSpPr>
            <a:spLocks noGrp="1" noChangeArrowheads="1"/>
          </p:cNvSpPr>
          <p:nvPr>
            <p:ph type="sldNum" sz="quarter" idx="11"/>
          </p:nvPr>
        </p:nvSpPr>
        <p:spPr/>
        <p:txBody>
          <a:bodyPr/>
          <a:lstStyle>
            <a:lvl1pPr>
              <a:defRPr/>
            </a:lvl1pPr>
          </a:lstStyle>
          <a:p>
            <a:fld id="{BA9CFEA8-EC51-4975-AD1F-407A83BAA1E7}" type="slidenum">
              <a:rPr lang="zh-CN" altLang="en-US"/>
              <a:pPr/>
              <a:t>‹#›</a:t>
            </a:fld>
            <a:endParaRPr lang="en-US" altLang="zh-CN"/>
          </a:p>
        </p:txBody>
      </p:sp>
      <p:sp>
        <p:nvSpPr>
          <p:cNvPr id="26" name="Rectangle 26"/>
          <p:cNvSpPr>
            <a:spLocks noGrp="1" noChangeArrowheads="1"/>
          </p:cNvSpPr>
          <p:nvPr>
            <p:ph type="ftr" sz="quarter" idx="12"/>
          </p:nvPr>
        </p:nvSpPr>
        <p:spPr/>
        <p:txBody>
          <a:bodyPr/>
          <a:lstStyle>
            <a:lvl1pPr>
              <a:defRPr/>
            </a:lvl1pPr>
          </a:lstStyle>
          <a:p>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4"/>
          <p:cNvSpPr>
            <a:spLocks noGrp="1" noChangeArrowheads="1"/>
          </p:cNvSpPr>
          <p:nvPr>
            <p:ph type="dt" sz="half" idx="10"/>
          </p:nvPr>
        </p:nvSpPr>
        <p:spPr>
          <a:ln/>
        </p:spPr>
        <p:txBody>
          <a:bodyPr/>
          <a:lstStyle>
            <a:lvl1pPr>
              <a:defRPr/>
            </a:lvl1pPr>
          </a:lstStyle>
          <a:p>
            <a:endParaRPr lang="en-US" altLang="zh-CN"/>
          </a:p>
        </p:txBody>
      </p:sp>
      <p:sp>
        <p:nvSpPr>
          <p:cNvPr id="5" name="Rectangle 25"/>
          <p:cNvSpPr>
            <a:spLocks noGrp="1" noChangeArrowheads="1"/>
          </p:cNvSpPr>
          <p:nvPr>
            <p:ph type="ftr" sz="quarter" idx="11"/>
          </p:nvPr>
        </p:nvSpPr>
        <p:spPr>
          <a:ln/>
        </p:spPr>
        <p:txBody>
          <a:bodyPr/>
          <a:lstStyle>
            <a:lvl1pPr>
              <a:defRPr/>
            </a:lvl1pPr>
          </a:lstStyle>
          <a:p>
            <a:endParaRPr lang="en-US" altLang="zh-CN"/>
          </a:p>
        </p:txBody>
      </p:sp>
      <p:sp>
        <p:nvSpPr>
          <p:cNvPr id="6" name="Rectangle 26"/>
          <p:cNvSpPr>
            <a:spLocks noGrp="1" noChangeArrowheads="1"/>
          </p:cNvSpPr>
          <p:nvPr>
            <p:ph type="sldNum" sz="quarter" idx="12"/>
          </p:nvPr>
        </p:nvSpPr>
        <p:spPr>
          <a:ln/>
        </p:spPr>
        <p:txBody>
          <a:bodyPr/>
          <a:lstStyle>
            <a:lvl1pPr>
              <a:defRPr/>
            </a:lvl1pPr>
          </a:lstStyle>
          <a:p>
            <a:fld id="{F44B42EE-22ED-4188-968D-DC872793E50D}" type="slidenum">
              <a:rPr lang="zh-CN" altLang="en-US"/>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28600"/>
            <a:ext cx="2057400" cy="5867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28600"/>
            <a:ext cx="6019800" cy="5867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4"/>
          <p:cNvSpPr>
            <a:spLocks noGrp="1" noChangeArrowheads="1"/>
          </p:cNvSpPr>
          <p:nvPr>
            <p:ph type="dt" sz="half" idx="10"/>
          </p:nvPr>
        </p:nvSpPr>
        <p:spPr>
          <a:ln/>
        </p:spPr>
        <p:txBody>
          <a:bodyPr/>
          <a:lstStyle>
            <a:lvl1pPr>
              <a:defRPr/>
            </a:lvl1pPr>
          </a:lstStyle>
          <a:p>
            <a:endParaRPr lang="en-US" altLang="zh-CN"/>
          </a:p>
        </p:txBody>
      </p:sp>
      <p:sp>
        <p:nvSpPr>
          <p:cNvPr id="5" name="Rectangle 25"/>
          <p:cNvSpPr>
            <a:spLocks noGrp="1" noChangeArrowheads="1"/>
          </p:cNvSpPr>
          <p:nvPr>
            <p:ph type="ftr" sz="quarter" idx="11"/>
          </p:nvPr>
        </p:nvSpPr>
        <p:spPr>
          <a:ln/>
        </p:spPr>
        <p:txBody>
          <a:bodyPr/>
          <a:lstStyle>
            <a:lvl1pPr>
              <a:defRPr/>
            </a:lvl1pPr>
          </a:lstStyle>
          <a:p>
            <a:endParaRPr lang="en-US" altLang="zh-CN"/>
          </a:p>
        </p:txBody>
      </p:sp>
      <p:sp>
        <p:nvSpPr>
          <p:cNvPr id="6" name="Rectangle 26"/>
          <p:cNvSpPr>
            <a:spLocks noGrp="1" noChangeArrowheads="1"/>
          </p:cNvSpPr>
          <p:nvPr>
            <p:ph type="sldNum" sz="quarter" idx="12"/>
          </p:nvPr>
        </p:nvSpPr>
        <p:spPr>
          <a:ln/>
        </p:spPr>
        <p:txBody>
          <a:bodyPr/>
          <a:lstStyle>
            <a:lvl1pPr>
              <a:defRPr/>
            </a:lvl1pPr>
          </a:lstStyle>
          <a:p>
            <a:fld id="{6C450599-D91F-4DCE-9B59-E71AAD210D21}" type="slidenum">
              <a:rPr lang="zh-CN" altLang="en-US"/>
              <a:pPr/>
              <a:t>‹#›</a:t>
            </a:fld>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457200" y="228600"/>
            <a:ext cx="8229600" cy="58674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Rectangle 24"/>
          <p:cNvSpPr>
            <a:spLocks noGrp="1" noChangeArrowheads="1"/>
          </p:cNvSpPr>
          <p:nvPr>
            <p:ph type="dt" sz="half" idx="10"/>
          </p:nvPr>
        </p:nvSpPr>
        <p:spPr>
          <a:ln/>
        </p:spPr>
        <p:txBody>
          <a:bodyPr/>
          <a:lstStyle>
            <a:lvl1pPr>
              <a:defRPr/>
            </a:lvl1pPr>
          </a:lstStyle>
          <a:p>
            <a:endParaRPr lang="en-US" altLang="zh-CN"/>
          </a:p>
        </p:txBody>
      </p:sp>
      <p:sp>
        <p:nvSpPr>
          <p:cNvPr id="4" name="Rectangle 25"/>
          <p:cNvSpPr>
            <a:spLocks noGrp="1" noChangeArrowheads="1"/>
          </p:cNvSpPr>
          <p:nvPr>
            <p:ph type="ftr" sz="quarter" idx="11"/>
          </p:nvPr>
        </p:nvSpPr>
        <p:spPr>
          <a:ln/>
        </p:spPr>
        <p:txBody>
          <a:bodyPr/>
          <a:lstStyle>
            <a:lvl1pPr>
              <a:defRPr/>
            </a:lvl1pPr>
          </a:lstStyle>
          <a:p>
            <a:endParaRPr lang="en-US" altLang="zh-CN"/>
          </a:p>
        </p:txBody>
      </p:sp>
      <p:sp>
        <p:nvSpPr>
          <p:cNvPr id="5" name="Rectangle 26"/>
          <p:cNvSpPr>
            <a:spLocks noGrp="1" noChangeArrowheads="1"/>
          </p:cNvSpPr>
          <p:nvPr>
            <p:ph type="sldNum" sz="quarter" idx="12"/>
          </p:nvPr>
        </p:nvSpPr>
        <p:spPr>
          <a:ln/>
        </p:spPr>
        <p:txBody>
          <a:bodyPr/>
          <a:lstStyle>
            <a:lvl1pPr>
              <a:defRPr/>
            </a:lvl1pPr>
          </a:lstStyle>
          <a:p>
            <a:fld id="{E3AA5280-BE39-4675-A334-4ACBE4226C40}" type="slidenum">
              <a:rPr lang="zh-CN" altLang="en-US"/>
              <a:pPr/>
              <a:t>‹#›</a:t>
            </a:fld>
            <a:endParaRPr lang="en-US" altLang="zh-CN"/>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endParaRPr lang="en-US" altLang="zh-CN"/>
          </a:p>
        </p:txBody>
      </p:sp>
      <p:sp>
        <p:nvSpPr>
          <p:cNvPr id="5" name="Rectangle 5"/>
          <p:cNvSpPr>
            <a:spLocks noGrp="1" noChangeArrowheads="1"/>
          </p:cNvSpPr>
          <p:nvPr>
            <p:ph type="ftr" sz="quarter" idx="11"/>
          </p:nvPr>
        </p:nvSpPr>
        <p:spPr>
          <a:ln/>
        </p:spPr>
        <p:txBody>
          <a:bodyPr/>
          <a:lstStyle>
            <a:lvl1pPr>
              <a:defRPr/>
            </a:lvl1pPr>
          </a:lstStyle>
          <a:p>
            <a:endParaRPr lang="en-US" altLang="zh-CN"/>
          </a:p>
        </p:txBody>
      </p:sp>
      <p:sp>
        <p:nvSpPr>
          <p:cNvPr id="6" name="Rectangle 6"/>
          <p:cNvSpPr>
            <a:spLocks noGrp="1" noChangeArrowheads="1"/>
          </p:cNvSpPr>
          <p:nvPr>
            <p:ph type="sldNum" sz="quarter" idx="12"/>
          </p:nvPr>
        </p:nvSpPr>
        <p:spPr>
          <a:ln/>
        </p:spPr>
        <p:txBody>
          <a:bodyPr/>
          <a:lstStyle>
            <a:lvl1pPr>
              <a:defRPr/>
            </a:lvl1pPr>
          </a:lstStyle>
          <a:p>
            <a:fld id="{AB211D52-28F4-43FF-ADBA-8BB7F131E546}" type="slidenum">
              <a:rPr lang="zh-CN" altLang="en-US"/>
              <a:pPr/>
              <a:t>‹#›</a:t>
            </a:fld>
            <a:endParaRPr lang="en-US" altLang="zh-CN"/>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endParaRPr lang="en-US" altLang="zh-CN"/>
          </a:p>
        </p:txBody>
      </p:sp>
      <p:sp>
        <p:nvSpPr>
          <p:cNvPr id="5" name="Rectangle 5"/>
          <p:cNvSpPr>
            <a:spLocks noGrp="1" noChangeArrowheads="1"/>
          </p:cNvSpPr>
          <p:nvPr>
            <p:ph type="ftr" sz="quarter" idx="11"/>
          </p:nvPr>
        </p:nvSpPr>
        <p:spPr>
          <a:ln/>
        </p:spPr>
        <p:txBody>
          <a:bodyPr/>
          <a:lstStyle>
            <a:lvl1pPr>
              <a:defRPr/>
            </a:lvl1pPr>
          </a:lstStyle>
          <a:p>
            <a:endParaRPr lang="en-US" altLang="zh-CN"/>
          </a:p>
        </p:txBody>
      </p:sp>
      <p:sp>
        <p:nvSpPr>
          <p:cNvPr id="6" name="Rectangle 6"/>
          <p:cNvSpPr>
            <a:spLocks noGrp="1" noChangeArrowheads="1"/>
          </p:cNvSpPr>
          <p:nvPr>
            <p:ph type="sldNum" sz="quarter" idx="12"/>
          </p:nvPr>
        </p:nvSpPr>
        <p:spPr>
          <a:ln/>
        </p:spPr>
        <p:txBody>
          <a:bodyPr/>
          <a:lstStyle>
            <a:lvl1pPr>
              <a:defRPr/>
            </a:lvl1pPr>
          </a:lstStyle>
          <a:p>
            <a:fld id="{A2FEFF50-E5F3-47F7-B39C-6189E9C15290}" type="slidenum">
              <a:rPr lang="zh-CN" altLang="en-US"/>
              <a:pPr/>
              <a:t>‹#›</a:t>
            </a:fld>
            <a:endParaRPr lang="en-US" altLang="zh-CN"/>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endParaRPr lang="en-US" altLang="zh-CN"/>
          </a:p>
        </p:txBody>
      </p:sp>
      <p:sp>
        <p:nvSpPr>
          <p:cNvPr id="5" name="Rectangle 5"/>
          <p:cNvSpPr>
            <a:spLocks noGrp="1" noChangeArrowheads="1"/>
          </p:cNvSpPr>
          <p:nvPr>
            <p:ph type="ftr" sz="quarter" idx="11"/>
          </p:nvPr>
        </p:nvSpPr>
        <p:spPr>
          <a:ln/>
        </p:spPr>
        <p:txBody>
          <a:bodyPr/>
          <a:lstStyle>
            <a:lvl1pPr>
              <a:defRPr/>
            </a:lvl1pPr>
          </a:lstStyle>
          <a:p>
            <a:endParaRPr lang="en-US" altLang="zh-CN"/>
          </a:p>
        </p:txBody>
      </p:sp>
      <p:sp>
        <p:nvSpPr>
          <p:cNvPr id="6" name="Rectangle 6"/>
          <p:cNvSpPr>
            <a:spLocks noGrp="1" noChangeArrowheads="1"/>
          </p:cNvSpPr>
          <p:nvPr>
            <p:ph type="sldNum" sz="quarter" idx="12"/>
          </p:nvPr>
        </p:nvSpPr>
        <p:spPr>
          <a:ln/>
        </p:spPr>
        <p:txBody>
          <a:bodyPr/>
          <a:lstStyle>
            <a:lvl1pPr>
              <a:defRPr/>
            </a:lvl1pPr>
          </a:lstStyle>
          <a:p>
            <a:fld id="{1437EA77-934E-40D9-A5E5-188A48ECC164}" type="slidenum">
              <a:rPr lang="zh-CN" altLang="en-US"/>
              <a:pPr/>
              <a:t>‹#›</a:t>
            </a:fld>
            <a:endParaRPr lang="en-US" altLang="zh-CN"/>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endParaRPr lang="en-US" altLang="zh-CN"/>
          </a:p>
        </p:txBody>
      </p:sp>
      <p:sp>
        <p:nvSpPr>
          <p:cNvPr id="6" name="Rectangle 5"/>
          <p:cNvSpPr>
            <a:spLocks noGrp="1" noChangeArrowheads="1"/>
          </p:cNvSpPr>
          <p:nvPr>
            <p:ph type="ftr" sz="quarter" idx="11"/>
          </p:nvPr>
        </p:nvSpPr>
        <p:spPr>
          <a:ln/>
        </p:spPr>
        <p:txBody>
          <a:bodyPr/>
          <a:lstStyle>
            <a:lvl1pPr>
              <a:defRPr/>
            </a:lvl1pPr>
          </a:lstStyle>
          <a:p>
            <a:endParaRPr lang="en-US" altLang="zh-CN"/>
          </a:p>
        </p:txBody>
      </p:sp>
      <p:sp>
        <p:nvSpPr>
          <p:cNvPr id="7" name="Rectangle 6"/>
          <p:cNvSpPr>
            <a:spLocks noGrp="1" noChangeArrowheads="1"/>
          </p:cNvSpPr>
          <p:nvPr>
            <p:ph type="sldNum" sz="quarter" idx="12"/>
          </p:nvPr>
        </p:nvSpPr>
        <p:spPr>
          <a:ln/>
        </p:spPr>
        <p:txBody>
          <a:bodyPr/>
          <a:lstStyle>
            <a:lvl1pPr>
              <a:defRPr/>
            </a:lvl1pPr>
          </a:lstStyle>
          <a:p>
            <a:fld id="{FAE1C96B-90BF-41CD-A455-8A632640768E}" type="slidenum">
              <a:rPr lang="zh-CN" altLang="en-US"/>
              <a:pPr/>
              <a:t>‹#›</a:t>
            </a:fld>
            <a:endParaRPr lang="en-US" altLang="zh-CN"/>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endParaRPr lang="en-US" altLang="zh-CN"/>
          </a:p>
        </p:txBody>
      </p:sp>
      <p:sp>
        <p:nvSpPr>
          <p:cNvPr id="8" name="Rectangle 5"/>
          <p:cNvSpPr>
            <a:spLocks noGrp="1" noChangeArrowheads="1"/>
          </p:cNvSpPr>
          <p:nvPr>
            <p:ph type="ftr" sz="quarter" idx="11"/>
          </p:nvPr>
        </p:nvSpPr>
        <p:spPr>
          <a:ln/>
        </p:spPr>
        <p:txBody>
          <a:bodyPr/>
          <a:lstStyle>
            <a:lvl1pPr>
              <a:defRPr/>
            </a:lvl1pPr>
          </a:lstStyle>
          <a:p>
            <a:endParaRPr lang="en-US" altLang="zh-CN"/>
          </a:p>
        </p:txBody>
      </p:sp>
      <p:sp>
        <p:nvSpPr>
          <p:cNvPr id="9" name="Rectangle 6"/>
          <p:cNvSpPr>
            <a:spLocks noGrp="1" noChangeArrowheads="1"/>
          </p:cNvSpPr>
          <p:nvPr>
            <p:ph type="sldNum" sz="quarter" idx="12"/>
          </p:nvPr>
        </p:nvSpPr>
        <p:spPr>
          <a:ln/>
        </p:spPr>
        <p:txBody>
          <a:bodyPr/>
          <a:lstStyle>
            <a:lvl1pPr>
              <a:defRPr/>
            </a:lvl1pPr>
          </a:lstStyle>
          <a:p>
            <a:fld id="{1A6919A1-482E-4E37-A585-D6F16803C787}" type="slidenum">
              <a:rPr lang="zh-CN" altLang="en-US"/>
              <a:pPr/>
              <a:t>‹#›</a:t>
            </a:fld>
            <a:endParaRPr lang="en-US" altLang="zh-CN"/>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endParaRPr lang="en-US" altLang="zh-CN"/>
          </a:p>
        </p:txBody>
      </p:sp>
      <p:sp>
        <p:nvSpPr>
          <p:cNvPr id="4" name="Rectangle 5"/>
          <p:cNvSpPr>
            <a:spLocks noGrp="1" noChangeArrowheads="1"/>
          </p:cNvSpPr>
          <p:nvPr>
            <p:ph type="ftr" sz="quarter" idx="11"/>
          </p:nvPr>
        </p:nvSpPr>
        <p:spPr>
          <a:ln/>
        </p:spPr>
        <p:txBody>
          <a:bodyPr/>
          <a:lstStyle>
            <a:lvl1pPr>
              <a:defRPr/>
            </a:lvl1pPr>
          </a:lstStyle>
          <a:p>
            <a:endParaRPr lang="en-US" altLang="zh-CN"/>
          </a:p>
        </p:txBody>
      </p:sp>
      <p:sp>
        <p:nvSpPr>
          <p:cNvPr id="5" name="Rectangle 6"/>
          <p:cNvSpPr>
            <a:spLocks noGrp="1" noChangeArrowheads="1"/>
          </p:cNvSpPr>
          <p:nvPr>
            <p:ph type="sldNum" sz="quarter" idx="12"/>
          </p:nvPr>
        </p:nvSpPr>
        <p:spPr>
          <a:ln/>
        </p:spPr>
        <p:txBody>
          <a:bodyPr/>
          <a:lstStyle>
            <a:lvl1pPr>
              <a:defRPr/>
            </a:lvl1pPr>
          </a:lstStyle>
          <a:p>
            <a:fld id="{8B89E2C7-339C-4098-AAF6-0ED376F7DBBF}" type="slidenum">
              <a:rPr lang="zh-CN" altLang="en-US"/>
              <a:pPr/>
              <a:t>‹#›</a:t>
            </a:fld>
            <a:endParaRPr lang="en-US" altLang="zh-CN"/>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endParaRPr lang="en-US" altLang="zh-CN"/>
          </a:p>
        </p:txBody>
      </p:sp>
      <p:sp>
        <p:nvSpPr>
          <p:cNvPr id="3" name="Rectangle 5"/>
          <p:cNvSpPr>
            <a:spLocks noGrp="1" noChangeArrowheads="1"/>
          </p:cNvSpPr>
          <p:nvPr>
            <p:ph type="ftr" sz="quarter" idx="11"/>
          </p:nvPr>
        </p:nvSpPr>
        <p:spPr>
          <a:ln/>
        </p:spPr>
        <p:txBody>
          <a:bodyPr/>
          <a:lstStyle>
            <a:lvl1pPr>
              <a:defRPr/>
            </a:lvl1pPr>
          </a:lstStyle>
          <a:p>
            <a:endParaRPr lang="en-US" altLang="zh-CN"/>
          </a:p>
        </p:txBody>
      </p:sp>
      <p:sp>
        <p:nvSpPr>
          <p:cNvPr id="4" name="Rectangle 6"/>
          <p:cNvSpPr>
            <a:spLocks noGrp="1" noChangeArrowheads="1"/>
          </p:cNvSpPr>
          <p:nvPr>
            <p:ph type="sldNum" sz="quarter" idx="12"/>
          </p:nvPr>
        </p:nvSpPr>
        <p:spPr>
          <a:ln/>
        </p:spPr>
        <p:txBody>
          <a:bodyPr/>
          <a:lstStyle>
            <a:lvl1pPr>
              <a:defRPr/>
            </a:lvl1pPr>
          </a:lstStyle>
          <a:p>
            <a:fld id="{834FE064-2992-49E2-AE80-21F36931CC89}" type="slidenum">
              <a:rPr lang="zh-CN" altLang="en-US"/>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4"/>
          <p:cNvSpPr>
            <a:spLocks noGrp="1" noChangeArrowheads="1"/>
          </p:cNvSpPr>
          <p:nvPr>
            <p:ph type="dt" sz="half" idx="10"/>
          </p:nvPr>
        </p:nvSpPr>
        <p:spPr>
          <a:ln/>
        </p:spPr>
        <p:txBody>
          <a:bodyPr/>
          <a:lstStyle>
            <a:lvl1pPr>
              <a:defRPr/>
            </a:lvl1pPr>
          </a:lstStyle>
          <a:p>
            <a:endParaRPr lang="en-US" altLang="zh-CN"/>
          </a:p>
        </p:txBody>
      </p:sp>
      <p:sp>
        <p:nvSpPr>
          <p:cNvPr id="5" name="Rectangle 25"/>
          <p:cNvSpPr>
            <a:spLocks noGrp="1" noChangeArrowheads="1"/>
          </p:cNvSpPr>
          <p:nvPr>
            <p:ph type="ftr" sz="quarter" idx="11"/>
          </p:nvPr>
        </p:nvSpPr>
        <p:spPr>
          <a:ln/>
        </p:spPr>
        <p:txBody>
          <a:bodyPr/>
          <a:lstStyle>
            <a:lvl1pPr>
              <a:defRPr/>
            </a:lvl1pPr>
          </a:lstStyle>
          <a:p>
            <a:endParaRPr lang="en-US" altLang="zh-CN"/>
          </a:p>
        </p:txBody>
      </p:sp>
      <p:sp>
        <p:nvSpPr>
          <p:cNvPr id="6" name="Rectangle 26"/>
          <p:cNvSpPr>
            <a:spLocks noGrp="1" noChangeArrowheads="1"/>
          </p:cNvSpPr>
          <p:nvPr>
            <p:ph type="sldNum" sz="quarter" idx="12"/>
          </p:nvPr>
        </p:nvSpPr>
        <p:spPr>
          <a:ln/>
        </p:spPr>
        <p:txBody>
          <a:bodyPr/>
          <a:lstStyle>
            <a:lvl1pPr>
              <a:defRPr/>
            </a:lvl1pPr>
          </a:lstStyle>
          <a:p>
            <a:fld id="{ACE40CE3-AF10-46BD-8E7A-29821D56BA31}" type="slidenum">
              <a:rPr lang="zh-CN" altLang="en-US"/>
              <a:pPr/>
              <a:t>‹#›</a:t>
            </a:fld>
            <a:endParaRPr lang="en-US" altLang="zh-CN"/>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endParaRPr lang="en-US" altLang="zh-CN"/>
          </a:p>
        </p:txBody>
      </p:sp>
      <p:sp>
        <p:nvSpPr>
          <p:cNvPr id="6" name="Rectangle 5"/>
          <p:cNvSpPr>
            <a:spLocks noGrp="1" noChangeArrowheads="1"/>
          </p:cNvSpPr>
          <p:nvPr>
            <p:ph type="ftr" sz="quarter" idx="11"/>
          </p:nvPr>
        </p:nvSpPr>
        <p:spPr>
          <a:ln/>
        </p:spPr>
        <p:txBody>
          <a:bodyPr/>
          <a:lstStyle>
            <a:lvl1pPr>
              <a:defRPr/>
            </a:lvl1pPr>
          </a:lstStyle>
          <a:p>
            <a:endParaRPr lang="en-US" altLang="zh-CN"/>
          </a:p>
        </p:txBody>
      </p:sp>
      <p:sp>
        <p:nvSpPr>
          <p:cNvPr id="7" name="Rectangle 6"/>
          <p:cNvSpPr>
            <a:spLocks noGrp="1" noChangeArrowheads="1"/>
          </p:cNvSpPr>
          <p:nvPr>
            <p:ph type="sldNum" sz="quarter" idx="12"/>
          </p:nvPr>
        </p:nvSpPr>
        <p:spPr>
          <a:ln/>
        </p:spPr>
        <p:txBody>
          <a:bodyPr/>
          <a:lstStyle>
            <a:lvl1pPr>
              <a:defRPr/>
            </a:lvl1pPr>
          </a:lstStyle>
          <a:p>
            <a:fld id="{256D29B8-C7A9-4B95-B947-56D008AFE730}" type="slidenum">
              <a:rPr lang="zh-CN" altLang="en-US"/>
              <a:pPr/>
              <a:t>‹#›</a:t>
            </a:fld>
            <a:endParaRPr lang="en-US" altLang="zh-CN"/>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endParaRPr lang="en-US" altLang="zh-CN"/>
          </a:p>
        </p:txBody>
      </p:sp>
      <p:sp>
        <p:nvSpPr>
          <p:cNvPr id="6" name="Rectangle 5"/>
          <p:cNvSpPr>
            <a:spLocks noGrp="1" noChangeArrowheads="1"/>
          </p:cNvSpPr>
          <p:nvPr>
            <p:ph type="ftr" sz="quarter" idx="11"/>
          </p:nvPr>
        </p:nvSpPr>
        <p:spPr>
          <a:ln/>
        </p:spPr>
        <p:txBody>
          <a:bodyPr/>
          <a:lstStyle>
            <a:lvl1pPr>
              <a:defRPr/>
            </a:lvl1pPr>
          </a:lstStyle>
          <a:p>
            <a:endParaRPr lang="en-US" altLang="zh-CN"/>
          </a:p>
        </p:txBody>
      </p:sp>
      <p:sp>
        <p:nvSpPr>
          <p:cNvPr id="7" name="Rectangle 6"/>
          <p:cNvSpPr>
            <a:spLocks noGrp="1" noChangeArrowheads="1"/>
          </p:cNvSpPr>
          <p:nvPr>
            <p:ph type="sldNum" sz="quarter" idx="12"/>
          </p:nvPr>
        </p:nvSpPr>
        <p:spPr>
          <a:ln/>
        </p:spPr>
        <p:txBody>
          <a:bodyPr/>
          <a:lstStyle>
            <a:lvl1pPr>
              <a:defRPr/>
            </a:lvl1pPr>
          </a:lstStyle>
          <a:p>
            <a:fld id="{2881C2A7-2D20-4FC7-A984-0EF293D73B4E}" type="slidenum">
              <a:rPr lang="zh-CN" altLang="en-US"/>
              <a:pPr/>
              <a:t>‹#›</a:t>
            </a:fld>
            <a:endParaRPr lang="en-US" altLang="zh-CN"/>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endParaRPr lang="en-US" altLang="zh-CN"/>
          </a:p>
        </p:txBody>
      </p:sp>
      <p:sp>
        <p:nvSpPr>
          <p:cNvPr id="5" name="Rectangle 5"/>
          <p:cNvSpPr>
            <a:spLocks noGrp="1" noChangeArrowheads="1"/>
          </p:cNvSpPr>
          <p:nvPr>
            <p:ph type="ftr" sz="quarter" idx="11"/>
          </p:nvPr>
        </p:nvSpPr>
        <p:spPr>
          <a:ln/>
        </p:spPr>
        <p:txBody>
          <a:bodyPr/>
          <a:lstStyle>
            <a:lvl1pPr>
              <a:defRPr/>
            </a:lvl1pPr>
          </a:lstStyle>
          <a:p>
            <a:endParaRPr lang="en-US" altLang="zh-CN"/>
          </a:p>
        </p:txBody>
      </p:sp>
      <p:sp>
        <p:nvSpPr>
          <p:cNvPr id="6" name="Rectangle 6"/>
          <p:cNvSpPr>
            <a:spLocks noGrp="1" noChangeArrowheads="1"/>
          </p:cNvSpPr>
          <p:nvPr>
            <p:ph type="sldNum" sz="quarter" idx="12"/>
          </p:nvPr>
        </p:nvSpPr>
        <p:spPr>
          <a:ln/>
        </p:spPr>
        <p:txBody>
          <a:bodyPr/>
          <a:lstStyle>
            <a:lvl1pPr>
              <a:defRPr/>
            </a:lvl1pPr>
          </a:lstStyle>
          <a:p>
            <a:fld id="{23386441-6246-4DF5-8258-4DB0411881B7}" type="slidenum">
              <a:rPr lang="zh-CN" altLang="en-US"/>
              <a:pPr/>
              <a:t>‹#›</a:t>
            </a:fld>
            <a:endParaRPr lang="en-US" altLang="zh-CN"/>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endParaRPr lang="en-US" altLang="zh-CN"/>
          </a:p>
        </p:txBody>
      </p:sp>
      <p:sp>
        <p:nvSpPr>
          <p:cNvPr id="5" name="Rectangle 5"/>
          <p:cNvSpPr>
            <a:spLocks noGrp="1" noChangeArrowheads="1"/>
          </p:cNvSpPr>
          <p:nvPr>
            <p:ph type="ftr" sz="quarter" idx="11"/>
          </p:nvPr>
        </p:nvSpPr>
        <p:spPr>
          <a:ln/>
        </p:spPr>
        <p:txBody>
          <a:bodyPr/>
          <a:lstStyle>
            <a:lvl1pPr>
              <a:defRPr/>
            </a:lvl1pPr>
          </a:lstStyle>
          <a:p>
            <a:endParaRPr lang="en-US" altLang="zh-CN"/>
          </a:p>
        </p:txBody>
      </p:sp>
      <p:sp>
        <p:nvSpPr>
          <p:cNvPr id="6" name="Rectangle 6"/>
          <p:cNvSpPr>
            <a:spLocks noGrp="1" noChangeArrowheads="1"/>
          </p:cNvSpPr>
          <p:nvPr>
            <p:ph type="sldNum" sz="quarter" idx="12"/>
          </p:nvPr>
        </p:nvSpPr>
        <p:spPr>
          <a:ln/>
        </p:spPr>
        <p:txBody>
          <a:bodyPr/>
          <a:lstStyle>
            <a:lvl1pPr>
              <a:defRPr/>
            </a:lvl1pPr>
          </a:lstStyle>
          <a:p>
            <a:fld id="{CD031002-2AC0-4D4C-A685-9B07BC2660C0}" type="slidenum">
              <a:rPr lang="zh-CN" altLang="en-US"/>
              <a:pPr/>
              <a:t>‹#›</a:t>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24"/>
          <p:cNvSpPr>
            <a:spLocks noGrp="1" noChangeArrowheads="1"/>
          </p:cNvSpPr>
          <p:nvPr>
            <p:ph type="dt" sz="half" idx="10"/>
          </p:nvPr>
        </p:nvSpPr>
        <p:spPr>
          <a:ln/>
        </p:spPr>
        <p:txBody>
          <a:bodyPr/>
          <a:lstStyle>
            <a:lvl1pPr>
              <a:defRPr/>
            </a:lvl1pPr>
          </a:lstStyle>
          <a:p>
            <a:endParaRPr lang="en-US" altLang="zh-CN"/>
          </a:p>
        </p:txBody>
      </p:sp>
      <p:sp>
        <p:nvSpPr>
          <p:cNvPr id="5" name="Rectangle 25"/>
          <p:cNvSpPr>
            <a:spLocks noGrp="1" noChangeArrowheads="1"/>
          </p:cNvSpPr>
          <p:nvPr>
            <p:ph type="ftr" sz="quarter" idx="11"/>
          </p:nvPr>
        </p:nvSpPr>
        <p:spPr>
          <a:ln/>
        </p:spPr>
        <p:txBody>
          <a:bodyPr/>
          <a:lstStyle>
            <a:lvl1pPr>
              <a:defRPr/>
            </a:lvl1pPr>
          </a:lstStyle>
          <a:p>
            <a:endParaRPr lang="en-US" altLang="zh-CN"/>
          </a:p>
        </p:txBody>
      </p:sp>
      <p:sp>
        <p:nvSpPr>
          <p:cNvPr id="6" name="Rectangle 26"/>
          <p:cNvSpPr>
            <a:spLocks noGrp="1" noChangeArrowheads="1"/>
          </p:cNvSpPr>
          <p:nvPr>
            <p:ph type="sldNum" sz="quarter" idx="12"/>
          </p:nvPr>
        </p:nvSpPr>
        <p:spPr>
          <a:ln/>
        </p:spPr>
        <p:txBody>
          <a:bodyPr/>
          <a:lstStyle>
            <a:lvl1pPr>
              <a:defRPr/>
            </a:lvl1pPr>
          </a:lstStyle>
          <a:p>
            <a:fld id="{96961F89-7791-4911-8E68-A95FF3079FD5}" type="slidenum">
              <a:rPr lang="zh-CN" altLang="en-US"/>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24"/>
          <p:cNvSpPr>
            <a:spLocks noGrp="1" noChangeArrowheads="1"/>
          </p:cNvSpPr>
          <p:nvPr>
            <p:ph type="dt" sz="half" idx="10"/>
          </p:nvPr>
        </p:nvSpPr>
        <p:spPr>
          <a:ln/>
        </p:spPr>
        <p:txBody>
          <a:bodyPr/>
          <a:lstStyle>
            <a:lvl1pPr>
              <a:defRPr/>
            </a:lvl1pPr>
          </a:lstStyle>
          <a:p>
            <a:endParaRPr lang="en-US" altLang="zh-CN"/>
          </a:p>
        </p:txBody>
      </p:sp>
      <p:sp>
        <p:nvSpPr>
          <p:cNvPr id="6" name="Rectangle 25"/>
          <p:cNvSpPr>
            <a:spLocks noGrp="1" noChangeArrowheads="1"/>
          </p:cNvSpPr>
          <p:nvPr>
            <p:ph type="ftr" sz="quarter" idx="11"/>
          </p:nvPr>
        </p:nvSpPr>
        <p:spPr>
          <a:ln/>
        </p:spPr>
        <p:txBody>
          <a:bodyPr/>
          <a:lstStyle>
            <a:lvl1pPr>
              <a:defRPr/>
            </a:lvl1pPr>
          </a:lstStyle>
          <a:p>
            <a:endParaRPr lang="en-US" altLang="zh-CN"/>
          </a:p>
        </p:txBody>
      </p:sp>
      <p:sp>
        <p:nvSpPr>
          <p:cNvPr id="7" name="Rectangle 26"/>
          <p:cNvSpPr>
            <a:spLocks noGrp="1" noChangeArrowheads="1"/>
          </p:cNvSpPr>
          <p:nvPr>
            <p:ph type="sldNum" sz="quarter" idx="12"/>
          </p:nvPr>
        </p:nvSpPr>
        <p:spPr>
          <a:ln/>
        </p:spPr>
        <p:txBody>
          <a:bodyPr/>
          <a:lstStyle>
            <a:lvl1pPr>
              <a:defRPr/>
            </a:lvl1pPr>
          </a:lstStyle>
          <a:p>
            <a:fld id="{C8F99344-4484-4090-A4B5-4F4121CBC7DB}" type="slidenum">
              <a:rPr lang="zh-CN" altLang="en-US"/>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24"/>
          <p:cNvSpPr>
            <a:spLocks noGrp="1" noChangeArrowheads="1"/>
          </p:cNvSpPr>
          <p:nvPr>
            <p:ph type="dt" sz="half" idx="10"/>
          </p:nvPr>
        </p:nvSpPr>
        <p:spPr>
          <a:ln/>
        </p:spPr>
        <p:txBody>
          <a:bodyPr/>
          <a:lstStyle>
            <a:lvl1pPr>
              <a:defRPr/>
            </a:lvl1pPr>
          </a:lstStyle>
          <a:p>
            <a:endParaRPr lang="en-US" altLang="zh-CN"/>
          </a:p>
        </p:txBody>
      </p:sp>
      <p:sp>
        <p:nvSpPr>
          <p:cNvPr id="8" name="Rectangle 25"/>
          <p:cNvSpPr>
            <a:spLocks noGrp="1" noChangeArrowheads="1"/>
          </p:cNvSpPr>
          <p:nvPr>
            <p:ph type="ftr" sz="quarter" idx="11"/>
          </p:nvPr>
        </p:nvSpPr>
        <p:spPr>
          <a:ln/>
        </p:spPr>
        <p:txBody>
          <a:bodyPr/>
          <a:lstStyle>
            <a:lvl1pPr>
              <a:defRPr/>
            </a:lvl1pPr>
          </a:lstStyle>
          <a:p>
            <a:endParaRPr lang="en-US" altLang="zh-CN"/>
          </a:p>
        </p:txBody>
      </p:sp>
      <p:sp>
        <p:nvSpPr>
          <p:cNvPr id="9" name="Rectangle 26"/>
          <p:cNvSpPr>
            <a:spLocks noGrp="1" noChangeArrowheads="1"/>
          </p:cNvSpPr>
          <p:nvPr>
            <p:ph type="sldNum" sz="quarter" idx="12"/>
          </p:nvPr>
        </p:nvSpPr>
        <p:spPr>
          <a:ln/>
        </p:spPr>
        <p:txBody>
          <a:bodyPr/>
          <a:lstStyle>
            <a:lvl1pPr>
              <a:defRPr/>
            </a:lvl1pPr>
          </a:lstStyle>
          <a:p>
            <a:fld id="{B46A88AE-92FB-44B8-BB79-75A87607DE9A}" type="slidenum">
              <a:rPr lang="zh-CN" altLang="en-US"/>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24"/>
          <p:cNvSpPr>
            <a:spLocks noGrp="1" noChangeArrowheads="1"/>
          </p:cNvSpPr>
          <p:nvPr>
            <p:ph type="dt" sz="half" idx="10"/>
          </p:nvPr>
        </p:nvSpPr>
        <p:spPr>
          <a:ln/>
        </p:spPr>
        <p:txBody>
          <a:bodyPr/>
          <a:lstStyle>
            <a:lvl1pPr>
              <a:defRPr/>
            </a:lvl1pPr>
          </a:lstStyle>
          <a:p>
            <a:endParaRPr lang="en-US" altLang="zh-CN"/>
          </a:p>
        </p:txBody>
      </p:sp>
      <p:sp>
        <p:nvSpPr>
          <p:cNvPr id="4" name="Rectangle 25"/>
          <p:cNvSpPr>
            <a:spLocks noGrp="1" noChangeArrowheads="1"/>
          </p:cNvSpPr>
          <p:nvPr>
            <p:ph type="ftr" sz="quarter" idx="11"/>
          </p:nvPr>
        </p:nvSpPr>
        <p:spPr>
          <a:ln/>
        </p:spPr>
        <p:txBody>
          <a:bodyPr/>
          <a:lstStyle>
            <a:lvl1pPr>
              <a:defRPr/>
            </a:lvl1pPr>
          </a:lstStyle>
          <a:p>
            <a:endParaRPr lang="en-US" altLang="zh-CN"/>
          </a:p>
        </p:txBody>
      </p:sp>
      <p:sp>
        <p:nvSpPr>
          <p:cNvPr id="5" name="Rectangle 26"/>
          <p:cNvSpPr>
            <a:spLocks noGrp="1" noChangeArrowheads="1"/>
          </p:cNvSpPr>
          <p:nvPr>
            <p:ph type="sldNum" sz="quarter" idx="12"/>
          </p:nvPr>
        </p:nvSpPr>
        <p:spPr>
          <a:ln/>
        </p:spPr>
        <p:txBody>
          <a:bodyPr/>
          <a:lstStyle>
            <a:lvl1pPr>
              <a:defRPr/>
            </a:lvl1pPr>
          </a:lstStyle>
          <a:p>
            <a:fld id="{3A862241-C439-4782-B358-75D6342E020D}" type="slidenum">
              <a:rPr lang="zh-CN" altLang="en-US"/>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24"/>
          <p:cNvSpPr>
            <a:spLocks noGrp="1" noChangeArrowheads="1"/>
          </p:cNvSpPr>
          <p:nvPr>
            <p:ph type="dt" sz="half" idx="10"/>
          </p:nvPr>
        </p:nvSpPr>
        <p:spPr>
          <a:ln/>
        </p:spPr>
        <p:txBody>
          <a:bodyPr/>
          <a:lstStyle>
            <a:lvl1pPr>
              <a:defRPr/>
            </a:lvl1pPr>
          </a:lstStyle>
          <a:p>
            <a:endParaRPr lang="en-US" altLang="zh-CN"/>
          </a:p>
        </p:txBody>
      </p:sp>
      <p:sp>
        <p:nvSpPr>
          <p:cNvPr id="3" name="Rectangle 25"/>
          <p:cNvSpPr>
            <a:spLocks noGrp="1" noChangeArrowheads="1"/>
          </p:cNvSpPr>
          <p:nvPr>
            <p:ph type="ftr" sz="quarter" idx="11"/>
          </p:nvPr>
        </p:nvSpPr>
        <p:spPr>
          <a:ln/>
        </p:spPr>
        <p:txBody>
          <a:bodyPr/>
          <a:lstStyle>
            <a:lvl1pPr>
              <a:defRPr/>
            </a:lvl1pPr>
          </a:lstStyle>
          <a:p>
            <a:endParaRPr lang="en-US" altLang="zh-CN"/>
          </a:p>
        </p:txBody>
      </p:sp>
      <p:sp>
        <p:nvSpPr>
          <p:cNvPr id="4" name="Rectangle 26"/>
          <p:cNvSpPr>
            <a:spLocks noGrp="1" noChangeArrowheads="1"/>
          </p:cNvSpPr>
          <p:nvPr>
            <p:ph type="sldNum" sz="quarter" idx="12"/>
          </p:nvPr>
        </p:nvSpPr>
        <p:spPr>
          <a:ln/>
        </p:spPr>
        <p:txBody>
          <a:bodyPr/>
          <a:lstStyle>
            <a:lvl1pPr>
              <a:defRPr/>
            </a:lvl1pPr>
          </a:lstStyle>
          <a:p>
            <a:fld id="{5B98E22F-44EA-4F65-82FA-0E78DED9BAD9}" type="slidenum">
              <a:rPr lang="zh-CN" altLang="en-US"/>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24"/>
          <p:cNvSpPr>
            <a:spLocks noGrp="1" noChangeArrowheads="1"/>
          </p:cNvSpPr>
          <p:nvPr>
            <p:ph type="dt" sz="half" idx="10"/>
          </p:nvPr>
        </p:nvSpPr>
        <p:spPr>
          <a:ln/>
        </p:spPr>
        <p:txBody>
          <a:bodyPr/>
          <a:lstStyle>
            <a:lvl1pPr>
              <a:defRPr/>
            </a:lvl1pPr>
          </a:lstStyle>
          <a:p>
            <a:endParaRPr lang="en-US" altLang="zh-CN"/>
          </a:p>
        </p:txBody>
      </p:sp>
      <p:sp>
        <p:nvSpPr>
          <p:cNvPr id="6" name="Rectangle 25"/>
          <p:cNvSpPr>
            <a:spLocks noGrp="1" noChangeArrowheads="1"/>
          </p:cNvSpPr>
          <p:nvPr>
            <p:ph type="ftr" sz="quarter" idx="11"/>
          </p:nvPr>
        </p:nvSpPr>
        <p:spPr>
          <a:ln/>
        </p:spPr>
        <p:txBody>
          <a:bodyPr/>
          <a:lstStyle>
            <a:lvl1pPr>
              <a:defRPr/>
            </a:lvl1pPr>
          </a:lstStyle>
          <a:p>
            <a:endParaRPr lang="en-US" altLang="zh-CN"/>
          </a:p>
        </p:txBody>
      </p:sp>
      <p:sp>
        <p:nvSpPr>
          <p:cNvPr id="7" name="Rectangle 26"/>
          <p:cNvSpPr>
            <a:spLocks noGrp="1" noChangeArrowheads="1"/>
          </p:cNvSpPr>
          <p:nvPr>
            <p:ph type="sldNum" sz="quarter" idx="12"/>
          </p:nvPr>
        </p:nvSpPr>
        <p:spPr>
          <a:ln/>
        </p:spPr>
        <p:txBody>
          <a:bodyPr/>
          <a:lstStyle>
            <a:lvl1pPr>
              <a:defRPr/>
            </a:lvl1pPr>
          </a:lstStyle>
          <a:p>
            <a:fld id="{A0D8E701-5548-4673-9725-7448A0F1FD2F}" type="slidenum">
              <a:rPr lang="zh-CN" altLang="en-US"/>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24"/>
          <p:cNvSpPr>
            <a:spLocks noGrp="1" noChangeArrowheads="1"/>
          </p:cNvSpPr>
          <p:nvPr>
            <p:ph type="dt" sz="half" idx="10"/>
          </p:nvPr>
        </p:nvSpPr>
        <p:spPr>
          <a:ln/>
        </p:spPr>
        <p:txBody>
          <a:bodyPr/>
          <a:lstStyle>
            <a:lvl1pPr>
              <a:defRPr/>
            </a:lvl1pPr>
          </a:lstStyle>
          <a:p>
            <a:endParaRPr lang="en-US" altLang="zh-CN"/>
          </a:p>
        </p:txBody>
      </p:sp>
      <p:sp>
        <p:nvSpPr>
          <p:cNvPr id="6" name="Rectangle 25"/>
          <p:cNvSpPr>
            <a:spLocks noGrp="1" noChangeArrowheads="1"/>
          </p:cNvSpPr>
          <p:nvPr>
            <p:ph type="ftr" sz="quarter" idx="11"/>
          </p:nvPr>
        </p:nvSpPr>
        <p:spPr>
          <a:ln/>
        </p:spPr>
        <p:txBody>
          <a:bodyPr/>
          <a:lstStyle>
            <a:lvl1pPr>
              <a:defRPr/>
            </a:lvl1pPr>
          </a:lstStyle>
          <a:p>
            <a:endParaRPr lang="en-US" altLang="zh-CN"/>
          </a:p>
        </p:txBody>
      </p:sp>
      <p:sp>
        <p:nvSpPr>
          <p:cNvPr id="7" name="Rectangle 26"/>
          <p:cNvSpPr>
            <a:spLocks noGrp="1" noChangeArrowheads="1"/>
          </p:cNvSpPr>
          <p:nvPr>
            <p:ph type="sldNum" sz="quarter" idx="12"/>
          </p:nvPr>
        </p:nvSpPr>
        <p:spPr>
          <a:ln/>
        </p:spPr>
        <p:txBody>
          <a:bodyPr/>
          <a:lstStyle>
            <a:lvl1pPr>
              <a:defRPr/>
            </a:lvl1pPr>
          </a:lstStyle>
          <a:p>
            <a:fld id="{E54DFAA9-F406-4B71-962E-B09D7263D37D}" type="slidenum">
              <a:rPr lang="zh-CN" altLang="en-US"/>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amma/>
                <a:shade val="46275"/>
                <a:invGamma/>
              </a:schemeClr>
            </a:gs>
            <a:gs pos="100000">
              <a:schemeClr val="bg1"/>
            </a:gs>
          </a:gsLst>
          <a:lin ang="5400000" scaled="1"/>
        </a:gradFill>
        <a:effectLst/>
      </p:bgPr>
    </p:bg>
    <p:spTree>
      <p:nvGrpSpPr>
        <p:cNvPr id="1" name=""/>
        <p:cNvGrpSpPr/>
        <p:nvPr/>
      </p:nvGrpSpPr>
      <p:grpSpPr>
        <a:xfrm>
          <a:off x="0" y="0"/>
          <a:ext cx="0" cy="0"/>
          <a:chOff x="0" y="0"/>
          <a:chExt cx="0" cy="0"/>
        </a:xfrm>
      </p:grpSpPr>
      <p:grpSp>
        <p:nvGrpSpPr>
          <p:cNvPr id="3074" name="Group 2"/>
          <p:cNvGrpSpPr>
            <a:grpSpLocks/>
          </p:cNvGrpSpPr>
          <p:nvPr/>
        </p:nvGrpSpPr>
        <p:grpSpPr bwMode="auto">
          <a:xfrm>
            <a:off x="0" y="0"/>
            <a:ext cx="9144000" cy="6858000"/>
            <a:chOff x="0" y="0"/>
            <a:chExt cx="5760" cy="4320"/>
          </a:xfrm>
        </p:grpSpPr>
        <p:sp>
          <p:nvSpPr>
            <p:cNvPr id="40963" name="Freeform 3"/>
            <p:cNvSpPr>
              <a:spLocks/>
            </p:cNvSpPr>
            <p:nvPr/>
          </p:nvSpPr>
          <p:spPr bwMode="hidden">
            <a:xfrm>
              <a:off x="0" y="3072"/>
              <a:ext cx="5760" cy="1248"/>
            </a:xfrm>
            <a:custGeom>
              <a:avLst/>
              <a:gdLst/>
              <a:ahLst/>
              <a:cxnLst>
                <a:cxn ang="0">
                  <a:pos x="6027" y="2296"/>
                </a:cxn>
                <a:cxn ang="0">
                  <a:pos x="0" y="2296"/>
                </a:cxn>
                <a:cxn ang="0">
                  <a:pos x="0" y="0"/>
                </a:cxn>
                <a:cxn ang="0">
                  <a:pos x="6027" y="0"/>
                </a:cxn>
                <a:cxn ang="0">
                  <a:pos x="6027" y="2296"/>
                </a:cxn>
                <a:cxn ang="0">
                  <a:pos x="6027" y="2296"/>
                </a:cxn>
              </a:cxnLst>
              <a:rect l="0" t="0" r="r" b="b"/>
              <a:pathLst>
                <a:path w="6027" h="2296">
                  <a:moveTo>
                    <a:pt x="6027" y="2296"/>
                  </a:moveTo>
                  <a:lnTo>
                    <a:pt x="0" y="2296"/>
                  </a:lnTo>
                  <a:lnTo>
                    <a:pt x="0" y="0"/>
                  </a:lnTo>
                  <a:lnTo>
                    <a:pt x="6027" y="0"/>
                  </a:lnTo>
                  <a:lnTo>
                    <a:pt x="6027" y="2296"/>
                  </a:lnTo>
                  <a:lnTo>
                    <a:pt x="6027" y="2296"/>
                  </a:lnTo>
                  <a:close/>
                </a:path>
              </a:pathLst>
            </a:custGeom>
            <a:gradFill rotWithShape="0">
              <a:gsLst>
                <a:gs pos="0">
                  <a:schemeClr val="bg1"/>
                </a:gs>
                <a:gs pos="100000">
                  <a:schemeClr val="accent2"/>
                </a:gs>
              </a:gsLst>
              <a:lin ang="5400000" scaled="1"/>
            </a:gradFill>
            <a:ln w="9525">
              <a:noFill/>
              <a:round/>
              <a:headEnd/>
              <a:tailEnd/>
            </a:ln>
          </p:spPr>
          <p:txBody>
            <a:bodyPr/>
            <a:lstStyle/>
            <a:p>
              <a:pPr>
                <a:defRPr/>
              </a:pPr>
              <a:endParaRPr lang="zh-CN" altLang="en-US"/>
            </a:p>
          </p:txBody>
        </p:sp>
        <p:sp>
          <p:nvSpPr>
            <p:cNvPr id="40964" name="Freeform 4"/>
            <p:cNvSpPr>
              <a:spLocks/>
            </p:cNvSpPr>
            <p:nvPr/>
          </p:nvSpPr>
          <p:spPr bwMode="hidden">
            <a:xfrm>
              <a:off x="0" y="0"/>
              <a:ext cx="5760" cy="3072"/>
            </a:xfrm>
            <a:custGeom>
              <a:avLst/>
              <a:gdLst/>
              <a:ahLst/>
              <a:cxnLst>
                <a:cxn ang="0">
                  <a:pos x="6027" y="2296"/>
                </a:cxn>
                <a:cxn ang="0">
                  <a:pos x="0" y="2296"/>
                </a:cxn>
                <a:cxn ang="0">
                  <a:pos x="0" y="0"/>
                </a:cxn>
                <a:cxn ang="0">
                  <a:pos x="6027" y="0"/>
                </a:cxn>
                <a:cxn ang="0">
                  <a:pos x="6027" y="2296"/>
                </a:cxn>
                <a:cxn ang="0">
                  <a:pos x="6027" y="2296"/>
                </a:cxn>
              </a:cxnLst>
              <a:rect l="0" t="0" r="r" b="b"/>
              <a:pathLst>
                <a:path w="6027" h="2296">
                  <a:moveTo>
                    <a:pt x="6027" y="2296"/>
                  </a:moveTo>
                  <a:lnTo>
                    <a:pt x="0" y="2296"/>
                  </a:lnTo>
                  <a:lnTo>
                    <a:pt x="0" y="0"/>
                  </a:lnTo>
                  <a:lnTo>
                    <a:pt x="6027" y="0"/>
                  </a:lnTo>
                  <a:lnTo>
                    <a:pt x="6027" y="2296"/>
                  </a:lnTo>
                  <a:lnTo>
                    <a:pt x="6027" y="2296"/>
                  </a:lnTo>
                  <a:close/>
                </a:path>
              </a:pathLst>
            </a:custGeom>
            <a:gradFill rotWithShape="0">
              <a:gsLst>
                <a:gs pos="0">
                  <a:schemeClr val="bg1">
                    <a:gamma/>
                    <a:shade val="46275"/>
                    <a:invGamma/>
                  </a:schemeClr>
                </a:gs>
                <a:gs pos="100000">
                  <a:schemeClr val="bg1"/>
                </a:gs>
              </a:gsLst>
              <a:lin ang="5400000" scaled="1"/>
            </a:gradFill>
            <a:ln w="9525">
              <a:noFill/>
              <a:round/>
              <a:headEnd/>
              <a:tailEnd/>
            </a:ln>
          </p:spPr>
          <p:txBody>
            <a:bodyPr/>
            <a:lstStyle/>
            <a:p>
              <a:pPr>
                <a:defRPr/>
              </a:pPr>
              <a:endParaRPr lang="zh-CN" altLang="en-US"/>
            </a:p>
          </p:txBody>
        </p:sp>
      </p:grpSp>
      <p:sp>
        <p:nvSpPr>
          <p:cNvPr id="40965" name="Freeform 5"/>
          <p:cNvSpPr>
            <a:spLocks/>
          </p:cNvSpPr>
          <p:nvPr/>
        </p:nvSpPr>
        <p:spPr bwMode="hidden">
          <a:xfrm>
            <a:off x="6248400" y="6262688"/>
            <a:ext cx="2895600" cy="609600"/>
          </a:xfrm>
          <a:custGeom>
            <a:avLst/>
            <a:gdLst/>
            <a:ahLst/>
            <a:cxnLst>
              <a:cxn ang="0">
                <a:pos x="5748" y="246"/>
              </a:cxn>
              <a:cxn ang="0">
                <a:pos x="0" y="246"/>
              </a:cxn>
              <a:cxn ang="0">
                <a:pos x="0" y="0"/>
              </a:cxn>
              <a:cxn ang="0">
                <a:pos x="5748" y="0"/>
              </a:cxn>
              <a:cxn ang="0">
                <a:pos x="5748" y="246"/>
              </a:cxn>
              <a:cxn ang="0">
                <a:pos x="5748" y="246"/>
              </a:cxn>
            </a:cxnLst>
            <a:rect l="0" t="0" r="r" b="b"/>
            <a:pathLst>
              <a:path w="5748" h="246">
                <a:moveTo>
                  <a:pt x="5748" y="246"/>
                </a:moveTo>
                <a:lnTo>
                  <a:pt x="0" y="246"/>
                </a:lnTo>
                <a:lnTo>
                  <a:pt x="0" y="0"/>
                </a:lnTo>
                <a:lnTo>
                  <a:pt x="5748" y="0"/>
                </a:lnTo>
                <a:lnTo>
                  <a:pt x="5748" y="246"/>
                </a:lnTo>
                <a:lnTo>
                  <a:pt x="5748" y="246"/>
                </a:lnTo>
                <a:close/>
              </a:path>
            </a:pathLst>
          </a:custGeom>
          <a:gradFill rotWithShape="0">
            <a:gsLst>
              <a:gs pos="0">
                <a:schemeClr val="bg1"/>
              </a:gs>
              <a:gs pos="100000">
                <a:schemeClr val="hlink"/>
              </a:gs>
            </a:gsLst>
            <a:lin ang="18900000" scaled="1"/>
          </a:gradFill>
          <a:ln w="9525">
            <a:noFill/>
            <a:round/>
            <a:headEnd/>
            <a:tailEnd/>
          </a:ln>
        </p:spPr>
        <p:txBody>
          <a:bodyPr/>
          <a:lstStyle/>
          <a:p>
            <a:pPr>
              <a:defRPr/>
            </a:pPr>
            <a:endParaRPr lang="zh-CN" altLang="en-US"/>
          </a:p>
        </p:txBody>
      </p:sp>
      <p:grpSp>
        <p:nvGrpSpPr>
          <p:cNvPr id="3076" name="Group 6"/>
          <p:cNvGrpSpPr>
            <a:grpSpLocks/>
          </p:cNvGrpSpPr>
          <p:nvPr/>
        </p:nvGrpSpPr>
        <p:grpSpPr bwMode="auto">
          <a:xfrm>
            <a:off x="0" y="6019800"/>
            <a:ext cx="7848600" cy="857250"/>
            <a:chOff x="0" y="3792"/>
            <a:chExt cx="4944" cy="540"/>
          </a:xfrm>
        </p:grpSpPr>
        <p:sp>
          <p:nvSpPr>
            <p:cNvPr id="40967" name="Freeform 7"/>
            <p:cNvSpPr>
              <a:spLocks/>
            </p:cNvSpPr>
            <p:nvPr userDrawn="1"/>
          </p:nvSpPr>
          <p:spPr bwMode="ltGray">
            <a:xfrm>
              <a:off x="1488" y="3792"/>
              <a:ext cx="3240" cy="536"/>
            </a:xfrm>
            <a:custGeom>
              <a:avLst/>
              <a:gdLst/>
              <a:ahLst/>
              <a:cxnLst>
                <a:cxn ang="0">
                  <a:pos x="3132" y="469"/>
                </a:cxn>
                <a:cxn ang="0">
                  <a:pos x="2995" y="395"/>
                </a:cxn>
                <a:cxn ang="0">
                  <a:pos x="2911" y="375"/>
                </a:cxn>
                <a:cxn ang="0">
                  <a:pos x="2678" y="228"/>
                </a:cxn>
                <a:cxn ang="0">
                  <a:pos x="2553" y="74"/>
                </a:cxn>
                <a:cxn ang="0">
                  <a:pos x="2457" y="7"/>
                </a:cxn>
                <a:cxn ang="0">
                  <a:pos x="2403" y="47"/>
                </a:cxn>
                <a:cxn ang="0">
                  <a:pos x="2289" y="74"/>
                </a:cxn>
                <a:cxn ang="0">
                  <a:pos x="2134" y="74"/>
                </a:cxn>
                <a:cxn ang="0">
                  <a:pos x="2044" y="128"/>
                </a:cxn>
                <a:cxn ang="0">
                  <a:pos x="1775" y="222"/>
                </a:cxn>
                <a:cxn ang="0">
                  <a:pos x="1602" y="181"/>
                </a:cxn>
                <a:cxn ang="0">
                  <a:pos x="1560" y="101"/>
                </a:cxn>
                <a:cxn ang="0">
                  <a:pos x="1542" y="87"/>
                </a:cxn>
                <a:cxn ang="0">
                  <a:pos x="1446" y="60"/>
                </a:cxn>
                <a:cxn ang="0">
                  <a:pos x="1375" y="74"/>
                </a:cxn>
                <a:cxn ang="0">
                  <a:pos x="1309" y="87"/>
                </a:cxn>
                <a:cxn ang="0">
                  <a:pos x="1243" y="13"/>
                </a:cxn>
                <a:cxn ang="0">
                  <a:pos x="1225" y="0"/>
                </a:cxn>
                <a:cxn ang="0">
                  <a:pos x="1189" y="0"/>
                </a:cxn>
                <a:cxn ang="0">
                  <a:pos x="1106" y="34"/>
                </a:cxn>
                <a:cxn ang="0">
                  <a:pos x="1106" y="34"/>
                </a:cxn>
                <a:cxn ang="0">
                  <a:pos x="1094" y="40"/>
                </a:cxn>
                <a:cxn ang="0">
                  <a:pos x="1070" y="54"/>
                </a:cxn>
                <a:cxn ang="0">
                  <a:pos x="1034" y="74"/>
                </a:cxn>
                <a:cxn ang="0">
                  <a:pos x="1004" y="74"/>
                </a:cxn>
                <a:cxn ang="0">
                  <a:pos x="986" y="74"/>
                </a:cxn>
                <a:cxn ang="0">
                  <a:pos x="956" y="81"/>
                </a:cxn>
                <a:cxn ang="0">
                  <a:pos x="920" y="94"/>
                </a:cxn>
                <a:cxn ang="0">
                  <a:pos x="884" y="107"/>
                </a:cxn>
                <a:cxn ang="0">
                  <a:pos x="843" y="128"/>
                </a:cxn>
                <a:cxn ang="0">
                  <a:pos x="813" y="141"/>
                </a:cxn>
                <a:cxn ang="0">
                  <a:pos x="789" y="148"/>
                </a:cxn>
                <a:cxn ang="0">
                  <a:pos x="783" y="154"/>
                </a:cxn>
                <a:cxn ang="0">
                  <a:pos x="556" y="228"/>
                </a:cxn>
                <a:cxn ang="0">
                  <a:pos x="394" y="294"/>
                </a:cxn>
                <a:cxn ang="0">
                  <a:pos x="107" y="462"/>
                </a:cxn>
                <a:cxn ang="0">
                  <a:pos x="0" y="536"/>
                </a:cxn>
                <a:cxn ang="0">
                  <a:pos x="3240" y="536"/>
                </a:cxn>
                <a:cxn ang="0">
                  <a:pos x="3132" y="469"/>
                </a:cxn>
                <a:cxn ang="0">
                  <a:pos x="3132" y="469"/>
                </a:cxn>
              </a:cxnLst>
              <a:rect l="0" t="0" r="r" b="b"/>
              <a:pathLst>
                <a:path w="3240" h="536">
                  <a:moveTo>
                    <a:pt x="3132" y="469"/>
                  </a:moveTo>
                  <a:lnTo>
                    <a:pt x="2995" y="395"/>
                  </a:lnTo>
                  <a:lnTo>
                    <a:pt x="2911" y="375"/>
                  </a:lnTo>
                  <a:lnTo>
                    <a:pt x="2678" y="228"/>
                  </a:lnTo>
                  <a:lnTo>
                    <a:pt x="2553" y="74"/>
                  </a:lnTo>
                  <a:lnTo>
                    <a:pt x="2457" y="7"/>
                  </a:lnTo>
                  <a:lnTo>
                    <a:pt x="2403" y="47"/>
                  </a:lnTo>
                  <a:lnTo>
                    <a:pt x="2289" y="74"/>
                  </a:lnTo>
                  <a:lnTo>
                    <a:pt x="2134" y="74"/>
                  </a:lnTo>
                  <a:lnTo>
                    <a:pt x="2044" y="128"/>
                  </a:lnTo>
                  <a:lnTo>
                    <a:pt x="1775" y="222"/>
                  </a:lnTo>
                  <a:lnTo>
                    <a:pt x="1602" y="181"/>
                  </a:lnTo>
                  <a:lnTo>
                    <a:pt x="1560" y="101"/>
                  </a:lnTo>
                  <a:lnTo>
                    <a:pt x="1542" y="87"/>
                  </a:lnTo>
                  <a:lnTo>
                    <a:pt x="1446" y="60"/>
                  </a:lnTo>
                  <a:lnTo>
                    <a:pt x="1375" y="74"/>
                  </a:lnTo>
                  <a:lnTo>
                    <a:pt x="1309" y="87"/>
                  </a:lnTo>
                  <a:lnTo>
                    <a:pt x="1243" y="13"/>
                  </a:lnTo>
                  <a:lnTo>
                    <a:pt x="1225" y="0"/>
                  </a:lnTo>
                  <a:lnTo>
                    <a:pt x="1189" y="0"/>
                  </a:lnTo>
                  <a:lnTo>
                    <a:pt x="1106" y="34"/>
                  </a:lnTo>
                  <a:lnTo>
                    <a:pt x="1106" y="34"/>
                  </a:lnTo>
                  <a:lnTo>
                    <a:pt x="1094" y="40"/>
                  </a:lnTo>
                  <a:lnTo>
                    <a:pt x="1070" y="54"/>
                  </a:lnTo>
                  <a:lnTo>
                    <a:pt x="1034" y="74"/>
                  </a:lnTo>
                  <a:lnTo>
                    <a:pt x="1004" y="74"/>
                  </a:lnTo>
                  <a:lnTo>
                    <a:pt x="986" y="74"/>
                  </a:lnTo>
                  <a:lnTo>
                    <a:pt x="956" y="81"/>
                  </a:lnTo>
                  <a:lnTo>
                    <a:pt x="920" y="94"/>
                  </a:lnTo>
                  <a:lnTo>
                    <a:pt x="884" y="107"/>
                  </a:lnTo>
                  <a:lnTo>
                    <a:pt x="843" y="128"/>
                  </a:lnTo>
                  <a:lnTo>
                    <a:pt x="813" y="141"/>
                  </a:lnTo>
                  <a:lnTo>
                    <a:pt x="789" y="148"/>
                  </a:lnTo>
                  <a:lnTo>
                    <a:pt x="783" y="154"/>
                  </a:lnTo>
                  <a:lnTo>
                    <a:pt x="556" y="228"/>
                  </a:lnTo>
                  <a:lnTo>
                    <a:pt x="394" y="294"/>
                  </a:lnTo>
                  <a:lnTo>
                    <a:pt x="107" y="462"/>
                  </a:lnTo>
                  <a:lnTo>
                    <a:pt x="0" y="536"/>
                  </a:lnTo>
                  <a:lnTo>
                    <a:pt x="3240" y="536"/>
                  </a:lnTo>
                  <a:lnTo>
                    <a:pt x="3132" y="469"/>
                  </a:lnTo>
                  <a:lnTo>
                    <a:pt x="3132" y="469"/>
                  </a:lnTo>
                  <a:close/>
                </a:path>
              </a:pathLst>
            </a:custGeom>
            <a:gradFill rotWithShape="0">
              <a:gsLst>
                <a:gs pos="0">
                  <a:schemeClr val="bg2">
                    <a:gamma/>
                    <a:tint val="66667"/>
                    <a:invGamma/>
                  </a:schemeClr>
                </a:gs>
                <a:gs pos="100000">
                  <a:schemeClr val="bg2"/>
                </a:gs>
              </a:gsLst>
              <a:lin ang="5400000" scaled="1"/>
            </a:gradFill>
            <a:ln w="9525">
              <a:noFill/>
              <a:round/>
              <a:headEnd/>
              <a:tailEnd/>
            </a:ln>
          </p:spPr>
          <p:txBody>
            <a:bodyPr/>
            <a:lstStyle/>
            <a:p>
              <a:pPr>
                <a:defRPr/>
              </a:pPr>
              <a:endParaRPr lang="zh-CN" altLang="en-US"/>
            </a:p>
          </p:txBody>
        </p:sp>
        <p:grpSp>
          <p:nvGrpSpPr>
            <p:cNvPr id="3090" name="Group 8"/>
            <p:cNvGrpSpPr>
              <a:grpSpLocks/>
            </p:cNvGrpSpPr>
            <p:nvPr userDrawn="1"/>
          </p:nvGrpSpPr>
          <p:grpSpPr bwMode="auto">
            <a:xfrm>
              <a:off x="2486" y="3792"/>
              <a:ext cx="2458" cy="540"/>
              <a:chOff x="2486" y="3792"/>
              <a:chExt cx="2458" cy="540"/>
            </a:xfrm>
          </p:grpSpPr>
          <p:sp>
            <p:nvSpPr>
              <p:cNvPr id="40969" name="Freeform 9"/>
              <p:cNvSpPr>
                <a:spLocks/>
              </p:cNvSpPr>
              <p:nvPr userDrawn="1"/>
            </p:nvSpPr>
            <p:spPr bwMode="ltGray">
              <a:xfrm>
                <a:off x="3948" y="3799"/>
                <a:ext cx="996" cy="533"/>
              </a:xfrm>
              <a:custGeom>
                <a:avLst/>
                <a:gdLst/>
                <a:ahLst/>
                <a:cxnLst>
                  <a:cxn ang="0">
                    <a:pos x="636" y="373"/>
                  </a:cxn>
                  <a:cxn ang="0">
                    <a:pos x="495" y="370"/>
                  </a:cxn>
                  <a:cxn ang="0">
                    <a:pos x="280" y="249"/>
                  </a:cxn>
                  <a:cxn ang="0">
                    <a:pos x="127" y="66"/>
                  </a:cxn>
                  <a:cxn ang="0">
                    <a:pos x="0" y="0"/>
                  </a:cxn>
                  <a:cxn ang="0">
                    <a:pos x="22" y="26"/>
                  </a:cxn>
                  <a:cxn ang="0">
                    <a:pos x="0" y="65"/>
                  </a:cxn>
                  <a:cxn ang="0">
                    <a:pos x="30" y="119"/>
                  </a:cxn>
                  <a:cxn ang="0">
                    <a:pos x="75" y="243"/>
                  </a:cxn>
                  <a:cxn ang="0">
                    <a:pos x="45" y="422"/>
                  </a:cxn>
                  <a:cxn ang="0">
                    <a:pos x="200" y="329"/>
                  </a:cxn>
                  <a:cxn ang="0">
                    <a:pos x="612" y="533"/>
                  </a:cxn>
                  <a:cxn ang="0">
                    <a:pos x="996" y="529"/>
                  </a:cxn>
                  <a:cxn ang="0">
                    <a:pos x="828" y="473"/>
                  </a:cxn>
                  <a:cxn ang="0">
                    <a:pos x="636" y="373"/>
                  </a:cxn>
                </a:cxnLst>
                <a:rect l="0" t="0" r="r" b="b"/>
                <a:pathLst>
                  <a:path w="996" h="533">
                    <a:moveTo>
                      <a:pt x="636" y="373"/>
                    </a:moveTo>
                    <a:lnTo>
                      <a:pt x="495" y="370"/>
                    </a:lnTo>
                    <a:lnTo>
                      <a:pt x="280" y="249"/>
                    </a:lnTo>
                    <a:lnTo>
                      <a:pt x="127" y="66"/>
                    </a:lnTo>
                    <a:lnTo>
                      <a:pt x="0" y="0"/>
                    </a:lnTo>
                    <a:lnTo>
                      <a:pt x="22" y="26"/>
                    </a:lnTo>
                    <a:lnTo>
                      <a:pt x="0" y="65"/>
                    </a:lnTo>
                    <a:lnTo>
                      <a:pt x="30" y="119"/>
                    </a:lnTo>
                    <a:lnTo>
                      <a:pt x="75" y="243"/>
                    </a:lnTo>
                    <a:lnTo>
                      <a:pt x="45" y="422"/>
                    </a:lnTo>
                    <a:lnTo>
                      <a:pt x="200" y="329"/>
                    </a:lnTo>
                    <a:lnTo>
                      <a:pt x="612" y="533"/>
                    </a:lnTo>
                    <a:lnTo>
                      <a:pt x="996" y="529"/>
                    </a:lnTo>
                    <a:lnTo>
                      <a:pt x="828" y="473"/>
                    </a:lnTo>
                    <a:lnTo>
                      <a:pt x="636" y="373"/>
                    </a:lnTo>
                    <a:close/>
                  </a:path>
                </a:pathLst>
              </a:custGeom>
              <a:solidFill>
                <a:schemeClr val="bg2"/>
              </a:solidFill>
              <a:ln w="9525">
                <a:noFill/>
                <a:round/>
                <a:headEnd/>
                <a:tailEnd/>
              </a:ln>
            </p:spPr>
            <p:txBody>
              <a:bodyPr/>
              <a:lstStyle/>
              <a:p>
                <a:pPr>
                  <a:defRPr/>
                </a:pPr>
                <a:endParaRPr lang="zh-CN" altLang="en-US"/>
              </a:p>
            </p:txBody>
          </p:sp>
          <p:sp>
            <p:nvSpPr>
              <p:cNvPr id="40970" name="Freeform 10"/>
              <p:cNvSpPr>
                <a:spLocks/>
              </p:cNvSpPr>
              <p:nvPr userDrawn="1"/>
            </p:nvSpPr>
            <p:spPr bwMode="ltGray">
              <a:xfrm>
                <a:off x="2677" y="3792"/>
                <a:ext cx="186" cy="395"/>
              </a:xfrm>
              <a:custGeom>
                <a:avLst/>
                <a:gdLst/>
                <a:ahLst/>
                <a:cxnLst>
                  <a:cxn ang="0">
                    <a:pos x="36" y="0"/>
                  </a:cxn>
                  <a:cxn ang="0">
                    <a:pos x="54" y="18"/>
                  </a:cxn>
                  <a:cxn ang="0">
                    <a:pos x="24" y="30"/>
                  </a:cxn>
                  <a:cxn ang="0">
                    <a:pos x="18" y="66"/>
                  </a:cxn>
                  <a:cxn ang="0">
                    <a:pos x="42" y="114"/>
                  </a:cxn>
                  <a:cxn ang="0">
                    <a:pos x="48" y="162"/>
                  </a:cxn>
                  <a:cxn ang="0">
                    <a:pos x="0" y="353"/>
                  </a:cxn>
                  <a:cxn ang="0">
                    <a:pos x="54" y="233"/>
                  </a:cxn>
                  <a:cxn ang="0">
                    <a:pos x="84" y="216"/>
                  </a:cxn>
                  <a:cxn ang="0">
                    <a:pos x="126" y="126"/>
                  </a:cxn>
                  <a:cxn ang="0">
                    <a:pos x="144" y="120"/>
                  </a:cxn>
                  <a:cxn ang="0">
                    <a:pos x="144" y="90"/>
                  </a:cxn>
                  <a:cxn ang="0">
                    <a:pos x="186" y="66"/>
                  </a:cxn>
                  <a:cxn ang="0">
                    <a:pos x="162" y="60"/>
                  </a:cxn>
                  <a:cxn ang="0">
                    <a:pos x="36" y="0"/>
                  </a:cxn>
                  <a:cxn ang="0">
                    <a:pos x="36" y="0"/>
                  </a:cxn>
                </a:cxnLst>
                <a:rect l="0" t="0" r="r" b="b"/>
                <a:pathLst>
                  <a:path w="186" h="353">
                    <a:moveTo>
                      <a:pt x="36" y="0"/>
                    </a:moveTo>
                    <a:lnTo>
                      <a:pt x="54" y="18"/>
                    </a:lnTo>
                    <a:lnTo>
                      <a:pt x="24" y="30"/>
                    </a:lnTo>
                    <a:lnTo>
                      <a:pt x="18" y="66"/>
                    </a:lnTo>
                    <a:lnTo>
                      <a:pt x="42" y="114"/>
                    </a:lnTo>
                    <a:lnTo>
                      <a:pt x="48" y="162"/>
                    </a:lnTo>
                    <a:lnTo>
                      <a:pt x="0" y="353"/>
                    </a:lnTo>
                    <a:lnTo>
                      <a:pt x="54" y="233"/>
                    </a:lnTo>
                    <a:lnTo>
                      <a:pt x="84" y="216"/>
                    </a:lnTo>
                    <a:lnTo>
                      <a:pt x="126" y="126"/>
                    </a:lnTo>
                    <a:lnTo>
                      <a:pt x="144" y="120"/>
                    </a:lnTo>
                    <a:lnTo>
                      <a:pt x="144" y="90"/>
                    </a:lnTo>
                    <a:lnTo>
                      <a:pt x="186" y="66"/>
                    </a:lnTo>
                    <a:lnTo>
                      <a:pt x="162" y="60"/>
                    </a:lnTo>
                    <a:lnTo>
                      <a:pt x="36" y="0"/>
                    </a:lnTo>
                    <a:lnTo>
                      <a:pt x="36" y="0"/>
                    </a:lnTo>
                    <a:close/>
                  </a:path>
                </a:pathLst>
              </a:custGeom>
              <a:solidFill>
                <a:schemeClr val="bg2"/>
              </a:solidFill>
              <a:ln w="9525">
                <a:noFill/>
                <a:round/>
                <a:headEnd/>
                <a:tailEnd/>
              </a:ln>
            </p:spPr>
            <p:txBody>
              <a:bodyPr/>
              <a:lstStyle/>
              <a:p>
                <a:pPr>
                  <a:defRPr/>
                </a:pPr>
                <a:endParaRPr lang="zh-CN" altLang="en-US"/>
              </a:p>
            </p:txBody>
          </p:sp>
          <p:sp>
            <p:nvSpPr>
              <p:cNvPr id="40971" name="Freeform 11"/>
              <p:cNvSpPr>
                <a:spLocks/>
              </p:cNvSpPr>
              <p:nvPr userDrawn="1"/>
            </p:nvSpPr>
            <p:spPr bwMode="ltGray">
              <a:xfrm>
                <a:off x="3030" y="3893"/>
                <a:ext cx="378" cy="271"/>
              </a:xfrm>
              <a:custGeom>
                <a:avLst/>
                <a:gdLst/>
                <a:ahLst/>
                <a:cxnLst>
                  <a:cxn ang="0">
                    <a:pos x="18" y="0"/>
                  </a:cxn>
                  <a:cxn ang="0">
                    <a:pos x="12" y="13"/>
                  </a:cxn>
                  <a:cxn ang="0">
                    <a:pos x="0" y="40"/>
                  </a:cxn>
                  <a:cxn ang="0">
                    <a:pos x="60" y="121"/>
                  </a:cxn>
                  <a:cxn ang="0">
                    <a:pos x="310" y="271"/>
                  </a:cxn>
                  <a:cxn ang="0">
                    <a:pos x="290" y="139"/>
                  </a:cxn>
                  <a:cxn ang="0">
                    <a:pos x="378" y="76"/>
                  </a:cxn>
                  <a:cxn ang="0">
                    <a:pos x="251" y="94"/>
                  </a:cxn>
                  <a:cxn ang="0">
                    <a:pos x="90" y="54"/>
                  </a:cxn>
                  <a:cxn ang="0">
                    <a:pos x="18" y="0"/>
                  </a:cxn>
                  <a:cxn ang="0">
                    <a:pos x="18" y="0"/>
                  </a:cxn>
                </a:cxnLst>
                <a:rect l="0" t="0" r="r" b="b"/>
                <a:pathLst>
                  <a:path w="378" h="271">
                    <a:moveTo>
                      <a:pt x="18" y="0"/>
                    </a:moveTo>
                    <a:lnTo>
                      <a:pt x="12" y="13"/>
                    </a:lnTo>
                    <a:lnTo>
                      <a:pt x="0" y="40"/>
                    </a:lnTo>
                    <a:lnTo>
                      <a:pt x="60" y="121"/>
                    </a:lnTo>
                    <a:lnTo>
                      <a:pt x="310" y="271"/>
                    </a:lnTo>
                    <a:lnTo>
                      <a:pt x="290" y="139"/>
                    </a:lnTo>
                    <a:lnTo>
                      <a:pt x="378" y="76"/>
                    </a:lnTo>
                    <a:lnTo>
                      <a:pt x="251" y="94"/>
                    </a:lnTo>
                    <a:lnTo>
                      <a:pt x="90" y="54"/>
                    </a:lnTo>
                    <a:lnTo>
                      <a:pt x="18" y="0"/>
                    </a:lnTo>
                    <a:lnTo>
                      <a:pt x="18" y="0"/>
                    </a:lnTo>
                    <a:close/>
                  </a:path>
                </a:pathLst>
              </a:custGeom>
              <a:solidFill>
                <a:schemeClr val="bg2"/>
              </a:solidFill>
              <a:ln w="9525">
                <a:noFill/>
                <a:round/>
                <a:headEnd/>
                <a:tailEnd/>
              </a:ln>
            </p:spPr>
            <p:txBody>
              <a:bodyPr/>
              <a:lstStyle/>
              <a:p>
                <a:pPr>
                  <a:defRPr/>
                </a:pPr>
                <a:endParaRPr lang="zh-CN" altLang="en-US"/>
              </a:p>
            </p:txBody>
          </p:sp>
          <p:sp>
            <p:nvSpPr>
              <p:cNvPr id="40972" name="Freeform 12"/>
              <p:cNvSpPr>
                <a:spLocks/>
              </p:cNvSpPr>
              <p:nvPr userDrawn="1"/>
            </p:nvSpPr>
            <p:spPr bwMode="ltGray">
              <a:xfrm>
                <a:off x="3628" y="3866"/>
                <a:ext cx="155" cy="74"/>
              </a:xfrm>
              <a:custGeom>
                <a:avLst/>
                <a:gdLst/>
                <a:ahLst/>
                <a:cxnLst>
                  <a:cxn ang="0">
                    <a:pos x="114" y="0"/>
                  </a:cxn>
                  <a:cxn ang="0">
                    <a:pos x="0" y="0"/>
                  </a:cxn>
                  <a:cxn ang="0">
                    <a:pos x="0" y="0"/>
                  </a:cxn>
                  <a:cxn ang="0">
                    <a:pos x="6" y="6"/>
                  </a:cxn>
                  <a:cxn ang="0">
                    <a:pos x="6" y="18"/>
                  </a:cxn>
                  <a:cxn ang="0">
                    <a:pos x="0" y="24"/>
                  </a:cxn>
                  <a:cxn ang="0">
                    <a:pos x="78" y="60"/>
                  </a:cxn>
                  <a:cxn ang="0">
                    <a:pos x="96" y="42"/>
                  </a:cxn>
                  <a:cxn ang="0">
                    <a:pos x="155" y="66"/>
                  </a:cxn>
                  <a:cxn ang="0">
                    <a:pos x="126" y="24"/>
                  </a:cxn>
                  <a:cxn ang="0">
                    <a:pos x="149" y="0"/>
                  </a:cxn>
                  <a:cxn ang="0">
                    <a:pos x="114" y="0"/>
                  </a:cxn>
                  <a:cxn ang="0">
                    <a:pos x="114" y="0"/>
                  </a:cxn>
                </a:cxnLst>
                <a:rect l="0" t="0" r="r" b="b"/>
                <a:pathLst>
                  <a:path w="155" h="66">
                    <a:moveTo>
                      <a:pt x="114" y="0"/>
                    </a:moveTo>
                    <a:lnTo>
                      <a:pt x="0" y="0"/>
                    </a:lnTo>
                    <a:lnTo>
                      <a:pt x="0" y="0"/>
                    </a:lnTo>
                    <a:lnTo>
                      <a:pt x="6" y="6"/>
                    </a:lnTo>
                    <a:lnTo>
                      <a:pt x="6" y="18"/>
                    </a:lnTo>
                    <a:lnTo>
                      <a:pt x="0" y="24"/>
                    </a:lnTo>
                    <a:lnTo>
                      <a:pt x="78" y="60"/>
                    </a:lnTo>
                    <a:lnTo>
                      <a:pt x="96" y="42"/>
                    </a:lnTo>
                    <a:lnTo>
                      <a:pt x="155" y="66"/>
                    </a:lnTo>
                    <a:lnTo>
                      <a:pt x="126" y="24"/>
                    </a:lnTo>
                    <a:lnTo>
                      <a:pt x="149" y="0"/>
                    </a:lnTo>
                    <a:lnTo>
                      <a:pt x="114" y="0"/>
                    </a:lnTo>
                    <a:lnTo>
                      <a:pt x="114" y="0"/>
                    </a:lnTo>
                    <a:close/>
                  </a:path>
                </a:pathLst>
              </a:custGeom>
              <a:solidFill>
                <a:schemeClr val="bg2"/>
              </a:solidFill>
              <a:ln w="9525">
                <a:noFill/>
                <a:round/>
                <a:headEnd/>
                <a:tailEnd/>
              </a:ln>
            </p:spPr>
            <p:txBody>
              <a:bodyPr/>
              <a:lstStyle/>
              <a:p>
                <a:pPr>
                  <a:defRPr/>
                </a:pPr>
                <a:endParaRPr lang="zh-CN" altLang="en-US"/>
              </a:p>
            </p:txBody>
          </p:sp>
          <p:sp>
            <p:nvSpPr>
              <p:cNvPr id="40973" name="Freeform 13"/>
              <p:cNvSpPr>
                <a:spLocks/>
              </p:cNvSpPr>
              <p:nvPr userDrawn="1"/>
            </p:nvSpPr>
            <p:spPr bwMode="ltGray">
              <a:xfrm>
                <a:off x="2486" y="3859"/>
                <a:ext cx="42" cy="81"/>
              </a:xfrm>
              <a:custGeom>
                <a:avLst/>
                <a:gdLst/>
                <a:ahLst/>
                <a:cxnLst>
                  <a:cxn ang="0">
                    <a:pos x="6" y="36"/>
                  </a:cxn>
                  <a:cxn ang="0">
                    <a:pos x="0" y="18"/>
                  </a:cxn>
                  <a:cxn ang="0">
                    <a:pos x="12" y="6"/>
                  </a:cxn>
                  <a:cxn ang="0">
                    <a:pos x="0" y="6"/>
                  </a:cxn>
                  <a:cxn ang="0">
                    <a:pos x="12" y="6"/>
                  </a:cxn>
                  <a:cxn ang="0">
                    <a:pos x="24" y="6"/>
                  </a:cxn>
                  <a:cxn ang="0">
                    <a:pos x="36" y="6"/>
                  </a:cxn>
                  <a:cxn ang="0">
                    <a:pos x="42" y="0"/>
                  </a:cxn>
                  <a:cxn ang="0">
                    <a:pos x="30" y="18"/>
                  </a:cxn>
                  <a:cxn ang="0">
                    <a:pos x="42" y="48"/>
                  </a:cxn>
                  <a:cxn ang="0">
                    <a:pos x="12" y="72"/>
                  </a:cxn>
                  <a:cxn ang="0">
                    <a:pos x="6" y="36"/>
                  </a:cxn>
                  <a:cxn ang="0">
                    <a:pos x="6" y="36"/>
                  </a:cxn>
                </a:cxnLst>
                <a:rect l="0" t="0" r="r" b="b"/>
                <a:pathLst>
                  <a:path w="42" h="72">
                    <a:moveTo>
                      <a:pt x="6" y="36"/>
                    </a:moveTo>
                    <a:lnTo>
                      <a:pt x="0" y="18"/>
                    </a:lnTo>
                    <a:lnTo>
                      <a:pt x="12" y="6"/>
                    </a:lnTo>
                    <a:lnTo>
                      <a:pt x="0" y="6"/>
                    </a:lnTo>
                    <a:lnTo>
                      <a:pt x="12" y="6"/>
                    </a:lnTo>
                    <a:lnTo>
                      <a:pt x="24" y="6"/>
                    </a:lnTo>
                    <a:lnTo>
                      <a:pt x="36" y="6"/>
                    </a:lnTo>
                    <a:lnTo>
                      <a:pt x="42" y="0"/>
                    </a:lnTo>
                    <a:lnTo>
                      <a:pt x="30" y="18"/>
                    </a:lnTo>
                    <a:lnTo>
                      <a:pt x="42" y="48"/>
                    </a:lnTo>
                    <a:lnTo>
                      <a:pt x="12" y="72"/>
                    </a:lnTo>
                    <a:lnTo>
                      <a:pt x="6" y="36"/>
                    </a:lnTo>
                    <a:lnTo>
                      <a:pt x="6" y="36"/>
                    </a:lnTo>
                    <a:close/>
                  </a:path>
                </a:pathLst>
              </a:custGeom>
              <a:solidFill>
                <a:schemeClr val="bg2"/>
              </a:solidFill>
              <a:ln w="9525">
                <a:noFill/>
                <a:round/>
                <a:headEnd/>
                <a:tailEnd/>
              </a:ln>
            </p:spPr>
            <p:txBody>
              <a:bodyPr/>
              <a:lstStyle/>
              <a:p>
                <a:pPr>
                  <a:defRPr/>
                </a:pPr>
                <a:endParaRPr lang="zh-CN" altLang="en-US"/>
              </a:p>
            </p:txBody>
          </p:sp>
        </p:grpSp>
        <p:sp>
          <p:nvSpPr>
            <p:cNvPr id="40974" name="Freeform 14"/>
            <p:cNvSpPr>
              <a:spLocks/>
            </p:cNvSpPr>
            <p:nvPr userDrawn="1"/>
          </p:nvSpPr>
          <p:spPr bwMode="ltGray">
            <a:xfrm>
              <a:off x="0" y="3792"/>
              <a:ext cx="3976" cy="535"/>
            </a:xfrm>
            <a:custGeom>
              <a:avLst/>
              <a:gdLst/>
              <a:ahLst/>
              <a:cxnLst>
                <a:cxn ang="0">
                  <a:pos x="3976" y="527"/>
                </a:cxn>
                <a:cxn ang="0">
                  <a:pos x="3970" y="527"/>
                </a:cxn>
                <a:cxn ang="0">
                  <a:pos x="3844" y="509"/>
                </a:cxn>
                <a:cxn ang="0">
                  <a:pos x="2487" y="305"/>
                </a:cxn>
                <a:cxn ang="0">
                  <a:pos x="2039" y="36"/>
                </a:cxn>
                <a:cxn ang="0">
                  <a:pos x="1907" y="24"/>
                </a:cxn>
                <a:cxn ang="0">
                  <a:pos x="1883" y="54"/>
                </a:cxn>
                <a:cxn ang="0">
                  <a:pos x="1859" y="54"/>
                </a:cxn>
                <a:cxn ang="0">
                  <a:pos x="1830" y="30"/>
                </a:cxn>
                <a:cxn ang="0">
                  <a:pos x="1704" y="102"/>
                </a:cxn>
                <a:cxn ang="0">
                  <a:pos x="1608" y="126"/>
                </a:cxn>
                <a:cxn ang="0">
                  <a:pos x="1561" y="132"/>
                </a:cxn>
                <a:cxn ang="0">
                  <a:pos x="1495" y="102"/>
                </a:cxn>
                <a:cxn ang="0">
                  <a:pos x="1357" y="126"/>
                </a:cxn>
                <a:cxn ang="0">
                  <a:pos x="1285" y="24"/>
                </a:cxn>
                <a:cxn ang="0">
                  <a:pos x="1280" y="18"/>
                </a:cxn>
                <a:cxn ang="0">
                  <a:pos x="1262" y="12"/>
                </a:cxn>
                <a:cxn ang="0">
                  <a:pos x="1238" y="6"/>
                </a:cxn>
                <a:cxn ang="0">
                  <a:pos x="1220" y="0"/>
                </a:cxn>
                <a:cxn ang="0">
                  <a:pos x="1196" y="0"/>
                </a:cxn>
                <a:cxn ang="0">
                  <a:pos x="1166" y="0"/>
                </a:cxn>
                <a:cxn ang="0">
                  <a:pos x="1142" y="0"/>
                </a:cxn>
                <a:cxn ang="0">
                  <a:pos x="1136" y="0"/>
                </a:cxn>
                <a:cxn ang="0">
                  <a:pos x="1130" y="0"/>
                </a:cxn>
                <a:cxn ang="0">
                  <a:pos x="1124" y="6"/>
                </a:cxn>
                <a:cxn ang="0">
                  <a:pos x="1118" y="12"/>
                </a:cxn>
                <a:cxn ang="0">
                  <a:pos x="1100" y="18"/>
                </a:cxn>
                <a:cxn ang="0">
                  <a:pos x="1088" y="18"/>
                </a:cxn>
                <a:cxn ang="0">
                  <a:pos x="1070" y="24"/>
                </a:cxn>
                <a:cxn ang="0">
                  <a:pos x="1052" y="30"/>
                </a:cxn>
                <a:cxn ang="0">
                  <a:pos x="1034" y="36"/>
                </a:cxn>
                <a:cxn ang="0">
                  <a:pos x="1028" y="42"/>
                </a:cxn>
                <a:cxn ang="0">
                  <a:pos x="969" y="60"/>
                </a:cxn>
                <a:cxn ang="0">
                  <a:pos x="921" y="72"/>
                </a:cxn>
                <a:cxn ang="0">
                  <a:pos x="855" y="48"/>
                </a:cxn>
                <a:cxn ang="0">
                  <a:pos x="825" y="48"/>
                </a:cxn>
                <a:cxn ang="0">
                  <a:pos x="759" y="72"/>
                </a:cxn>
                <a:cxn ang="0">
                  <a:pos x="735" y="72"/>
                </a:cxn>
                <a:cxn ang="0">
                  <a:pos x="706" y="60"/>
                </a:cxn>
                <a:cxn ang="0">
                  <a:pos x="640" y="60"/>
                </a:cxn>
                <a:cxn ang="0">
                  <a:pos x="544" y="72"/>
                </a:cxn>
                <a:cxn ang="0">
                  <a:pos x="389" y="18"/>
                </a:cxn>
                <a:cxn ang="0">
                  <a:pos x="323" y="60"/>
                </a:cxn>
                <a:cxn ang="0">
                  <a:pos x="317" y="60"/>
                </a:cxn>
                <a:cxn ang="0">
                  <a:pos x="305" y="72"/>
                </a:cxn>
                <a:cxn ang="0">
                  <a:pos x="287" y="78"/>
                </a:cxn>
                <a:cxn ang="0">
                  <a:pos x="263" y="90"/>
                </a:cxn>
                <a:cxn ang="0">
                  <a:pos x="203" y="120"/>
                </a:cxn>
                <a:cxn ang="0">
                  <a:pos x="149" y="150"/>
                </a:cxn>
                <a:cxn ang="0">
                  <a:pos x="78" y="168"/>
                </a:cxn>
                <a:cxn ang="0">
                  <a:pos x="0" y="180"/>
                </a:cxn>
                <a:cxn ang="0">
                  <a:pos x="0" y="527"/>
                </a:cxn>
                <a:cxn ang="0">
                  <a:pos x="1010" y="527"/>
                </a:cxn>
                <a:cxn ang="0">
                  <a:pos x="3725" y="527"/>
                </a:cxn>
                <a:cxn ang="0">
                  <a:pos x="3976" y="527"/>
                </a:cxn>
                <a:cxn ang="0">
                  <a:pos x="3976" y="527"/>
                </a:cxn>
              </a:cxnLst>
              <a:rect l="0" t="0" r="r" b="b"/>
              <a:pathLst>
                <a:path w="3976" h="527">
                  <a:moveTo>
                    <a:pt x="3976" y="527"/>
                  </a:moveTo>
                  <a:lnTo>
                    <a:pt x="3970" y="527"/>
                  </a:lnTo>
                  <a:lnTo>
                    <a:pt x="3844" y="509"/>
                  </a:lnTo>
                  <a:lnTo>
                    <a:pt x="2487" y="305"/>
                  </a:lnTo>
                  <a:lnTo>
                    <a:pt x="2039" y="36"/>
                  </a:lnTo>
                  <a:lnTo>
                    <a:pt x="1907" y="24"/>
                  </a:lnTo>
                  <a:lnTo>
                    <a:pt x="1883" y="54"/>
                  </a:lnTo>
                  <a:lnTo>
                    <a:pt x="1859" y="54"/>
                  </a:lnTo>
                  <a:lnTo>
                    <a:pt x="1830" y="30"/>
                  </a:lnTo>
                  <a:lnTo>
                    <a:pt x="1704" y="102"/>
                  </a:lnTo>
                  <a:lnTo>
                    <a:pt x="1608" y="126"/>
                  </a:lnTo>
                  <a:lnTo>
                    <a:pt x="1561" y="132"/>
                  </a:lnTo>
                  <a:lnTo>
                    <a:pt x="1495" y="102"/>
                  </a:lnTo>
                  <a:lnTo>
                    <a:pt x="1357" y="126"/>
                  </a:lnTo>
                  <a:lnTo>
                    <a:pt x="1285" y="24"/>
                  </a:lnTo>
                  <a:lnTo>
                    <a:pt x="1280" y="18"/>
                  </a:lnTo>
                  <a:lnTo>
                    <a:pt x="1262" y="12"/>
                  </a:lnTo>
                  <a:lnTo>
                    <a:pt x="1238" y="6"/>
                  </a:lnTo>
                  <a:lnTo>
                    <a:pt x="1220" y="0"/>
                  </a:lnTo>
                  <a:lnTo>
                    <a:pt x="1196" y="0"/>
                  </a:lnTo>
                  <a:lnTo>
                    <a:pt x="1166" y="0"/>
                  </a:lnTo>
                  <a:lnTo>
                    <a:pt x="1142" y="0"/>
                  </a:lnTo>
                  <a:lnTo>
                    <a:pt x="1136" y="0"/>
                  </a:lnTo>
                  <a:lnTo>
                    <a:pt x="1130" y="0"/>
                  </a:lnTo>
                  <a:lnTo>
                    <a:pt x="1124" y="6"/>
                  </a:lnTo>
                  <a:lnTo>
                    <a:pt x="1118" y="12"/>
                  </a:lnTo>
                  <a:lnTo>
                    <a:pt x="1100" y="18"/>
                  </a:lnTo>
                  <a:lnTo>
                    <a:pt x="1088" y="18"/>
                  </a:lnTo>
                  <a:lnTo>
                    <a:pt x="1070" y="24"/>
                  </a:lnTo>
                  <a:lnTo>
                    <a:pt x="1052" y="30"/>
                  </a:lnTo>
                  <a:lnTo>
                    <a:pt x="1034" y="36"/>
                  </a:lnTo>
                  <a:lnTo>
                    <a:pt x="1028" y="42"/>
                  </a:lnTo>
                  <a:lnTo>
                    <a:pt x="969" y="60"/>
                  </a:lnTo>
                  <a:lnTo>
                    <a:pt x="921" y="72"/>
                  </a:lnTo>
                  <a:lnTo>
                    <a:pt x="855" y="48"/>
                  </a:lnTo>
                  <a:lnTo>
                    <a:pt x="825" y="48"/>
                  </a:lnTo>
                  <a:lnTo>
                    <a:pt x="759" y="72"/>
                  </a:lnTo>
                  <a:lnTo>
                    <a:pt x="735" y="72"/>
                  </a:lnTo>
                  <a:lnTo>
                    <a:pt x="706" y="60"/>
                  </a:lnTo>
                  <a:lnTo>
                    <a:pt x="640" y="60"/>
                  </a:lnTo>
                  <a:lnTo>
                    <a:pt x="544" y="72"/>
                  </a:lnTo>
                  <a:lnTo>
                    <a:pt x="389" y="18"/>
                  </a:lnTo>
                  <a:lnTo>
                    <a:pt x="323" y="60"/>
                  </a:lnTo>
                  <a:lnTo>
                    <a:pt x="317" y="60"/>
                  </a:lnTo>
                  <a:lnTo>
                    <a:pt x="305" y="72"/>
                  </a:lnTo>
                  <a:lnTo>
                    <a:pt x="287" y="78"/>
                  </a:lnTo>
                  <a:lnTo>
                    <a:pt x="263" y="90"/>
                  </a:lnTo>
                  <a:lnTo>
                    <a:pt x="203" y="120"/>
                  </a:lnTo>
                  <a:lnTo>
                    <a:pt x="149" y="150"/>
                  </a:lnTo>
                  <a:lnTo>
                    <a:pt x="78" y="168"/>
                  </a:lnTo>
                  <a:lnTo>
                    <a:pt x="0" y="180"/>
                  </a:lnTo>
                  <a:lnTo>
                    <a:pt x="0" y="527"/>
                  </a:lnTo>
                  <a:lnTo>
                    <a:pt x="1010" y="527"/>
                  </a:lnTo>
                  <a:lnTo>
                    <a:pt x="3725" y="527"/>
                  </a:lnTo>
                  <a:lnTo>
                    <a:pt x="3976" y="527"/>
                  </a:lnTo>
                  <a:lnTo>
                    <a:pt x="3976" y="527"/>
                  </a:lnTo>
                  <a:close/>
                </a:path>
              </a:pathLst>
            </a:custGeom>
            <a:gradFill rotWithShape="0">
              <a:gsLst>
                <a:gs pos="0">
                  <a:schemeClr val="bg2">
                    <a:gamma/>
                    <a:tint val="75686"/>
                    <a:invGamma/>
                  </a:schemeClr>
                </a:gs>
                <a:gs pos="100000">
                  <a:schemeClr val="bg2"/>
                </a:gs>
              </a:gsLst>
              <a:lin ang="5400000" scaled="1"/>
            </a:gradFill>
            <a:ln w="9525">
              <a:noFill/>
              <a:round/>
              <a:headEnd/>
              <a:tailEnd/>
            </a:ln>
          </p:spPr>
          <p:txBody>
            <a:bodyPr/>
            <a:lstStyle/>
            <a:p>
              <a:pPr>
                <a:defRPr/>
              </a:pPr>
              <a:endParaRPr lang="zh-CN" altLang="en-US"/>
            </a:p>
          </p:txBody>
        </p:sp>
      </p:grpSp>
      <p:grpSp>
        <p:nvGrpSpPr>
          <p:cNvPr id="3077" name="Group 15"/>
          <p:cNvGrpSpPr>
            <a:grpSpLocks/>
          </p:cNvGrpSpPr>
          <p:nvPr/>
        </p:nvGrpSpPr>
        <p:grpSpPr bwMode="auto">
          <a:xfrm>
            <a:off x="627063" y="6021388"/>
            <a:ext cx="5684837" cy="849312"/>
            <a:chOff x="395" y="3793"/>
            <a:chExt cx="3581" cy="535"/>
          </a:xfrm>
        </p:grpSpPr>
        <p:sp>
          <p:nvSpPr>
            <p:cNvPr id="40976" name="Freeform 16"/>
            <p:cNvSpPr>
              <a:spLocks/>
            </p:cNvSpPr>
            <p:nvPr/>
          </p:nvSpPr>
          <p:spPr bwMode="auto">
            <a:xfrm>
              <a:off x="1196" y="3793"/>
              <a:ext cx="365" cy="291"/>
            </a:xfrm>
            <a:custGeom>
              <a:avLst/>
              <a:gdLst/>
              <a:ahLst/>
              <a:cxnLst>
                <a:cxn ang="0">
                  <a:pos x="24" y="24"/>
                </a:cxn>
                <a:cxn ang="0">
                  <a:pos x="0" y="60"/>
                </a:cxn>
                <a:cxn ang="0">
                  <a:pos x="66" y="108"/>
                </a:cxn>
                <a:cxn ang="0">
                  <a:pos x="143" y="180"/>
                </a:cxn>
                <a:cxn ang="0">
                  <a:pos x="191" y="168"/>
                </a:cxn>
                <a:cxn ang="0">
                  <a:pos x="341" y="287"/>
                </a:cxn>
                <a:cxn ang="0">
                  <a:pos x="305" y="174"/>
                </a:cxn>
                <a:cxn ang="0">
                  <a:pos x="365" y="132"/>
                </a:cxn>
                <a:cxn ang="0">
                  <a:pos x="359" y="126"/>
                </a:cxn>
                <a:cxn ang="0">
                  <a:pos x="335" y="114"/>
                </a:cxn>
                <a:cxn ang="0">
                  <a:pos x="299" y="90"/>
                </a:cxn>
                <a:cxn ang="0">
                  <a:pos x="257" y="72"/>
                </a:cxn>
                <a:cxn ang="0">
                  <a:pos x="215" y="54"/>
                </a:cxn>
                <a:cxn ang="0">
                  <a:pos x="173" y="36"/>
                </a:cxn>
                <a:cxn ang="0">
                  <a:pos x="143" y="24"/>
                </a:cxn>
                <a:cxn ang="0">
                  <a:pos x="131" y="18"/>
                </a:cxn>
                <a:cxn ang="0">
                  <a:pos x="107" y="18"/>
                </a:cxn>
                <a:cxn ang="0">
                  <a:pos x="95" y="18"/>
                </a:cxn>
                <a:cxn ang="0">
                  <a:pos x="72" y="12"/>
                </a:cxn>
                <a:cxn ang="0">
                  <a:pos x="66" y="12"/>
                </a:cxn>
                <a:cxn ang="0">
                  <a:pos x="54" y="6"/>
                </a:cxn>
                <a:cxn ang="0">
                  <a:pos x="42" y="0"/>
                </a:cxn>
                <a:cxn ang="0">
                  <a:pos x="30" y="0"/>
                </a:cxn>
                <a:cxn ang="0">
                  <a:pos x="24" y="24"/>
                </a:cxn>
                <a:cxn ang="0">
                  <a:pos x="24" y="24"/>
                </a:cxn>
              </a:cxnLst>
              <a:rect l="0" t="0" r="r" b="b"/>
              <a:pathLst>
                <a:path w="365" h="287">
                  <a:moveTo>
                    <a:pt x="24" y="24"/>
                  </a:moveTo>
                  <a:lnTo>
                    <a:pt x="0" y="60"/>
                  </a:lnTo>
                  <a:lnTo>
                    <a:pt x="66" y="108"/>
                  </a:lnTo>
                  <a:lnTo>
                    <a:pt x="143" y="180"/>
                  </a:lnTo>
                  <a:lnTo>
                    <a:pt x="191" y="168"/>
                  </a:lnTo>
                  <a:lnTo>
                    <a:pt x="341" y="287"/>
                  </a:lnTo>
                  <a:lnTo>
                    <a:pt x="305" y="174"/>
                  </a:lnTo>
                  <a:lnTo>
                    <a:pt x="365" y="132"/>
                  </a:lnTo>
                  <a:lnTo>
                    <a:pt x="359" y="126"/>
                  </a:lnTo>
                  <a:lnTo>
                    <a:pt x="335" y="114"/>
                  </a:lnTo>
                  <a:lnTo>
                    <a:pt x="299" y="90"/>
                  </a:lnTo>
                  <a:lnTo>
                    <a:pt x="257" y="72"/>
                  </a:lnTo>
                  <a:lnTo>
                    <a:pt x="215" y="54"/>
                  </a:lnTo>
                  <a:lnTo>
                    <a:pt x="173" y="36"/>
                  </a:lnTo>
                  <a:lnTo>
                    <a:pt x="143" y="24"/>
                  </a:lnTo>
                  <a:lnTo>
                    <a:pt x="131" y="18"/>
                  </a:lnTo>
                  <a:lnTo>
                    <a:pt x="107" y="18"/>
                  </a:lnTo>
                  <a:lnTo>
                    <a:pt x="95" y="18"/>
                  </a:lnTo>
                  <a:lnTo>
                    <a:pt x="72" y="12"/>
                  </a:lnTo>
                  <a:lnTo>
                    <a:pt x="66" y="12"/>
                  </a:lnTo>
                  <a:lnTo>
                    <a:pt x="54" y="6"/>
                  </a:lnTo>
                  <a:lnTo>
                    <a:pt x="42" y="0"/>
                  </a:lnTo>
                  <a:lnTo>
                    <a:pt x="30" y="0"/>
                  </a:lnTo>
                  <a:lnTo>
                    <a:pt x="24" y="24"/>
                  </a:lnTo>
                  <a:lnTo>
                    <a:pt x="24" y="24"/>
                  </a:lnTo>
                  <a:close/>
                </a:path>
              </a:pathLst>
            </a:custGeom>
            <a:solidFill>
              <a:schemeClr val="bg2"/>
            </a:solidFill>
            <a:ln w="9525">
              <a:noFill/>
              <a:round/>
              <a:headEnd/>
              <a:tailEnd/>
            </a:ln>
          </p:spPr>
          <p:txBody>
            <a:bodyPr/>
            <a:lstStyle/>
            <a:p>
              <a:pPr>
                <a:defRPr/>
              </a:pPr>
              <a:endParaRPr lang="zh-CN" altLang="en-US"/>
            </a:p>
          </p:txBody>
        </p:sp>
        <p:sp>
          <p:nvSpPr>
            <p:cNvPr id="40977" name="Freeform 17"/>
            <p:cNvSpPr>
              <a:spLocks/>
            </p:cNvSpPr>
            <p:nvPr/>
          </p:nvSpPr>
          <p:spPr bwMode="auto">
            <a:xfrm>
              <a:off x="1943" y="3829"/>
              <a:ext cx="2033" cy="499"/>
            </a:xfrm>
            <a:custGeom>
              <a:avLst/>
              <a:gdLst/>
              <a:ahLst/>
              <a:cxnLst>
                <a:cxn ang="0">
                  <a:pos x="186" y="18"/>
                </a:cxn>
                <a:cxn ang="0">
                  <a:pos x="138" y="6"/>
                </a:cxn>
                <a:cxn ang="0">
                  <a:pos x="96" y="0"/>
                </a:cxn>
                <a:cxn ang="0">
                  <a:pos x="36" y="0"/>
                </a:cxn>
                <a:cxn ang="0">
                  <a:pos x="12" y="25"/>
                </a:cxn>
                <a:cxn ang="0">
                  <a:pos x="0" y="128"/>
                </a:cxn>
                <a:cxn ang="0">
                  <a:pos x="60" y="104"/>
                </a:cxn>
                <a:cxn ang="0">
                  <a:pos x="90" y="134"/>
                </a:cxn>
                <a:cxn ang="0">
                  <a:pos x="150" y="153"/>
                </a:cxn>
                <a:cxn ang="0">
                  <a:pos x="209" y="273"/>
                </a:cxn>
                <a:cxn ang="0">
                  <a:pos x="401" y="359"/>
                </a:cxn>
                <a:cxn ang="0">
                  <a:pos x="777" y="359"/>
                </a:cxn>
                <a:cxn ang="0">
                  <a:pos x="2033" y="499"/>
                </a:cxn>
                <a:cxn ang="0">
                  <a:pos x="2033" y="499"/>
                </a:cxn>
                <a:cxn ang="0">
                  <a:pos x="1991" y="493"/>
                </a:cxn>
                <a:cxn ang="0">
                  <a:pos x="676" y="243"/>
                </a:cxn>
                <a:cxn ang="0">
                  <a:pos x="514" y="159"/>
                </a:cxn>
                <a:cxn ang="0">
                  <a:pos x="425" y="110"/>
                </a:cxn>
                <a:cxn ang="0">
                  <a:pos x="365" y="92"/>
                </a:cxn>
                <a:cxn ang="0">
                  <a:pos x="281" y="61"/>
                </a:cxn>
                <a:cxn ang="0">
                  <a:pos x="186" y="18"/>
                </a:cxn>
                <a:cxn ang="0">
                  <a:pos x="186" y="18"/>
                </a:cxn>
              </a:cxnLst>
              <a:rect l="0" t="0" r="r" b="b"/>
              <a:pathLst>
                <a:path w="2033" h="499">
                  <a:moveTo>
                    <a:pt x="186" y="18"/>
                  </a:moveTo>
                  <a:lnTo>
                    <a:pt x="138" y="6"/>
                  </a:lnTo>
                  <a:lnTo>
                    <a:pt x="96" y="0"/>
                  </a:lnTo>
                  <a:lnTo>
                    <a:pt x="36" y="0"/>
                  </a:lnTo>
                  <a:lnTo>
                    <a:pt x="12" y="25"/>
                  </a:lnTo>
                  <a:lnTo>
                    <a:pt x="0" y="128"/>
                  </a:lnTo>
                  <a:lnTo>
                    <a:pt x="60" y="104"/>
                  </a:lnTo>
                  <a:lnTo>
                    <a:pt x="90" y="134"/>
                  </a:lnTo>
                  <a:lnTo>
                    <a:pt x="150" y="153"/>
                  </a:lnTo>
                  <a:lnTo>
                    <a:pt x="209" y="273"/>
                  </a:lnTo>
                  <a:lnTo>
                    <a:pt x="401" y="359"/>
                  </a:lnTo>
                  <a:lnTo>
                    <a:pt x="777" y="359"/>
                  </a:lnTo>
                  <a:lnTo>
                    <a:pt x="2033" y="499"/>
                  </a:lnTo>
                  <a:lnTo>
                    <a:pt x="2033" y="499"/>
                  </a:lnTo>
                  <a:lnTo>
                    <a:pt x="1991" y="493"/>
                  </a:lnTo>
                  <a:lnTo>
                    <a:pt x="676" y="243"/>
                  </a:lnTo>
                  <a:lnTo>
                    <a:pt x="514" y="159"/>
                  </a:lnTo>
                  <a:lnTo>
                    <a:pt x="425" y="110"/>
                  </a:lnTo>
                  <a:lnTo>
                    <a:pt x="365" y="92"/>
                  </a:lnTo>
                  <a:lnTo>
                    <a:pt x="281" y="61"/>
                  </a:lnTo>
                  <a:lnTo>
                    <a:pt x="186" y="18"/>
                  </a:lnTo>
                  <a:lnTo>
                    <a:pt x="186" y="18"/>
                  </a:lnTo>
                  <a:close/>
                </a:path>
              </a:pathLst>
            </a:custGeom>
            <a:solidFill>
              <a:schemeClr val="bg2"/>
            </a:solidFill>
            <a:ln w="9525">
              <a:noFill/>
              <a:round/>
              <a:headEnd/>
              <a:tailEnd/>
            </a:ln>
          </p:spPr>
          <p:txBody>
            <a:bodyPr/>
            <a:lstStyle/>
            <a:p>
              <a:pPr>
                <a:defRPr/>
              </a:pPr>
              <a:endParaRPr lang="zh-CN" altLang="en-US"/>
            </a:p>
          </p:txBody>
        </p:sp>
        <p:sp>
          <p:nvSpPr>
            <p:cNvPr id="40978" name="Freeform 18"/>
            <p:cNvSpPr>
              <a:spLocks/>
            </p:cNvSpPr>
            <p:nvPr/>
          </p:nvSpPr>
          <p:spPr bwMode="auto">
            <a:xfrm>
              <a:off x="1830" y="3823"/>
              <a:ext cx="71" cy="61"/>
            </a:xfrm>
            <a:custGeom>
              <a:avLst/>
              <a:gdLst/>
              <a:ahLst/>
              <a:cxnLst>
                <a:cxn ang="0">
                  <a:pos x="0" y="18"/>
                </a:cxn>
                <a:cxn ang="0">
                  <a:pos x="6" y="18"/>
                </a:cxn>
                <a:cxn ang="0">
                  <a:pos x="12" y="12"/>
                </a:cxn>
                <a:cxn ang="0">
                  <a:pos x="6" y="6"/>
                </a:cxn>
                <a:cxn ang="0">
                  <a:pos x="0" y="0"/>
                </a:cxn>
                <a:cxn ang="0">
                  <a:pos x="29" y="18"/>
                </a:cxn>
                <a:cxn ang="0">
                  <a:pos x="53" y="18"/>
                </a:cxn>
                <a:cxn ang="0">
                  <a:pos x="59" y="30"/>
                </a:cxn>
                <a:cxn ang="0">
                  <a:pos x="65" y="42"/>
                </a:cxn>
                <a:cxn ang="0">
                  <a:pos x="71" y="54"/>
                </a:cxn>
                <a:cxn ang="0">
                  <a:pos x="71" y="60"/>
                </a:cxn>
                <a:cxn ang="0">
                  <a:pos x="59" y="54"/>
                </a:cxn>
                <a:cxn ang="0">
                  <a:pos x="47" y="42"/>
                </a:cxn>
                <a:cxn ang="0">
                  <a:pos x="23" y="30"/>
                </a:cxn>
                <a:cxn ang="0">
                  <a:pos x="23" y="36"/>
                </a:cxn>
                <a:cxn ang="0">
                  <a:pos x="18" y="42"/>
                </a:cxn>
                <a:cxn ang="0">
                  <a:pos x="12" y="48"/>
                </a:cxn>
                <a:cxn ang="0">
                  <a:pos x="6" y="48"/>
                </a:cxn>
                <a:cxn ang="0">
                  <a:pos x="6" y="48"/>
                </a:cxn>
                <a:cxn ang="0">
                  <a:pos x="6" y="36"/>
                </a:cxn>
                <a:cxn ang="0">
                  <a:pos x="0" y="18"/>
                </a:cxn>
                <a:cxn ang="0">
                  <a:pos x="0" y="18"/>
                </a:cxn>
              </a:cxnLst>
              <a:rect l="0" t="0" r="r" b="b"/>
              <a:pathLst>
                <a:path w="71" h="60">
                  <a:moveTo>
                    <a:pt x="0" y="18"/>
                  </a:moveTo>
                  <a:lnTo>
                    <a:pt x="6" y="18"/>
                  </a:lnTo>
                  <a:lnTo>
                    <a:pt x="12" y="12"/>
                  </a:lnTo>
                  <a:lnTo>
                    <a:pt x="6" y="6"/>
                  </a:lnTo>
                  <a:lnTo>
                    <a:pt x="0" y="0"/>
                  </a:lnTo>
                  <a:lnTo>
                    <a:pt x="29" y="18"/>
                  </a:lnTo>
                  <a:lnTo>
                    <a:pt x="53" y="18"/>
                  </a:lnTo>
                  <a:lnTo>
                    <a:pt x="59" y="30"/>
                  </a:lnTo>
                  <a:lnTo>
                    <a:pt x="65" y="42"/>
                  </a:lnTo>
                  <a:lnTo>
                    <a:pt x="71" y="54"/>
                  </a:lnTo>
                  <a:lnTo>
                    <a:pt x="71" y="60"/>
                  </a:lnTo>
                  <a:lnTo>
                    <a:pt x="59" y="54"/>
                  </a:lnTo>
                  <a:lnTo>
                    <a:pt x="47" y="42"/>
                  </a:lnTo>
                  <a:lnTo>
                    <a:pt x="23" y="30"/>
                  </a:lnTo>
                  <a:lnTo>
                    <a:pt x="23" y="36"/>
                  </a:lnTo>
                  <a:lnTo>
                    <a:pt x="18" y="42"/>
                  </a:lnTo>
                  <a:lnTo>
                    <a:pt x="12" y="48"/>
                  </a:lnTo>
                  <a:lnTo>
                    <a:pt x="6" y="48"/>
                  </a:lnTo>
                  <a:lnTo>
                    <a:pt x="6" y="48"/>
                  </a:lnTo>
                  <a:lnTo>
                    <a:pt x="6" y="36"/>
                  </a:lnTo>
                  <a:lnTo>
                    <a:pt x="0" y="18"/>
                  </a:lnTo>
                  <a:lnTo>
                    <a:pt x="0" y="18"/>
                  </a:lnTo>
                  <a:close/>
                </a:path>
              </a:pathLst>
            </a:custGeom>
            <a:solidFill>
              <a:schemeClr val="bg2"/>
            </a:solidFill>
            <a:ln w="9525">
              <a:noFill/>
              <a:round/>
              <a:headEnd/>
              <a:tailEnd/>
            </a:ln>
          </p:spPr>
          <p:txBody>
            <a:bodyPr/>
            <a:lstStyle/>
            <a:p>
              <a:pPr>
                <a:defRPr/>
              </a:pPr>
              <a:endParaRPr lang="zh-CN" altLang="en-US"/>
            </a:p>
          </p:txBody>
        </p:sp>
        <p:sp>
          <p:nvSpPr>
            <p:cNvPr id="40979" name="Freeform 19"/>
            <p:cNvSpPr>
              <a:spLocks/>
            </p:cNvSpPr>
            <p:nvPr/>
          </p:nvSpPr>
          <p:spPr bwMode="auto">
            <a:xfrm>
              <a:off x="855" y="3842"/>
              <a:ext cx="161" cy="164"/>
            </a:xfrm>
            <a:custGeom>
              <a:avLst/>
              <a:gdLst/>
              <a:ahLst/>
              <a:cxnLst>
                <a:cxn ang="0">
                  <a:pos x="30" y="0"/>
                </a:cxn>
                <a:cxn ang="0">
                  <a:pos x="48" y="6"/>
                </a:cxn>
                <a:cxn ang="0">
                  <a:pos x="72" y="6"/>
                </a:cxn>
                <a:cxn ang="0">
                  <a:pos x="114" y="12"/>
                </a:cxn>
                <a:cxn ang="0">
                  <a:pos x="96" y="54"/>
                </a:cxn>
                <a:cxn ang="0">
                  <a:pos x="96" y="60"/>
                </a:cxn>
                <a:cxn ang="0">
                  <a:pos x="102" y="72"/>
                </a:cxn>
                <a:cxn ang="0">
                  <a:pos x="108" y="84"/>
                </a:cxn>
                <a:cxn ang="0">
                  <a:pos x="120" y="96"/>
                </a:cxn>
                <a:cxn ang="0">
                  <a:pos x="143" y="114"/>
                </a:cxn>
                <a:cxn ang="0">
                  <a:pos x="155" y="138"/>
                </a:cxn>
                <a:cxn ang="0">
                  <a:pos x="161" y="156"/>
                </a:cxn>
                <a:cxn ang="0">
                  <a:pos x="161" y="162"/>
                </a:cxn>
                <a:cxn ang="0">
                  <a:pos x="96" y="102"/>
                </a:cxn>
                <a:cxn ang="0">
                  <a:pos x="30" y="54"/>
                </a:cxn>
                <a:cxn ang="0">
                  <a:pos x="0" y="0"/>
                </a:cxn>
                <a:cxn ang="0">
                  <a:pos x="30" y="0"/>
                </a:cxn>
                <a:cxn ang="0">
                  <a:pos x="30" y="0"/>
                </a:cxn>
              </a:cxnLst>
              <a:rect l="0" t="0" r="r" b="b"/>
              <a:pathLst>
                <a:path w="161" h="162">
                  <a:moveTo>
                    <a:pt x="30" y="0"/>
                  </a:moveTo>
                  <a:lnTo>
                    <a:pt x="48" y="6"/>
                  </a:lnTo>
                  <a:lnTo>
                    <a:pt x="72" y="6"/>
                  </a:lnTo>
                  <a:lnTo>
                    <a:pt x="114" y="12"/>
                  </a:lnTo>
                  <a:lnTo>
                    <a:pt x="96" y="54"/>
                  </a:lnTo>
                  <a:lnTo>
                    <a:pt x="96" y="60"/>
                  </a:lnTo>
                  <a:lnTo>
                    <a:pt x="102" y="72"/>
                  </a:lnTo>
                  <a:lnTo>
                    <a:pt x="108" y="84"/>
                  </a:lnTo>
                  <a:lnTo>
                    <a:pt x="120" y="96"/>
                  </a:lnTo>
                  <a:lnTo>
                    <a:pt x="143" y="114"/>
                  </a:lnTo>
                  <a:lnTo>
                    <a:pt x="155" y="138"/>
                  </a:lnTo>
                  <a:lnTo>
                    <a:pt x="161" y="156"/>
                  </a:lnTo>
                  <a:lnTo>
                    <a:pt x="161" y="162"/>
                  </a:lnTo>
                  <a:lnTo>
                    <a:pt x="96" y="102"/>
                  </a:lnTo>
                  <a:lnTo>
                    <a:pt x="30" y="54"/>
                  </a:lnTo>
                  <a:lnTo>
                    <a:pt x="0" y="0"/>
                  </a:lnTo>
                  <a:lnTo>
                    <a:pt x="30" y="0"/>
                  </a:lnTo>
                  <a:lnTo>
                    <a:pt x="30" y="0"/>
                  </a:lnTo>
                  <a:close/>
                </a:path>
              </a:pathLst>
            </a:custGeom>
            <a:solidFill>
              <a:schemeClr val="bg2"/>
            </a:solidFill>
            <a:ln w="9525">
              <a:noFill/>
              <a:round/>
              <a:headEnd/>
              <a:tailEnd/>
            </a:ln>
          </p:spPr>
          <p:txBody>
            <a:bodyPr/>
            <a:lstStyle/>
            <a:p>
              <a:pPr>
                <a:defRPr/>
              </a:pPr>
              <a:endParaRPr lang="zh-CN" altLang="en-US"/>
            </a:p>
          </p:txBody>
        </p:sp>
        <p:sp>
          <p:nvSpPr>
            <p:cNvPr id="40980" name="Freeform 20"/>
            <p:cNvSpPr>
              <a:spLocks/>
            </p:cNvSpPr>
            <p:nvPr/>
          </p:nvSpPr>
          <p:spPr bwMode="auto">
            <a:xfrm>
              <a:off x="706" y="3854"/>
              <a:ext cx="59" cy="61"/>
            </a:xfrm>
            <a:custGeom>
              <a:avLst/>
              <a:gdLst/>
              <a:ahLst/>
              <a:cxnLst>
                <a:cxn ang="0">
                  <a:pos x="59" y="6"/>
                </a:cxn>
                <a:cxn ang="0">
                  <a:pos x="41" y="30"/>
                </a:cxn>
                <a:cxn ang="0">
                  <a:pos x="41" y="36"/>
                </a:cxn>
                <a:cxn ang="0">
                  <a:pos x="47" y="42"/>
                </a:cxn>
                <a:cxn ang="0">
                  <a:pos x="53" y="54"/>
                </a:cxn>
                <a:cxn ang="0">
                  <a:pos x="53" y="60"/>
                </a:cxn>
                <a:cxn ang="0">
                  <a:pos x="47" y="54"/>
                </a:cxn>
                <a:cxn ang="0">
                  <a:pos x="35" y="48"/>
                </a:cxn>
                <a:cxn ang="0">
                  <a:pos x="23" y="36"/>
                </a:cxn>
                <a:cxn ang="0">
                  <a:pos x="17" y="30"/>
                </a:cxn>
                <a:cxn ang="0">
                  <a:pos x="0" y="0"/>
                </a:cxn>
                <a:cxn ang="0">
                  <a:pos x="59" y="6"/>
                </a:cxn>
                <a:cxn ang="0">
                  <a:pos x="59" y="6"/>
                </a:cxn>
              </a:cxnLst>
              <a:rect l="0" t="0" r="r" b="b"/>
              <a:pathLst>
                <a:path w="59" h="60">
                  <a:moveTo>
                    <a:pt x="59" y="6"/>
                  </a:moveTo>
                  <a:lnTo>
                    <a:pt x="41" y="30"/>
                  </a:lnTo>
                  <a:lnTo>
                    <a:pt x="41" y="36"/>
                  </a:lnTo>
                  <a:lnTo>
                    <a:pt x="47" y="42"/>
                  </a:lnTo>
                  <a:lnTo>
                    <a:pt x="53" y="54"/>
                  </a:lnTo>
                  <a:lnTo>
                    <a:pt x="53" y="60"/>
                  </a:lnTo>
                  <a:lnTo>
                    <a:pt x="47" y="54"/>
                  </a:lnTo>
                  <a:lnTo>
                    <a:pt x="35" y="48"/>
                  </a:lnTo>
                  <a:lnTo>
                    <a:pt x="23" y="36"/>
                  </a:lnTo>
                  <a:lnTo>
                    <a:pt x="17" y="30"/>
                  </a:lnTo>
                  <a:lnTo>
                    <a:pt x="0" y="0"/>
                  </a:lnTo>
                  <a:lnTo>
                    <a:pt x="59" y="6"/>
                  </a:lnTo>
                  <a:lnTo>
                    <a:pt x="59" y="6"/>
                  </a:lnTo>
                  <a:close/>
                </a:path>
              </a:pathLst>
            </a:custGeom>
            <a:solidFill>
              <a:schemeClr val="bg2"/>
            </a:solidFill>
            <a:ln w="9525">
              <a:noFill/>
              <a:round/>
              <a:headEnd/>
              <a:tailEnd/>
            </a:ln>
          </p:spPr>
          <p:txBody>
            <a:bodyPr/>
            <a:lstStyle/>
            <a:p>
              <a:pPr>
                <a:defRPr/>
              </a:pPr>
              <a:endParaRPr lang="zh-CN" altLang="en-US"/>
            </a:p>
          </p:txBody>
        </p:sp>
        <p:sp>
          <p:nvSpPr>
            <p:cNvPr id="40981" name="Freeform 21"/>
            <p:cNvSpPr>
              <a:spLocks/>
            </p:cNvSpPr>
            <p:nvPr/>
          </p:nvSpPr>
          <p:spPr bwMode="auto">
            <a:xfrm>
              <a:off x="395" y="3811"/>
              <a:ext cx="245" cy="207"/>
            </a:xfrm>
            <a:custGeom>
              <a:avLst/>
              <a:gdLst/>
              <a:ahLst/>
              <a:cxnLst>
                <a:cxn ang="0">
                  <a:pos x="233" y="36"/>
                </a:cxn>
                <a:cxn ang="0">
                  <a:pos x="245" y="42"/>
                </a:cxn>
                <a:cxn ang="0">
                  <a:pos x="209" y="84"/>
                </a:cxn>
                <a:cxn ang="0">
                  <a:pos x="143" y="132"/>
                </a:cxn>
                <a:cxn ang="0">
                  <a:pos x="167" y="156"/>
                </a:cxn>
                <a:cxn ang="0">
                  <a:pos x="179" y="204"/>
                </a:cxn>
                <a:cxn ang="0">
                  <a:pos x="77" y="132"/>
                </a:cxn>
                <a:cxn ang="0">
                  <a:pos x="47" y="84"/>
                </a:cxn>
                <a:cxn ang="0">
                  <a:pos x="89" y="66"/>
                </a:cxn>
                <a:cxn ang="0">
                  <a:pos x="59" y="36"/>
                </a:cxn>
                <a:cxn ang="0">
                  <a:pos x="0" y="12"/>
                </a:cxn>
                <a:cxn ang="0">
                  <a:pos x="0" y="0"/>
                </a:cxn>
                <a:cxn ang="0">
                  <a:pos x="6" y="0"/>
                </a:cxn>
                <a:cxn ang="0">
                  <a:pos x="12" y="0"/>
                </a:cxn>
                <a:cxn ang="0">
                  <a:pos x="47" y="6"/>
                </a:cxn>
                <a:cxn ang="0">
                  <a:pos x="77" y="6"/>
                </a:cxn>
                <a:cxn ang="0">
                  <a:pos x="83" y="6"/>
                </a:cxn>
                <a:cxn ang="0">
                  <a:pos x="89" y="6"/>
                </a:cxn>
                <a:cxn ang="0">
                  <a:pos x="101" y="12"/>
                </a:cxn>
                <a:cxn ang="0">
                  <a:pos x="125" y="12"/>
                </a:cxn>
                <a:cxn ang="0">
                  <a:pos x="143" y="18"/>
                </a:cxn>
                <a:cxn ang="0">
                  <a:pos x="149" y="18"/>
                </a:cxn>
                <a:cxn ang="0">
                  <a:pos x="149" y="18"/>
                </a:cxn>
                <a:cxn ang="0">
                  <a:pos x="203" y="24"/>
                </a:cxn>
                <a:cxn ang="0">
                  <a:pos x="233" y="36"/>
                </a:cxn>
                <a:cxn ang="0">
                  <a:pos x="233" y="36"/>
                </a:cxn>
              </a:cxnLst>
              <a:rect l="0" t="0" r="r" b="b"/>
              <a:pathLst>
                <a:path w="245" h="204">
                  <a:moveTo>
                    <a:pt x="233" y="36"/>
                  </a:moveTo>
                  <a:lnTo>
                    <a:pt x="245" y="42"/>
                  </a:lnTo>
                  <a:lnTo>
                    <a:pt x="209" y="84"/>
                  </a:lnTo>
                  <a:lnTo>
                    <a:pt x="143" y="132"/>
                  </a:lnTo>
                  <a:lnTo>
                    <a:pt x="167" y="156"/>
                  </a:lnTo>
                  <a:lnTo>
                    <a:pt x="179" y="204"/>
                  </a:lnTo>
                  <a:lnTo>
                    <a:pt x="77" y="132"/>
                  </a:lnTo>
                  <a:lnTo>
                    <a:pt x="47" y="84"/>
                  </a:lnTo>
                  <a:lnTo>
                    <a:pt x="89" y="66"/>
                  </a:lnTo>
                  <a:lnTo>
                    <a:pt x="59" y="36"/>
                  </a:lnTo>
                  <a:lnTo>
                    <a:pt x="0" y="12"/>
                  </a:lnTo>
                  <a:lnTo>
                    <a:pt x="0" y="0"/>
                  </a:lnTo>
                  <a:lnTo>
                    <a:pt x="6" y="0"/>
                  </a:lnTo>
                  <a:lnTo>
                    <a:pt x="12" y="0"/>
                  </a:lnTo>
                  <a:lnTo>
                    <a:pt x="47" y="6"/>
                  </a:lnTo>
                  <a:lnTo>
                    <a:pt x="77" y="6"/>
                  </a:lnTo>
                  <a:lnTo>
                    <a:pt x="83" y="6"/>
                  </a:lnTo>
                  <a:lnTo>
                    <a:pt x="89" y="6"/>
                  </a:lnTo>
                  <a:lnTo>
                    <a:pt x="101" y="12"/>
                  </a:lnTo>
                  <a:lnTo>
                    <a:pt x="125" y="12"/>
                  </a:lnTo>
                  <a:lnTo>
                    <a:pt x="143" y="18"/>
                  </a:lnTo>
                  <a:lnTo>
                    <a:pt x="149" y="18"/>
                  </a:lnTo>
                  <a:lnTo>
                    <a:pt x="149" y="18"/>
                  </a:lnTo>
                  <a:lnTo>
                    <a:pt x="203" y="24"/>
                  </a:lnTo>
                  <a:lnTo>
                    <a:pt x="233" y="36"/>
                  </a:lnTo>
                  <a:lnTo>
                    <a:pt x="233" y="36"/>
                  </a:lnTo>
                  <a:close/>
                </a:path>
              </a:pathLst>
            </a:custGeom>
            <a:solidFill>
              <a:schemeClr val="bg2"/>
            </a:solidFill>
            <a:ln w="9525">
              <a:noFill/>
              <a:round/>
              <a:headEnd/>
              <a:tailEnd/>
            </a:ln>
          </p:spPr>
          <p:txBody>
            <a:bodyPr/>
            <a:lstStyle/>
            <a:p>
              <a:pPr>
                <a:defRPr/>
              </a:pPr>
              <a:endParaRPr lang="zh-CN" altLang="en-US"/>
            </a:p>
          </p:txBody>
        </p:sp>
      </p:grpSp>
      <p:sp>
        <p:nvSpPr>
          <p:cNvPr id="40982" name="Rectangle 22"/>
          <p:cNvSpPr>
            <a:spLocks noGrp="1" noChangeArrowheads="1"/>
          </p:cNvSpPr>
          <p:nvPr>
            <p:ph type="title"/>
          </p:nvPr>
        </p:nvSpPr>
        <p:spPr bwMode="auto">
          <a:xfrm>
            <a:off x="457200" y="228600"/>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3079" name="Rectangle 23"/>
          <p:cNvSpPr>
            <a:spLocks noGrp="1" noChangeArrowheads="1"/>
          </p:cNvSpPr>
          <p:nvPr>
            <p:ph type="body" idx="1"/>
          </p:nvPr>
        </p:nvSpPr>
        <p:spPr bwMode="auto">
          <a:xfrm>
            <a:off x="457200" y="1600200"/>
            <a:ext cx="8229600" cy="4495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0984" name="Rectangle 24"/>
          <p:cNvSpPr>
            <a:spLocks noGrp="1" noChangeArrowheads="1"/>
          </p:cNvSpPr>
          <p:nvPr>
            <p:ph type="dt" sz="half" idx="2"/>
          </p:nvPr>
        </p:nvSpPr>
        <p:spPr bwMode="auto">
          <a:xfrm>
            <a:off x="457200" y="624840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ffectLst>
                  <a:outerShdw blurRad="38100" dist="38100" dir="2700000" algn="tl">
                    <a:srgbClr val="000000"/>
                  </a:outerShdw>
                </a:effectLst>
              </a:defRPr>
            </a:lvl1pPr>
          </a:lstStyle>
          <a:p>
            <a:endParaRPr lang="en-US" altLang="zh-CN"/>
          </a:p>
        </p:txBody>
      </p:sp>
      <p:sp>
        <p:nvSpPr>
          <p:cNvPr id="40985" name="Rectangle 2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effectLst>
                  <a:outerShdw blurRad="38100" dist="38100" dir="2700000" algn="tl">
                    <a:srgbClr val="000000"/>
                  </a:outerShdw>
                </a:effectLst>
              </a:defRPr>
            </a:lvl1pPr>
          </a:lstStyle>
          <a:p>
            <a:endParaRPr lang="en-US" altLang="zh-CN"/>
          </a:p>
        </p:txBody>
      </p:sp>
      <p:sp>
        <p:nvSpPr>
          <p:cNvPr id="40986" name="Rectangle 26"/>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effectLst>
                  <a:outerShdw blurRad="38100" dist="38100" dir="2700000" algn="tl">
                    <a:srgbClr val="000000"/>
                  </a:outerShdw>
                </a:effectLst>
              </a:defRPr>
            </a:lvl1pPr>
          </a:lstStyle>
          <a:p>
            <a:fld id="{EBCC3890-1C7B-4311-93C7-4603ED49E72E}" type="slidenum">
              <a:rPr lang="zh-CN" altLang="en-US"/>
              <a:pPr/>
              <a:t>‹#›</a:t>
            </a:fld>
            <a:endParaRPr lang="en-US" altLang="zh-CN"/>
          </a:p>
        </p:txBody>
      </p:sp>
    </p:spTree>
  </p:cSld>
  <p:clrMap bg1="dk2" tx1="lt1" bg2="dk1" tx2="lt2" accent1="accent1" accent2="accent2" accent3="accent3" accent4="accent4" accent5="accent5" accent6="accent6" hlink="hlink" folHlink="folHlink"/>
  <p:sldLayoutIdLst>
    <p:sldLayoutId id="2147483723"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 id="2147483711" r:id="rId12"/>
  </p:sldLayoutIdLst>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ea typeface="宋体" pitchFamily="2" charset="-122"/>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ea typeface="宋体" pitchFamily="2" charset="-122"/>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ea typeface="宋体" pitchFamily="2" charset="-122"/>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ea typeface="宋体" pitchFamily="2" charset="-122"/>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charset="0"/>
          <a:ea typeface="宋体" pitchFamily="2" charset="-122"/>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charset="0"/>
          <a:ea typeface="宋体" pitchFamily="2" charset="-122"/>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charset="0"/>
          <a:ea typeface="宋体" pitchFamily="2" charset="-122"/>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charset="0"/>
          <a:ea typeface="宋体" pitchFamily="2" charset="-122"/>
        </a:defRPr>
      </a:lvl9pPr>
    </p:titleStyle>
    <p:bodyStyle>
      <a:lvl1pPr marL="342900" indent="-342900" algn="l" rtl="0" eaLnBrk="0" fontAlgn="base" hangingPunct="0">
        <a:spcBef>
          <a:spcPct val="20000"/>
        </a:spcBef>
        <a:spcAft>
          <a:spcPct val="0"/>
        </a:spcAft>
        <a:buClr>
          <a:schemeClr val="tx2"/>
        </a:buClr>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lr>
          <a:schemeClr val="tx2"/>
        </a:buClr>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lr>
          <a:schemeClr val="tx2"/>
        </a:buClr>
        <a:buChar char="•"/>
        <a:defRPr sz="2000">
          <a:solidFill>
            <a:schemeClr val="tx1"/>
          </a:solidFill>
          <a:latin typeface="+mn-lt"/>
          <a:ea typeface="+mn-ea"/>
        </a:defRPr>
      </a:lvl5pPr>
      <a:lvl6pPr marL="2514600" indent="-228600" algn="l" rtl="0" fontAlgn="base">
        <a:spcBef>
          <a:spcPct val="20000"/>
        </a:spcBef>
        <a:spcAft>
          <a:spcPct val="0"/>
        </a:spcAft>
        <a:buClr>
          <a:schemeClr val="tx2"/>
        </a:buClr>
        <a:buChar char="•"/>
        <a:defRPr sz="2000">
          <a:solidFill>
            <a:schemeClr val="tx1"/>
          </a:solidFill>
          <a:latin typeface="+mn-lt"/>
          <a:ea typeface="+mn-ea"/>
        </a:defRPr>
      </a:lvl6pPr>
      <a:lvl7pPr marL="2971800" indent="-228600" algn="l" rtl="0" fontAlgn="base">
        <a:spcBef>
          <a:spcPct val="20000"/>
        </a:spcBef>
        <a:spcAft>
          <a:spcPct val="0"/>
        </a:spcAft>
        <a:buClr>
          <a:schemeClr val="tx2"/>
        </a:buClr>
        <a:buChar char="•"/>
        <a:defRPr sz="2000">
          <a:solidFill>
            <a:schemeClr val="tx1"/>
          </a:solidFill>
          <a:latin typeface="+mn-lt"/>
          <a:ea typeface="+mn-ea"/>
        </a:defRPr>
      </a:lvl7pPr>
      <a:lvl8pPr marL="3429000" indent="-228600" algn="l" rtl="0" fontAlgn="base">
        <a:spcBef>
          <a:spcPct val="20000"/>
        </a:spcBef>
        <a:spcAft>
          <a:spcPct val="0"/>
        </a:spcAft>
        <a:buClr>
          <a:schemeClr val="tx2"/>
        </a:buClr>
        <a:buChar char="•"/>
        <a:defRPr sz="2000">
          <a:solidFill>
            <a:schemeClr val="tx1"/>
          </a:solidFill>
          <a:latin typeface="+mn-lt"/>
          <a:ea typeface="+mn-ea"/>
        </a:defRPr>
      </a:lvl8pPr>
      <a:lvl9pPr marL="3886200" indent="-228600" algn="l" rtl="0" fontAlgn="base">
        <a:spcBef>
          <a:spcPct val="20000"/>
        </a:spcBef>
        <a:spcAft>
          <a:spcPct val="0"/>
        </a:spcAft>
        <a:buClr>
          <a:schemeClr val="tx2"/>
        </a:buClr>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4099"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75780"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US" altLang="zh-CN"/>
          </a:p>
        </p:txBody>
      </p:sp>
      <p:sp>
        <p:nvSpPr>
          <p:cNvPr id="75781"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ltLang="zh-CN"/>
          </a:p>
        </p:txBody>
      </p:sp>
      <p:sp>
        <p:nvSpPr>
          <p:cNvPr id="75782"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6F5E2B01-5CBE-4384-9290-8BBB14FE4BBA}" type="slidenum">
              <a:rPr lang="zh-CN" altLang="en-US"/>
              <a:pPr/>
              <a:t>‹#›</a:t>
            </a:fld>
            <a:endParaRPr lang="en-US" altLang="zh-CN"/>
          </a:p>
        </p:txBody>
      </p:sp>
    </p:spTree>
  </p:cSld>
  <p:clrMap bg1="lt1" tx1="dk1" bg2="lt2" tx2="dk2" accent1="accent1" accent2="accent2" accent3="accent3" accent4="accent4" accent5="accent5" accent6="accent6" hlink="hlink" folHlink="folHlink"/>
  <p:sldLayoutIdLst>
    <p:sldLayoutId id="2147483712" r:id="rId1"/>
    <p:sldLayoutId id="2147483713" r:id="rId2"/>
    <p:sldLayoutId id="2147483714" r:id="rId3"/>
    <p:sldLayoutId id="2147483715" r:id="rId4"/>
    <p:sldLayoutId id="2147483716" r:id="rId5"/>
    <p:sldLayoutId id="2147483717" r:id="rId6"/>
    <p:sldLayoutId id="2147483718" r:id="rId7"/>
    <p:sldLayoutId id="2147483719" r:id="rId8"/>
    <p:sldLayoutId id="2147483720" r:id="rId9"/>
    <p:sldLayoutId id="2147483721" r:id="rId10"/>
    <p:sldLayoutId id="2147483722"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ea typeface="宋体" pitchFamily="2" charset="-122"/>
        </a:defRPr>
      </a:lvl2pPr>
      <a:lvl3pPr algn="ctr" rtl="0" eaLnBrk="0" fontAlgn="base" hangingPunct="0">
        <a:spcBef>
          <a:spcPct val="0"/>
        </a:spcBef>
        <a:spcAft>
          <a:spcPct val="0"/>
        </a:spcAft>
        <a:defRPr sz="4400">
          <a:solidFill>
            <a:schemeClr val="tx2"/>
          </a:solidFill>
          <a:latin typeface="Arial" charset="0"/>
          <a:ea typeface="宋体" pitchFamily="2" charset="-122"/>
        </a:defRPr>
      </a:lvl3pPr>
      <a:lvl4pPr algn="ctr" rtl="0" eaLnBrk="0" fontAlgn="base" hangingPunct="0">
        <a:spcBef>
          <a:spcPct val="0"/>
        </a:spcBef>
        <a:spcAft>
          <a:spcPct val="0"/>
        </a:spcAft>
        <a:defRPr sz="4400">
          <a:solidFill>
            <a:schemeClr val="tx2"/>
          </a:solidFill>
          <a:latin typeface="Arial" charset="0"/>
          <a:ea typeface="宋体" pitchFamily="2" charset="-122"/>
        </a:defRPr>
      </a:lvl4pPr>
      <a:lvl5pPr algn="ctr" rtl="0" eaLnBrk="0" fontAlgn="base" hangingPunct="0">
        <a:spcBef>
          <a:spcPct val="0"/>
        </a:spcBef>
        <a:spcAft>
          <a:spcPct val="0"/>
        </a:spcAft>
        <a:defRPr sz="4400">
          <a:solidFill>
            <a:schemeClr val="tx2"/>
          </a:solidFill>
          <a:latin typeface="Arial" charset="0"/>
          <a:ea typeface="宋体" pitchFamily="2" charset="-122"/>
        </a:defRPr>
      </a:lvl5pPr>
      <a:lvl6pPr marL="457200" algn="ctr" rtl="0" fontAlgn="base">
        <a:spcBef>
          <a:spcPct val="0"/>
        </a:spcBef>
        <a:spcAft>
          <a:spcPct val="0"/>
        </a:spcAft>
        <a:defRPr sz="4400">
          <a:solidFill>
            <a:schemeClr val="tx2"/>
          </a:solidFill>
          <a:latin typeface="Arial" charset="0"/>
          <a:ea typeface="宋体" pitchFamily="2" charset="-122"/>
        </a:defRPr>
      </a:lvl6pPr>
      <a:lvl7pPr marL="914400" algn="ctr" rtl="0" fontAlgn="base">
        <a:spcBef>
          <a:spcPct val="0"/>
        </a:spcBef>
        <a:spcAft>
          <a:spcPct val="0"/>
        </a:spcAft>
        <a:defRPr sz="4400">
          <a:solidFill>
            <a:schemeClr val="tx2"/>
          </a:solidFill>
          <a:latin typeface="Arial" charset="0"/>
          <a:ea typeface="宋体" pitchFamily="2" charset="-122"/>
        </a:defRPr>
      </a:lvl7pPr>
      <a:lvl8pPr marL="1371600" algn="ctr" rtl="0" fontAlgn="base">
        <a:spcBef>
          <a:spcPct val="0"/>
        </a:spcBef>
        <a:spcAft>
          <a:spcPct val="0"/>
        </a:spcAft>
        <a:defRPr sz="4400">
          <a:solidFill>
            <a:schemeClr val="tx2"/>
          </a:solidFill>
          <a:latin typeface="Arial" charset="0"/>
          <a:ea typeface="宋体" pitchFamily="2" charset="-122"/>
        </a:defRPr>
      </a:lvl8pPr>
      <a:lvl9pPr marL="1828800" algn="ctr" rtl="0" fontAlgn="base">
        <a:spcBef>
          <a:spcPct val="0"/>
        </a:spcBef>
        <a:spcAft>
          <a:spcPct val="0"/>
        </a:spcAft>
        <a:defRPr sz="4400">
          <a:solidFill>
            <a:schemeClr val="tx2"/>
          </a:solidFill>
          <a:latin typeface="Arial"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1.wm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3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8.wmf"/><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050"/>
          <p:cNvSpPr>
            <a:spLocks noGrp="1" noChangeArrowheads="1"/>
          </p:cNvSpPr>
          <p:nvPr>
            <p:ph type="ctrTitle"/>
          </p:nvPr>
        </p:nvSpPr>
        <p:spPr>
          <a:xfrm>
            <a:off x="827088" y="1844675"/>
            <a:ext cx="7772400" cy="1143000"/>
          </a:xfrm>
        </p:spPr>
        <p:txBody>
          <a:bodyPr/>
          <a:lstStyle/>
          <a:p>
            <a:pPr eaLnBrk="1" hangingPunct="1">
              <a:defRPr/>
            </a:pPr>
            <a:r>
              <a:rPr lang="en-US" altLang="zh-CN" b="1" smtClean="0">
                <a:solidFill>
                  <a:schemeClr val="tx1"/>
                </a:solidFill>
                <a:latin typeface="Tahoma" pitchFamily="34" charset="0"/>
              </a:rPr>
              <a:t>Immunological diagnosis</a:t>
            </a:r>
          </a:p>
        </p:txBody>
      </p:sp>
      <p:sp>
        <p:nvSpPr>
          <p:cNvPr id="6147" name="Rectangle 2051"/>
          <p:cNvSpPr>
            <a:spLocks noGrp="1" noChangeArrowheads="1"/>
          </p:cNvSpPr>
          <p:nvPr>
            <p:ph type="subTitle" idx="1"/>
          </p:nvPr>
        </p:nvSpPr>
        <p:spPr>
          <a:xfrm>
            <a:off x="1371600" y="3886200"/>
            <a:ext cx="7086600" cy="1752600"/>
          </a:xfrm>
        </p:spPr>
        <p:txBody>
          <a:bodyPr/>
          <a:lstStyle/>
          <a:p>
            <a:pPr eaLnBrk="1" hangingPunct="1"/>
            <a:r>
              <a:rPr lang="en-US" altLang="zh-CN" b="1" smtClean="0">
                <a:effectLst/>
                <a:latin typeface="Tahoma" pitchFamily="34" charset="0"/>
              </a:rPr>
              <a:t>(Institute of Immunology, ZJU)</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684213" y="692150"/>
            <a:ext cx="8077200" cy="647700"/>
          </a:xfrm>
        </p:spPr>
        <p:txBody>
          <a:bodyPr/>
          <a:lstStyle/>
          <a:p>
            <a:pPr eaLnBrk="1" hangingPunct="1"/>
            <a:r>
              <a:rPr lang="en-US" altLang="zh-CN" sz="3200" b="1" smtClean="0">
                <a:solidFill>
                  <a:srgbClr val="FF0000"/>
                </a:solidFill>
                <a:latin typeface="Tahoma" pitchFamily="34" charset="0"/>
              </a:rPr>
              <a:t>2 Methods for detection of Ag or Ab</a:t>
            </a:r>
            <a:endParaRPr lang="zh-CN" altLang="en-US" sz="3200" b="1" smtClean="0">
              <a:solidFill>
                <a:srgbClr val="FF0000"/>
              </a:solidFill>
              <a:latin typeface="Tahoma" pitchFamily="34" charset="0"/>
            </a:endParaRPr>
          </a:p>
        </p:txBody>
      </p:sp>
      <p:sp>
        <p:nvSpPr>
          <p:cNvPr id="14339" name="Rectangle 3"/>
          <p:cNvSpPr>
            <a:spLocks noGrp="1" noChangeArrowheads="1"/>
          </p:cNvSpPr>
          <p:nvPr>
            <p:ph type="body" idx="1"/>
          </p:nvPr>
        </p:nvSpPr>
        <p:spPr>
          <a:xfrm>
            <a:off x="1143000" y="1412875"/>
            <a:ext cx="8001000" cy="4711700"/>
          </a:xfrm>
        </p:spPr>
        <p:txBody>
          <a:bodyPr/>
          <a:lstStyle/>
          <a:p>
            <a:pPr eaLnBrk="1" hangingPunct="1">
              <a:buFontTx/>
              <a:buNone/>
            </a:pPr>
            <a:r>
              <a:rPr lang="en-US" altLang="zh-CN" b="1" dirty="0" smtClean="0">
                <a:solidFill>
                  <a:srgbClr val="FFFF00"/>
                </a:solidFill>
                <a:latin typeface="Tahoma" pitchFamily="34" charset="0"/>
              </a:rPr>
              <a:t>A. Agglutination reaction</a:t>
            </a:r>
          </a:p>
          <a:p>
            <a:pPr eaLnBrk="1" hangingPunct="1">
              <a:buFontTx/>
              <a:buNone/>
            </a:pPr>
            <a:r>
              <a:rPr lang="en-US" altLang="zh-CN" sz="2800" b="1" dirty="0" smtClean="0">
                <a:solidFill>
                  <a:srgbClr val="FFFF00"/>
                </a:solidFill>
                <a:latin typeface="Tahoma" pitchFamily="34" charset="0"/>
              </a:rPr>
              <a:t>a. Principle</a:t>
            </a:r>
            <a:r>
              <a:rPr lang="en-US" altLang="zh-CN" sz="2800" b="1" dirty="0" smtClean="0">
                <a:latin typeface="Tahoma" pitchFamily="34" charset="0"/>
              </a:rPr>
              <a:t>   </a:t>
            </a:r>
          </a:p>
          <a:p>
            <a:pPr eaLnBrk="1" hangingPunct="1">
              <a:buFontTx/>
              <a:buNone/>
            </a:pPr>
            <a:r>
              <a:rPr lang="en-US" altLang="zh-CN" sz="2800" b="1" dirty="0" smtClean="0">
                <a:latin typeface="Tahoma" pitchFamily="34" charset="0"/>
              </a:rPr>
              <a:t>    When the particle </a:t>
            </a:r>
            <a:r>
              <a:rPr lang="en-US" altLang="zh-CN" sz="2800" b="1" dirty="0" err="1" smtClean="0">
                <a:latin typeface="Tahoma" pitchFamily="34" charset="0"/>
              </a:rPr>
              <a:t>Ags</a:t>
            </a:r>
            <a:r>
              <a:rPr lang="en-US" altLang="zh-CN" sz="2800" b="1" dirty="0" smtClean="0">
                <a:latin typeface="Tahoma" pitchFamily="34" charset="0"/>
              </a:rPr>
              <a:t> interact with the appropriate </a:t>
            </a:r>
            <a:r>
              <a:rPr lang="en-US" altLang="zh-CN" sz="2800" b="1" dirty="0" err="1" smtClean="0">
                <a:latin typeface="Tahoma" pitchFamily="34" charset="0"/>
              </a:rPr>
              <a:t>Ab</a:t>
            </a:r>
            <a:r>
              <a:rPr lang="en-US" altLang="zh-CN" sz="2800" b="1" dirty="0" smtClean="0">
                <a:latin typeface="Tahoma" pitchFamily="34" charset="0"/>
              </a:rPr>
              <a:t>, they clump together and eventually form masses that become large enough to be seen.</a:t>
            </a:r>
          </a:p>
          <a:p>
            <a:pPr eaLnBrk="1" hangingPunct="1">
              <a:buFontTx/>
              <a:buNone/>
            </a:pPr>
            <a:r>
              <a:rPr lang="en-US" altLang="zh-CN" sz="2800" b="1" dirty="0" smtClean="0">
                <a:solidFill>
                  <a:srgbClr val="FFFF00"/>
                </a:solidFill>
                <a:latin typeface="Tahoma" pitchFamily="34" charset="0"/>
              </a:rPr>
              <a:t>b. Types</a:t>
            </a:r>
          </a:p>
          <a:p>
            <a:pPr eaLnBrk="1" hangingPunct="1">
              <a:buFontTx/>
              <a:buNone/>
            </a:pPr>
            <a:r>
              <a:rPr lang="en-US" altLang="zh-CN" sz="2800" b="1" dirty="0" smtClean="0">
                <a:latin typeface="Tahoma" pitchFamily="34" charset="0"/>
              </a:rPr>
              <a:t>     direct agglutination reaction</a:t>
            </a:r>
          </a:p>
          <a:p>
            <a:pPr eaLnBrk="1" hangingPunct="1">
              <a:buFontTx/>
              <a:buNone/>
            </a:pPr>
            <a:r>
              <a:rPr lang="en-US" altLang="zh-CN" sz="2800" b="1" dirty="0" smtClean="0">
                <a:latin typeface="Tahoma" pitchFamily="34" charset="0"/>
              </a:rPr>
              <a:t>     indirect agglutination reaction           </a:t>
            </a:r>
            <a:endParaRPr lang="en-US" altLang="zh-CN" sz="3600" b="1" dirty="0" smtClean="0">
              <a:latin typeface="Tahoma"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4" descr="24-06"/>
          <p:cNvPicPr>
            <a:picLocks noChangeAspect="1" noChangeArrowheads="1"/>
          </p:cNvPicPr>
          <p:nvPr/>
        </p:nvPicPr>
        <p:blipFill>
          <a:blip r:embed="rId2"/>
          <a:srcRect/>
          <a:stretch>
            <a:fillRect/>
          </a:stretch>
        </p:blipFill>
        <p:spPr bwMode="auto">
          <a:xfrm>
            <a:off x="950913" y="714375"/>
            <a:ext cx="7242175" cy="5430838"/>
          </a:xfrm>
          <a:prstGeom prst="rect">
            <a:avLst/>
          </a:prstGeom>
          <a:noFill/>
          <a:ln w="9525">
            <a:noFill/>
            <a:miter lim="800000"/>
            <a:headEnd/>
            <a:tailEnd/>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619125" y="495300"/>
            <a:ext cx="6454775" cy="609600"/>
          </a:xfrm>
        </p:spPr>
        <p:txBody>
          <a:bodyPr/>
          <a:lstStyle/>
          <a:p>
            <a:pPr eaLnBrk="1" hangingPunct="1"/>
            <a:r>
              <a:rPr lang="zh-CN" altLang="zh-CN" sz="3200" b="1" smtClean="0">
                <a:solidFill>
                  <a:srgbClr val="FFFF00"/>
                </a:solidFill>
                <a:latin typeface="Tahoma" pitchFamily="34" charset="0"/>
              </a:rPr>
              <a:t/>
            </a:r>
            <a:br>
              <a:rPr lang="zh-CN" altLang="zh-CN" sz="3200" b="1" smtClean="0">
                <a:solidFill>
                  <a:srgbClr val="FFFF00"/>
                </a:solidFill>
                <a:latin typeface="Tahoma" pitchFamily="34" charset="0"/>
              </a:rPr>
            </a:br>
            <a:r>
              <a:rPr lang="en-US" altLang="zh-CN" sz="3200" b="1" smtClean="0">
                <a:solidFill>
                  <a:srgbClr val="FFFF00"/>
                </a:solidFill>
                <a:latin typeface="Tahoma" pitchFamily="34" charset="0"/>
              </a:rPr>
              <a:t>B. Precipitation reaction</a:t>
            </a:r>
            <a:endParaRPr lang="zh-CN" altLang="en-US" sz="3200" b="1" smtClean="0">
              <a:solidFill>
                <a:srgbClr val="FFFF00"/>
              </a:solidFill>
              <a:latin typeface="Tahoma" pitchFamily="34" charset="0"/>
            </a:endParaRPr>
          </a:p>
        </p:txBody>
      </p:sp>
      <p:sp>
        <p:nvSpPr>
          <p:cNvPr id="16387" name="Rectangle 3"/>
          <p:cNvSpPr>
            <a:spLocks noGrp="1" noChangeArrowheads="1"/>
          </p:cNvSpPr>
          <p:nvPr>
            <p:ph type="body" idx="1"/>
          </p:nvPr>
        </p:nvSpPr>
        <p:spPr>
          <a:xfrm>
            <a:off x="1371600" y="1412875"/>
            <a:ext cx="7772400" cy="4324350"/>
          </a:xfrm>
        </p:spPr>
        <p:txBody>
          <a:bodyPr/>
          <a:lstStyle/>
          <a:p>
            <a:pPr eaLnBrk="1" hangingPunct="1">
              <a:lnSpc>
                <a:spcPct val="80000"/>
              </a:lnSpc>
              <a:buFontTx/>
              <a:buNone/>
            </a:pPr>
            <a:r>
              <a:rPr lang="en-US" altLang="zh-CN" sz="2400" b="1" smtClean="0">
                <a:solidFill>
                  <a:srgbClr val="FFFF00"/>
                </a:solidFill>
                <a:latin typeface="Tahoma" pitchFamily="34" charset="0"/>
              </a:rPr>
              <a:t>a. Principle</a:t>
            </a:r>
            <a:r>
              <a:rPr lang="en-US" altLang="zh-CN" sz="2400" b="1" smtClean="0">
                <a:latin typeface="Tahoma" pitchFamily="34" charset="0"/>
              </a:rPr>
              <a:t>   </a:t>
            </a:r>
          </a:p>
          <a:p>
            <a:pPr eaLnBrk="1" hangingPunct="1">
              <a:lnSpc>
                <a:spcPct val="80000"/>
              </a:lnSpc>
              <a:buFontTx/>
              <a:buNone/>
            </a:pPr>
            <a:r>
              <a:rPr lang="en-US" altLang="zh-CN" sz="2400" b="1" smtClean="0">
                <a:latin typeface="Tahoma" pitchFamily="34" charset="0"/>
              </a:rPr>
              <a:t>    When soluble Ags come in contact with specific Ab, they precipitate. Precipitation can be demonstrated via immunodiffusion in a semisolid medium (e.g. agar).</a:t>
            </a:r>
          </a:p>
          <a:p>
            <a:pPr eaLnBrk="1" hangingPunct="1">
              <a:lnSpc>
                <a:spcPct val="80000"/>
              </a:lnSpc>
              <a:buFontTx/>
              <a:buNone/>
            </a:pPr>
            <a:r>
              <a:rPr lang="en-US" altLang="zh-CN" sz="2400" b="1" smtClean="0">
                <a:solidFill>
                  <a:srgbClr val="FFFF00"/>
                </a:solidFill>
                <a:latin typeface="Tahoma" pitchFamily="34" charset="0"/>
              </a:rPr>
              <a:t>b. Types</a:t>
            </a:r>
          </a:p>
          <a:p>
            <a:pPr eaLnBrk="1" hangingPunct="1">
              <a:lnSpc>
                <a:spcPct val="80000"/>
              </a:lnSpc>
              <a:buFontTx/>
              <a:buNone/>
            </a:pPr>
            <a:r>
              <a:rPr lang="en-US" altLang="zh-CN" sz="2400" b="1" smtClean="0">
                <a:latin typeface="Tahoma" pitchFamily="34" charset="0"/>
              </a:rPr>
              <a:t>    immunonephelometry: the formation of IC in solution is monitored by spectrometry. single immunodiffusion</a:t>
            </a:r>
          </a:p>
          <a:p>
            <a:pPr eaLnBrk="1" hangingPunct="1">
              <a:lnSpc>
                <a:spcPct val="80000"/>
              </a:lnSpc>
              <a:buFontTx/>
              <a:buNone/>
            </a:pPr>
            <a:r>
              <a:rPr lang="en-US" altLang="zh-CN" sz="2400" b="1" smtClean="0">
                <a:latin typeface="Tahoma" pitchFamily="34" charset="0"/>
              </a:rPr>
              <a:t>    double immunodiffusion</a:t>
            </a:r>
          </a:p>
          <a:p>
            <a:pPr eaLnBrk="1" hangingPunct="1">
              <a:lnSpc>
                <a:spcPct val="80000"/>
              </a:lnSpc>
              <a:buFontTx/>
              <a:buNone/>
            </a:pPr>
            <a:r>
              <a:rPr lang="en-US" altLang="zh-CN" sz="2400" b="1" smtClean="0">
                <a:latin typeface="Tahoma" pitchFamily="34" charset="0"/>
              </a:rPr>
              <a:t>    immunoelectrophoresis</a:t>
            </a:r>
          </a:p>
          <a:p>
            <a:pPr eaLnBrk="1" hangingPunct="1">
              <a:lnSpc>
                <a:spcPct val="80000"/>
              </a:lnSpc>
              <a:buFontTx/>
              <a:buNone/>
            </a:pPr>
            <a:r>
              <a:rPr lang="en-US" altLang="zh-CN" sz="2400" b="1" smtClean="0">
                <a:latin typeface="Tahoma" pitchFamily="34" charset="0"/>
              </a:rPr>
              <a:t>    </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4" descr="24-05"/>
          <p:cNvPicPr>
            <a:picLocks noChangeAspect="1" noChangeArrowheads="1"/>
          </p:cNvPicPr>
          <p:nvPr/>
        </p:nvPicPr>
        <p:blipFill>
          <a:blip r:embed="rId2"/>
          <a:srcRect/>
          <a:stretch>
            <a:fillRect/>
          </a:stretch>
        </p:blipFill>
        <p:spPr bwMode="auto">
          <a:xfrm>
            <a:off x="950913" y="714375"/>
            <a:ext cx="7242175" cy="5430838"/>
          </a:xfrm>
          <a:prstGeom prst="rect">
            <a:avLst/>
          </a:prstGeom>
          <a:noFill/>
          <a:ln w="9525">
            <a:noFill/>
            <a:miter lim="800000"/>
            <a:headEnd/>
            <a:tailEnd/>
          </a:ln>
        </p:spPr>
      </p:pic>
      <p:pic>
        <p:nvPicPr>
          <p:cNvPr id="17411" name="Picture 5" descr="24-01"/>
          <p:cNvPicPr>
            <a:picLocks noChangeAspect="1" noChangeArrowheads="1"/>
          </p:cNvPicPr>
          <p:nvPr/>
        </p:nvPicPr>
        <p:blipFill>
          <a:blip r:embed="rId3"/>
          <a:srcRect/>
          <a:stretch>
            <a:fillRect/>
          </a:stretch>
        </p:blipFill>
        <p:spPr bwMode="auto">
          <a:xfrm>
            <a:off x="950913" y="714375"/>
            <a:ext cx="7242175" cy="5430838"/>
          </a:xfrm>
          <a:prstGeom prst="rect">
            <a:avLst/>
          </a:prstGeom>
          <a:noFill/>
          <a:ln w="9525">
            <a:noFill/>
            <a:miter lim="800000"/>
            <a:headEnd/>
            <a:tailEnd/>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4" descr="24-02"/>
          <p:cNvPicPr>
            <a:picLocks noChangeAspect="1" noChangeArrowheads="1"/>
          </p:cNvPicPr>
          <p:nvPr/>
        </p:nvPicPr>
        <p:blipFill>
          <a:blip r:embed="rId2"/>
          <a:srcRect/>
          <a:stretch>
            <a:fillRect/>
          </a:stretch>
        </p:blipFill>
        <p:spPr bwMode="auto">
          <a:xfrm>
            <a:off x="950913" y="714375"/>
            <a:ext cx="7242175" cy="5430838"/>
          </a:xfrm>
          <a:prstGeom prst="rect">
            <a:avLst/>
          </a:prstGeom>
          <a:noFill/>
          <a:ln w="9525">
            <a:noFill/>
            <a:miter lim="800000"/>
            <a:headEnd/>
            <a:tailEnd/>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4" descr="24-03"/>
          <p:cNvPicPr>
            <a:picLocks noChangeAspect="1" noChangeArrowheads="1"/>
          </p:cNvPicPr>
          <p:nvPr/>
        </p:nvPicPr>
        <p:blipFill>
          <a:blip r:embed="rId2"/>
          <a:srcRect/>
          <a:stretch>
            <a:fillRect/>
          </a:stretch>
        </p:blipFill>
        <p:spPr bwMode="auto">
          <a:xfrm>
            <a:off x="950913" y="714375"/>
            <a:ext cx="7242175" cy="5430838"/>
          </a:xfrm>
          <a:prstGeom prst="rect">
            <a:avLst/>
          </a:prstGeom>
          <a:noFill/>
          <a:ln w="9525">
            <a:noFill/>
            <a:miter lim="800000"/>
            <a:headEnd/>
            <a:tailEnd/>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4" descr="24-04"/>
          <p:cNvPicPr>
            <a:picLocks noChangeAspect="1" noChangeArrowheads="1"/>
          </p:cNvPicPr>
          <p:nvPr/>
        </p:nvPicPr>
        <p:blipFill>
          <a:blip r:embed="rId2"/>
          <a:srcRect/>
          <a:stretch>
            <a:fillRect/>
          </a:stretch>
        </p:blipFill>
        <p:spPr bwMode="auto">
          <a:xfrm>
            <a:off x="971550" y="188913"/>
            <a:ext cx="7242175" cy="5430837"/>
          </a:xfrm>
          <a:prstGeom prst="rect">
            <a:avLst/>
          </a:prstGeom>
          <a:noFill/>
          <a:ln w="9525">
            <a:noFill/>
            <a:miter lim="800000"/>
            <a:headEnd/>
            <a:tailEnd/>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eaLnBrk="1" hangingPunct="1">
              <a:defRPr/>
            </a:pPr>
            <a:r>
              <a:rPr lang="en-US" altLang="zh-CN" sz="3200" b="1" smtClean="0">
                <a:solidFill>
                  <a:srgbClr val="FFFF00"/>
                </a:solidFill>
                <a:latin typeface="Tahoma" pitchFamily="34" charset="0"/>
              </a:rPr>
              <a:t>C. Complement fixation test</a:t>
            </a:r>
          </a:p>
        </p:txBody>
      </p:sp>
      <p:sp>
        <p:nvSpPr>
          <p:cNvPr id="21507" name="Rectangle 3"/>
          <p:cNvSpPr>
            <a:spLocks noGrp="1" noChangeArrowheads="1"/>
          </p:cNvSpPr>
          <p:nvPr>
            <p:ph type="body" idx="1"/>
          </p:nvPr>
        </p:nvSpPr>
        <p:spPr>
          <a:xfrm>
            <a:off x="468313" y="1268413"/>
            <a:ext cx="8229600" cy="4495800"/>
          </a:xfrm>
        </p:spPr>
        <p:txBody>
          <a:bodyPr/>
          <a:lstStyle/>
          <a:p>
            <a:pPr eaLnBrk="1" hangingPunct="1"/>
            <a:r>
              <a:rPr lang="en-US" altLang="zh-CN" sz="2800" b="1" smtClean="0">
                <a:latin typeface="Tahoma" pitchFamily="34" charset="0"/>
              </a:rPr>
              <a:t>Ag and Ab reactions lead to the formation of IC that activates complement system by classical pathway.</a:t>
            </a:r>
          </a:p>
          <a:p>
            <a:pPr eaLnBrk="1" hangingPunct="1"/>
            <a:r>
              <a:rPr lang="en-US" altLang="zh-CN" sz="2800" b="1" smtClean="0">
                <a:latin typeface="Tahoma" pitchFamily="34" charset="0"/>
              </a:rPr>
              <a:t>This may be exploited to detect the amount of unknown Ag or Ab.</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5"/>
          <p:cNvPicPr>
            <a:picLocks noChangeAspect="1" noChangeArrowheads="1"/>
          </p:cNvPicPr>
          <p:nvPr/>
        </p:nvPicPr>
        <p:blipFill>
          <a:blip r:embed="rId2"/>
          <a:srcRect/>
          <a:stretch>
            <a:fillRect/>
          </a:stretch>
        </p:blipFill>
        <p:spPr bwMode="auto">
          <a:xfrm>
            <a:off x="395288" y="981075"/>
            <a:ext cx="8569325" cy="4252913"/>
          </a:xfrm>
          <a:prstGeom prst="rect">
            <a:avLst/>
          </a:prstGeom>
          <a:noFill/>
          <a:ln w="9525">
            <a:noFill/>
            <a:miter lim="800000"/>
            <a:headEnd/>
            <a:tailEnd/>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5"/>
          <p:cNvPicPr>
            <a:picLocks noChangeAspect="1" noChangeArrowheads="1"/>
          </p:cNvPicPr>
          <p:nvPr>
            <p:ph/>
          </p:nvPr>
        </p:nvPicPr>
        <p:blipFill>
          <a:blip r:embed="rId2"/>
          <a:srcRect/>
          <a:stretch>
            <a:fillRect/>
          </a:stretch>
        </p:blipFill>
        <p:spPr>
          <a:xfrm>
            <a:off x="468313" y="1125538"/>
            <a:ext cx="7956550" cy="3594100"/>
          </a:xfr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684213" y="404813"/>
            <a:ext cx="7489825" cy="723900"/>
          </a:xfrm>
        </p:spPr>
        <p:txBody>
          <a:bodyPr/>
          <a:lstStyle/>
          <a:p>
            <a:pPr eaLnBrk="1" hangingPunct="1"/>
            <a:r>
              <a:rPr lang="zh-CN" altLang="en-US" b="1" smtClean="0">
                <a:solidFill>
                  <a:srgbClr val="FF0000"/>
                </a:solidFill>
                <a:latin typeface="Tahoma" pitchFamily="34" charset="0"/>
              </a:rPr>
              <a:t> </a:t>
            </a:r>
            <a:r>
              <a:rPr lang="zh-CN" altLang="en-US" sz="3600" b="1" smtClean="0">
                <a:solidFill>
                  <a:srgbClr val="FF9933"/>
                </a:solidFill>
                <a:latin typeface="Tahoma" pitchFamily="34" charset="0"/>
              </a:rPr>
              <a:t>1. </a:t>
            </a:r>
            <a:r>
              <a:rPr lang="en-US" altLang="zh-CN" sz="3600" b="1" smtClean="0">
                <a:solidFill>
                  <a:srgbClr val="FF9933"/>
                </a:solidFill>
                <a:latin typeface="Tahoma" pitchFamily="34" charset="0"/>
              </a:rPr>
              <a:t>Principles</a:t>
            </a:r>
            <a:r>
              <a:rPr lang="zh-CN" altLang="en-US" sz="3600" b="1" smtClean="0">
                <a:solidFill>
                  <a:srgbClr val="FF9933"/>
                </a:solidFill>
                <a:latin typeface="Tahoma" pitchFamily="34" charset="0"/>
              </a:rPr>
              <a:t> </a:t>
            </a:r>
            <a:r>
              <a:rPr lang="en-US" altLang="zh-CN" sz="3600" b="1" smtClean="0">
                <a:solidFill>
                  <a:srgbClr val="FF9933"/>
                </a:solidFill>
                <a:latin typeface="Tahoma" pitchFamily="34" charset="0"/>
              </a:rPr>
              <a:t>and </a:t>
            </a:r>
            <a:r>
              <a:rPr lang="en-US" altLang="zh-CN" sz="3600" b="1" smtClean="0">
                <a:solidFill>
                  <a:srgbClr val="FF9933"/>
                </a:solidFill>
                <a:effectLst/>
                <a:latin typeface="Tahoma" pitchFamily="34" charset="0"/>
              </a:rPr>
              <a:t>influencing factors  of Ag-Ab reaction</a:t>
            </a:r>
            <a:endParaRPr lang="en-US" altLang="zh-CN" sz="3600" b="1" smtClean="0">
              <a:solidFill>
                <a:srgbClr val="FF9933"/>
              </a:solidFill>
              <a:latin typeface="Tahoma" pitchFamily="34" charset="0"/>
            </a:endParaRPr>
          </a:p>
        </p:txBody>
      </p:sp>
      <p:sp>
        <p:nvSpPr>
          <p:cNvPr id="7171" name="Rectangle 3"/>
          <p:cNvSpPr>
            <a:spLocks noGrp="1" noChangeArrowheads="1"/>
          </p:cNvSpPr>
          <p:nvPr>
            <p:ph type="body" idx="1"/>
          </p:nvPr>
        </p:nvSpPr>
        <p:spPr>
          <a:xfrm>
            <a:off x="755650" y="1412875"/>
            <a:ext cx="7553325" cy="4495800"/>
          </a:xfrm>
        </p:spPr>
        <p:txBody>
          <a:bodyPr/>
          <a:lstStyle/>
          <a:p>
            <a:pPr eaLnBrk="1" hangingPunct="1">
              <a:buFontTx/>
              <a:buNone/>
            </a:pPr>
            <a:r>
              <a:rPr lang="zh-CN" altLang="en-US" b="1" smtClean="0">
                <a:solidFill>
                  <a:srgbClr val="FF0000"/>
                </a:solidFill>
                <a:latin typeface="Tahoma" pitchFamily="34" charset="0"/>
              </a:rPr>
              <a:t>1) </a:t>
            </a:r>
            <a:r>
              <a:rPr lang="en-US" altLang="zh-CN" b="1" smtClean="0">
                <a:solidFill>
                  <a:srgbClr val="FF0000"/>
                </a:solidFill>
                <a:latin typeface="Tahoma" pitchFamily="34" charset="0"/>
              </a:rPr>
              <a:t>Principles of Ag-Ab reaction</a:t>
            </a:r>
          </a:p>
          <a:p>
            <a:pPr eaLnBrk="1" hangingPunct="1">
              <a:buFontTx/>
              <a:buNone/>
            </a:pPr>
            <a:r>
              <a:rPr lang="en-US" altLang="zh-CN" b="1" smtClean="0">
                <a:solidFill>
                  <a:srgbClr val="FFFF00"/>
                </a:solidFill>
                <a:latin typeface="Tahoma" pitchFamily="34" charset="0"/>
              </a:rPr>
              <a:t>a. Specificity</a:t>
            </a:r>
          </a:p>
          <a:p>
            <a:pPr eaLnBrk="1" hangingPunct="1">
              <a:buFontTx/>
              <a:buNone/>
            </a:pPr>
            <a:r>
              <a:rPr lang="en-US" altLang="zh-CN" b="1" smtClean="0">
                <a:latin typeface="Tahoma" pitchFamily="34" charset="0"/>
              </a:rPr>
              <a:t>   </a:t>
            </a:r>
            <a:r>
              <a:rPr lang="en-US" altLang="zh-CN" sz="2800" b="1" smtClean="0">
                <a:latin typeface="Tahoma" pitchFamily="34" charset="0"/>
              </a:rPr>
              <a:t>Binding between Ab and Ag has very high specificity.</a:t>
            </a:r>
          </a:p>
          <a:p>
            <a:pPr eaLnBrk="1" hangingPunct="1">
              <a:buFontTx/>
              <a:buNone/>
            </a:pPr>
            <a:r>
              <a:rPr lang="en-US" altLang="zh-CN" sz="2800" b="1" smtClean="0">
                <a:latin typeface="Tahoma" pitchFamily="34" charset="0"/>
              </a:rPr>
              <a:t>    </a:t>
            </a:r>
            <a:r>
              <a:rPr lang="en-US" altLang="zh-CN" sz="2800" b="1" smtClean="0">
                <a:solidFill>
                  <a:srgbClr val="FF9933"/>
                </a:solidFill>
                <a:latin typeface="Tahoma" pitchFamily="34" charset="0"/>
              </a:rPr>
              <a:t>Affinity</a:t>
            </a:r>
            <a:r>
              <a:rPr lang="en-US" altLang="zh-CN" sz="2800" b="1" smtClean="0">
                <a:latin typeface="Tahoma" pitchFamily="34" charset="0"/>
              </a:rPr>
              <a:t>: the strength of the binding between a single binding site of an Ab and an Ag</a:t>
            </a:r>
          </a:p>
          <a:p>
            <a:pPr eaLnBrk="1" hangingPunct="1">
              <a:buFontTx/>
              <a:buNone/>
            </a:pPr>
            <a:r>
              <a:rPr lang="en-US" altLang="zh-CN" sz="2800" b="1" smtClean="0">
                <a:latin typeface="Tahoma" pitchFamily="34" charset="0"/>
              </a:rPr>
              <a:t>    </a:t>
            </a:r>
            <a:r>
              <a:rPr lang="en-US" altLang="zh-CN" sz="2800" b="1" smtClean="0">
                <a:solidFill>
                  <a:srgbClr val="FF9933"/>
                </a:solidFill>
                <a:latin typeface="Tahoma" pitchFamily="34" charset="0"/>
              </a:rPr>
              <a:t>Avidity</a:t>
            </a:r>
            <a:r>
              <a:rPr lang="en-US" altLang="zh-CN" sz="2800" b="1" smtClean="0">
                <a:latin typeface="Tahoma" pitchFamily="34" charset="0"/>
              </a:rPr>
              <a:t>: the overall strength of interaction between an Ab and an Ag.</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498475" y="430213"/>
            <a:ext cx="7342188" cy="800100"/>
          </a:xfrm>
        </p:spPr>
        <p:txBody>
          <a:bodyPr/>
          <a:lstStyle/>
          <a:p>
            <a:pPr eaLnBrk="1" hangingPunct="1"/>
            <a:r>
              <a:rPr lang="en-US" altLang="zh-CN" sz="3200" b="1" smtClean="0">
                <a:solidFill>
                  <a:srgbClr val="FFFF00"/>
                </a:solidFill>
                <a:latin typeface="Tahoma" pitchFamily="34" charset="0"/>
              </a:rPr>
              <a:t>D. Immuno-labeling techniques</a:t>
            </a:r>
            <a:endParaRPr lang="zh-CN" altLang="en-US" sz="3200" b="1" smtClean="0">
              <a:solidFill>
                <a:srgbClr val="FFFF00"/>
              </a:solidFill>
              <a:latin typeface="Tahoma" pitchFamily="34" charset="0"/>
            </a:endParaRPr>
          </a:p>
        </p:txBody>
      </p:sp>
      <p:sp>
        <p:nvSpPr>
          <p:cNvPr id="24579" name="Rectangle 3"/>
          <p:cNvSpPr>
            <a:spLocks noGrp="1" noChangeArrowheads="1"/>
          </p:cNvSpPr>
          <p:nvPr>
            <p:ph type="body" idx="1"/>
          </p:nvPr>
        </p:nvSpPr>
        <p:spPr>
          <a:xfrm>
            <a:off x="755650" y="1412875"/>
            <a:ext cx="7391400" cy="3962400"/>
          </a:xfrm>
        </p:spPr>
        <p:txBody>
          <a:bodyPr/>
          <a:lstStyle/>
          <a:p>
            <a:pPr eaLnBrk="1" hangingPunct="1">
              <a:lnSpc>
                <a:spcPct val="115000"/>
              </a:lnSpc>
              <a:buFontTx/>
              <a:buNone/>
            </a:pPr>
            <a:r>
              <a:rPr lang="en-US" altLang="zh-CN" sz="2800" b="1" smtClean="0">
                <a:solidFill>
                  <a:srgbClr val="FFFF00"/>
                </a:solidFill>
                <a:latin typeface="Tahoma" pitchFamily="34" charset="0"/>
              </a:rPr>
              <a:t>a. Principle</a:t>
            </a:r>
          </a:p>
          <a:p>
            <a:pPr eaLnBrk="1" hangingPunct="1">
              <a:lnSpc>
                <a:spcPct val="115000"/>
              </a:lnSpc>
              <a:buFontTx/>
              <a:buNone/>
            </a:pPr>
            <a:r>
              <a:rPr lang="en-US" altLang="zh-CN" sz="2800" b="1" smtClean="0">
                <a:latin typeface="Tahoma" pitchFamily="34" charset="0"/>
              </a:rPr>
              <a:t>    Specific Abs (or Ags ) labelled with fluorescein, enzymes, colloidial gold or radioisotopes are used as probes for the detection of Ags (or Abs).</a:t>
            </a:r>
            <a:endParaRPr lang="en-US" altLang="zh-CN" sz="2800" b="1" smtClean="0">
              <a:solidFill>
                <a:srgbClr val="FFFF00"/>
              </a:solidFill>
              <a:latin typeface="Tahoma" pitchFamily="34" charset="0"/>
            </a:endParaRPr>
          </a:p>
          <a:p>
            <a:pPr eaLnBrk="1" hangingPunct="1">
              <a:lnSpc>
                <a:spcPct val="115000"/>
              </a:lnSpc>
              <a:buFontTx/>
              <a:buNone/>
            </a:pPr>
            <a:r>
              <a:rPr lang="en-US" altLang="zh-CN" sz="2800" b="1" smtClean="0">
                <a:solidFill>
                  <a:srgbClr val="FFFF00"/>
                </a:solidFill>
                <a:latin typeface="Tahoma" pitchFamily="34" charset="0"/>
              </a:rPr>
              <a:t>b. Types</a:t>
            </a:r>
          </a:p>
          <a:p>
            <a:pPr eaLnBrk="1" hangingPunct="1">
              <a:lnSpc>
                <a:spcPct val="115000"/>
              </a:lnSpc>
              <a:buFontTx/>
              <a:buNone/>
            </a:pPr>
            <a:r>
              <a:rPr lang="en-US" altLang="zh-CN" sz="2800" b="1" smtClean="0">
                <a:solidFill>
                  <a:srgbClr val="FF9933"/>
                </a:solidFill>
                <a:latin typeface="Tahoma" pitchFamily="34" charset="0"/>
              </a:rPr>
              <a:t>    </a:t>
            </a:r>
            <a:endParaRPr lang="en-US" altLang="zh-CN" sz="2800" b="1" smtClean="0">
              <a:latin typeface="Tahoma" pitchFamily="34"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457200" y="495300"/>
            <a:ext cx="7745413" cy="723900"/>
          </a:xfrm>
        </p:spPr>
        <p:txBody>
          <a:bodyPr/>
          <a:lstStyle/>
          <a:p>
            <a:pPr eaLnBrk="1" hangingPunct="1"/>
            <a:r>
              <a:rPr lang="en-US" altLang="zh-CN" sz="3200" b="1" smtClean="0">
                <a:solidFill>
                  <a:srgbClr val="FF9933"/>
                </a:solidFill>
                <a:latin typeface="Tahoma" pitchFamily="34" charset="0"/>
              </a:rPr>
              <a:t>Enzyme immunoassay (EIA)</a:t>
            </a:r>
            <a:endParaRPr lang="zh-CN" altLang="en-US" sz="3200" b="1" smtClean="0">
              <a:solidFill>
                <a:srgbClr val="FF9933"/>
              </a:solidFill>
              <a:latin typeface="Tahoma" pitchFamily="34" charset="0"/>
            </a:endParaRPr>
          </a:p>
        </p:txBody>
      </p:sp>
      <p:sp>
        <p:nvSpPr>
          <p:cNvPr id="25603" name="Rectangle 3"/>
          <p:cNvSpPr>
            <a:spLocks noGrp="1" noChangeArrowheads="1"/>
          </p:cNvSpPr>
          <p:nvPr>
            <p:ph type="body" idx="1"/>
          </p:nvPr>
        </p:nvSpPr>
        <p:spPr>
          <a:xfrm>
            <a:off x="827088" y="1412875"/>
            <a:ext cx="7620000" cy="4343400"/>
          </a:xfrm>
        </p:spPr>
        <p:txBody>
          <a:bodyPr/>
          <a:lstStyle/>
          <a:p>
            <a:pPr eaLnBrk="1" hangingPunct="1">
              <a:lnSpc>
                <a:spcPct val="110000"/>
              </a:lnSpc>
            </a:pPr>
            <a:r>
              <a:rPr lang="en-US" altLang="zh-CN" sz="2800" b="1" smtClean="0">
                <a:latin typeface="Tahoma" pitchFamily="34" charset="0"/>
              </a:rPr>
              <a:t>EIA is to use enzyme-labeled Abs or Ags to detect Ag and Ab interactions.</a:t>
            </a:r>
          </a:p>
          <a:p>
            <a:pPr eaLnBrk="1" hangingPunct="1">
              <a:lnSpc>
                <a:spcPct val="110000"/>
              </a:lnSpc>
            </a:pPr>
            <a:r>
              <a:rPr lang="en-US" altLang="zh-CN" sz="2800" b="1" smtClean="0">
                <a:latin typeface="Tahoma" pitchFamily="34" charset="0"/>
              </a:rPr>
              <a:t>The enzyme converts a colorless substrate (chromogen) to a colored product.</a:t>
            </a:r>
          </a:p>
          <a:p>
            <a:pPr eaLnBrk="1" hangingPunct="1">
              <a:lnSpc>
                <a:spcPct val="110000"/>
              </a:lnSpc>
            </a:pPr>
            <a:r>
              <a:rPr lang="en-US" altLang="zh-CN" sz="2800" b="1" smtClean="0">
                <a:latin typeface="Tahoma" pitchFamily="34" charset="0"/>
              </a:rPr>
              <a:t>ELISA: Ag or Ab in solution</a:t>
            </a:r>
          </a:p>
          <a:p>
            <a:pPr eaLnBrk="1" hangingPunct="1">
              <a:lnSpc>
                <a:spcPct val="110000"/>
              </a:lnSpc>
            </a:pPr>
            <a:r>
              <a:rPr lang="en-US" altLang="zh-CN" sz="2800" b="1" smtClean="0">
                <a:latin typeface="Tahoma" pitchFamily="34" charset="0"/>
              </a:rPr>
              <a:t>Enzyme immunohistochemistry: Ag in tissue</a:t>
            </a:r>
          </a:p>
          <a:p>
            <a:pPr eaLnBrk="1" hangingPunct="1">
              <a:lnSpc>
                <a:spcPct val="110000"/>
              </a:lnSpc>
              <a:buFontTx/>
              <a:buNone/>
            </a:pPr>
            <a:endParaRPr lang="en-US" altLang="zh-CN" sz="2800" b="1" smtClean="0">
              <a:latin typeface="Tahoma" pitchFamily="34"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4" descr="APP1FA6"/>
          <p:cNvPicPr>
            <a:picLocks noChangeAspect="1" noChangeArrowheads="1"/>
          </p:cNvPicPr>
          <p:nvPr/>
        </p:nvPicPr>
        <p:blipFill>
          <a:blip r:embed="rId2"/>
          <a:srcRect/>
          <a:stretch>
            <a:fillRect/>
          </a:stretch>
        </p:blipFill>
        <p:spPr bwMode="auto">
          <a:xfrm>
            <a:off x="1835150" y="0"/>
            <a:ext cx="4968875" cy="6858000"/>
          </a:xfrm>
          <a:prstGeom prst="rect">
            <a:avLst/>
          </a:prstGeom>
          <a:noFill/>
          <a:ln w="9525">
            <a:noFill/>
            <a:miter lim="800000"/>
            <a:headEnd/>
            <a:tailEnd/>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1219200" y="533400"/>
            <a:ext cx="7620000" cy="1066800"/>
          </a:xfrm>
        </p:spPr>
        <p:txBody>
          <a:bodyPr/>
          <a:lstStyle/>
          <a:p>
            <a:pPr eaLnBrk="1" hangingPunct="1">
              <a:defRPr/>
            </a:pPr>
            <a:r>
              <a:rPr lang="en-US" altLang="zh-CN" sz="3200" b="1" smtClean="0">
                <a:solidFill>
                  <a:srgbClr val="FFFF00"/>
                </a:solidFill>
                <a:latin typeface="Tahoma" pitchFamily="34" charset="0"/>
              </a:rPr>
              <a:t>Enzyme linked immunosorbent assay, ELISA</a:t>
            </a:r>
          </a:p>
        </p:txBody>
      </p:sp>
      <p:sp>
        <p:nvSpPr>
          <p:cNvPr id="27651" name="Rectangle 3"/>
          <p:cNvSpPr>
            <a:spLocks noGrp="1" noChangeArrowheads="1"/>
          </p:cNvSpPr>
          <p:nvPr>
            <p:ph type="body" idx="1"/>
          </p:nvPr>
        </p:nvSpPr>
        <p:spPr>
          <a:xfrm>
            <a:off x="914400" y="2057400"/>
            <a:ext cx="8001000" cy="4102100"/>
          </a:xfrm>
        </p:spPr>
        <p:txBody>
          <a:bodyPr/>
          <a:lstStyle/>
          <a:p>
            <a:pPr eaLnBrk="1" hangingPunct="1">
              <a:lnSpc>
                <a:spcPct val="110000"/>
              </a:lnSpc>
            </a:pPr>
            <a:r>
              <a:rPr lang="en-US" altLang="zh-CN" sz="2800" b="1" smtClean="0">
                <a:latin typeface="Tahoma" pitchFamily="34" charset="0"/>
              </a:rPr>
              <a:t>The advantages of ELISA include specificity, sensitivity, rapidity, inexpensiveness, and safety.</a:t>
            </a:r>
          </a:p>
          <a:p>
            <a:pPr eaLnBrk="1" hangingPunct="1">
              <a:lnSpc>
                <a:spcPct val="110000"/>
              </a:lnSpc>
            </a:pPr>
            <a:r>
              <a:rPr lang="en-US" altLang="zh-CN" sz="2800" b="1" smtClean="0">
                <a:latin typeface="Tahoma" pitchFamily="34" charset="0"/>
              </a:rPr>
              <a:t>Enzyme: horseradish peroxidase, HRP</a:t>
            </a:r>
          </a:p>
          <a:p>
            <a:pPr eaLnBrk="1" hangingPunct="1">
              <a:lnSpc>
                <a:spcPct val="110000"/>
              </a:lnSpc>
            </a:pPr>
            <a:r>
              <a:rPr lang="en-US" altLang="zh-CN" sz="2800" b="1" smtClean="0">
                <a:latin typeface="Tahoma" pitchFamily="34" charset="0"/>
              </a:rPr>
              <a:t>Substrates: </a:t>
            </a:r>
          </a:p>
          <a:p>
            <a:pPr eaLnBrk="1" hangingPunct="1">
              <a:lnSpc>
                <a:spcPct val="110000"/>
              </a:lnSpc>
              <a:buFontTx/>
              <a:buNone/>
            </a:pPr>
            <a:r>
              <a:rPr lang="en-US" altLang="zh-CN" sz="2800" b="1" smtClean="0">
                <a:latin typeface="Tahoma" pitchFamily="34" charset="0"/>
              </a:rPr>
              <a:t>        diaminobenzidine (DAB)</a:t>
            </a:r>
          </a:p>
          <a:p>
            <a:pPr eaLnBrk="1" hangingPunct="1">
              <a:lnSpc>
                <a:spcPct val="110000"/>
              </a:lnSpc>
              <a:buFontTx/>
              <a:buNone/>
            </a:pPr>
            <a:r>
              <a:rPr lang="en-US" altLang="zh-CN" sz="2800" b="1" smtClean="0">
                <a:latin typeface="Tahoma" pitchFamily="34" charset="0"/>
              </a:rPr>
              <a:t>        3,3’,5,5’-tetramethylbenzidine (TMB)   </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pPr eaLnBrk="1" hangingPunct="1">
              <a:defRPr/>
            </a:pPr>
            <a:r>
              <a:rPr lang="en-US" altLang="zh-CN" sz="3200" b="1" smtClean="0">
                <a:solidFill>
                  <a:schemeClr val="tx1"/>
                </a:solidFill>
                <a:latin typeface="Tahoma" pitchFamily="34" charset="0"/>
              </a:rPr>
              <a:t>Methods </a:t>
            </a:r>
          </a:p>
        </p:txBody>
      </p:sp>
      <p:sp>
        <p:nvSpPr>
          <p:cNvPr id="28675" name="Rectangle 3"/>
          <p:cNvSpPr>
            <a:spLocks noGrp="1" noChangeArrowheads="1"/>
          </p:cNvSpPr>
          <p:nvPr>
            <p:ph type="body" idx="1"/>
          </p:nvPr>
        </p:nvSpPr>
        <p:spPr>
          <a:xfrm>
            <a:off x="1116013" y="1341438"/>
            <a:ext cx="7772400" cy="3289300"/>
          </a:xfrm>
        </p:spPr>
        <p:txBody>
          <a:bodyPr/>
          <a:lstStyle/>
          <a:p>
            <a:pPr eaLnBrk="1" hangingPunct="1">
              <a:lnSpc>
                <a:spcPct val="120000"/>
              </a:lnSpc>
            </a:pPr>
            <a:r>
              <a:rPr lang="en-US" altLang="zh-CN" sz="2800" b="1" smtClean="0">
                <a:latin typeface="Tahoma" pitchFamily="34" charset="0"/>
              </a:rPr>
              <a:t>Indirect ELISA: Ab measurement </a:t>
            </a:r>
          </a:p>
          <a:p>
            <a:pPr eaLnBrk="1" hangingPunct="1">
              <a:lnSpc>
                <a:spcPct val="120000"/>
              </a:lnSpc>
            </a:pPr>
            <a:r>
              <a:rPr lang="en-US" altLang="zh-CN" sz="2800" b="1" smtClean="0">
                <a:latin typeface="Tahoma" pitchFamily="34" charset="0"/>
              </a:rPr>
              <a:t>Sandwich ELISA: Ag detection   </a:t>
            </a:r>
          </a:p>
          <a:p>
            <a:pPr eaLnBrk="1" hangingPunct="1">
              <a:lnSpc>
                <a:spcPct val="120000"/>
              </a:lnSpc>
            </a:pPr>
            <a:r>
              <a:rPr lang="en-US" altLang="zh-CN" sz="2800" b="1" smtClean="0">
                <a:latin typeface="Tahoma" pitchFamily="34" charset="0"/>
              </a:rPr>
              <a:t>Competitive ELISA: Ag or Ab detection</a:t>
            </a:r>
            <a:endParaRPr lang="zh-CN" altLang="en-US" sz="2800" smtClean="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698" name="Group 2"/>
          <p:cNvGrpSpPr>
            <a:grpSpLocks/>
          </p:cNvGrpSpPr>
          <p:nvPr/>
        </p:nvGrpSpPr>
        <p:grpSpPr bwMode="auto">
          <a:xfrm>
            <a:off x="-323850" y="260350"/>
            <a:ext cx="9288463" cy="6272213"/>
            <a:chOff x="0" y="24"/>
            <a:chExt cx="5856" cy="4005"/>
          </a:xfrm>
        </p:grpSpPr>
        <p:pic>
          <p:nvPicPr>
            <p:cNvPr id="29700" name="Picture 3"/>
            <p:cNvPicPr>
              <a:picLocks noChangeAspect="1" noChangeArrowheads="1"/>
            </p:cNvPicPr>
            <p:nvPr/>
          </p:nvPicPr>
          <p:blipFill>
            <a:blip r:embed="rId2"/>
            <a:srcRect/>
            <a:stretch>
              <a:fillRect/>
            </a:stretch>
          </p:blipFill>
          <p:spPr bwMode="auto">
            <a:xfrm>
              <a:off x="529" y="47"/>
              <a:ext cx="4701" cy="3841"/>
            </a:xfrm>
            <a:prstGeom prst="rect">
              <a:avLst/>
            </a:prstGeom>
            <a:noFill/>
            <a:ln w="9525">
              <a:noFill/>
              <a:miter lim="800000"/>
              <a:headEnd/>
              <a:tailEnd/>
            </a:ln>
          </p:spPr>
        </p:pic>
        <p:sp>
          <p:nvSpPr>
            <p:cNvPr id="29701" name="Text Box 4"/>
            <p:cNvSpPr txBox="1">
              <a:spLocks noChangeArrowheads="1"/>
            </p:cNvSpPr>
            <p:nvPr/>
          </p:nvSpPr>
          <p:spPr bwMode="auto">
            <a:xfrm>
              <a:off x="0" y="3676"/>
              <a:ext cx="1152" cy="215"/>
            </a:xfrm>
            <a:prstGeom prst="rect">
              <a:avLst/>
            </a:prstGeom>
            <a:noFill/>
            <a:ln w="9525">
              <a:noFill/>
              <a:miter lim="800000"/>
              <a:headEnd/>
              <a:tailEnd/>
            </a:ln>
          </p:spPr>
          <p:txBody>
            <a:bodyPr>
              <a:spAutoFit/>
            </a:bodyPr>
            <a:lstStyle/>
            <a:p>
              <a:pPr eaLnBrk="0" hangingPunct="0"/>
              <a:endParaRPr lang="en-US" altLang="ko-KR" sz="1600" b="1">
                <a:solidFill>
                  <a:srgbClr val="FF6600"/>
                </a:solidFill>
                <a:ea typeface="굴림" pitchFamily="34" charset="-127"/>
              </a:endParaRPr>
            </a:p>
          </p:txBody>
        </p:sp>
        <p:sp>
          <p:nvSpPr>
            <p:cNvPr id="29702" name="Text Box 5"/>
            <p:cNvSpPr txBox="1">
              <a:spLocks noChangeArrowheads="1"/>
            </p:cNvSpPr>
            <p:nvPr/>
          </p:nvSpPr>
          <p:spPr bwMode="auto">
            <a:xfrm>
              <a:off x="96" y="3821"/>
              <a:ext cx="5760" cy="208"/>
            </a:xfrm>
            <a:prstGeom prst="rect">
              <a:avLst/>
            </a:prstGeom>
            <a:noFill/>
            <a:ln w="9525">
              <a:noFill/>
              <a:miter lim="800000"/>
              <a:headEnd/>
              <a:tailEnd/>
            </a:ln>
          </p:spPr>
          <p:txBody>
            <a:bodyPr>
              <a:spAutoFit/>
            </a:bodyPr>
            <a:lstStyle/>
            <a:p>
              <a:pPr eaLnBrk="0" hangingPunct="0">
                <a:lnSpc>
                  <a:spcPct val="90000"/>
                </a:lnSpc>
              </a:pPr>
              <a:endParaRPr lang="en-US" altLang="ko-KR" sz="1700" b="1">
                <a:solidFill>
                  <a:schemeClr val="accent2"/>
                </a:solidFill>
                <a:ea typeface="굴림" pitchFamily="34" charset="-127"/>
              </a:endParaRPr>
            </a:p>
          </p:txBody>
        </p:sp>
        <p:sp>
          <p:nvSpPr>
            <p:cNvPr id="29703" name="Text Box 6"/>
            <p:cNvSpPr txBox="1">
              <a:spLocks noChangeArrowheads="1"/>
            </p:cNvSpPr>
            <p:nvPr/>
          </p:nvSpPr>
          <p:spPr bwMode="auto">
            <a:xfrm>
              <a:off x="1334" y="24"/>
              <a:ext cx="1658" cy="234"/>
            </a:xfrm>
            <a:prstGeom prst="rect">
              <a:avLst/>
            </a:prstGeom>
            <a:noFill/>
            <a:ln w="9525">
              <a:noFill/>
              <a:miter lim="800000"/>
              <a:headEnd/>
              <a:tailEnd/>
            </a:ln>
          </p:spPr>
          <p:txBody>
            <a:bodyPr wrap="none">
              <a:spAutoFit/>
            </a:bodyPr>
            <a:lstStyle/>
            <a:p>
              <a:pPr eaLnBrk="0" hangingPunct="0"/>
              <a:r>
                <a:rPr lang="en-US" altLang="ko-KR" b="1">
                  <a:solidFill>
                    <a:srgbClr val="0000FF"/>
                  </a:solidFill>
                  <a:latin typeface="Times"/>
                  <a:ea typeface="굴림" pitchFamily="34" charset="-127"/>
                </a:rPr>
                <a:t>to detect Ab (HIV, HCV)</a:t>
              </a:r>
            </a:p>
          </p:txBody>
        </p:sp>
        <p:sp>
          <p:nvSpPr>
            <p:cNvPr id="29704" name="Text Box 7"/>
            <p:cNvSpPr txBox="1">
              <a:spLocks noChangeArrowheads="1"/>
            </p:cNvSpPr>
            <p:nvPr/>
          </p:nvSpPr>
          <p:spPr bwMode="auto">
            <a:xfrm>
              <a:off x="1392" y="1257"/>
              <a:ext cx="889" cy="234"/>
            </a:xfrm>
            <a:prstGeom prst="rect">
              <a:avLst/>
            </a:prstGeom>
            <a:noFill/>
            <a:ln w="9525">
              <a:noFill/>
              <a:miter lim="800000"/>
              <a:headEnd/>
              <a:tailEnd/>
            </a:ln>
          </p:spPr>
          <p:txBody>
            <a:bodyPr wrap="none">
              <a:spAutoFit/>
            </a:bodyPr>
            <a:lstStyle/>
            <a:p>
              <a:pPr eaLnBrk="0" hangingPunct="0"/>
              <a:r>
                <a:rPr lang="en-US" altLang="ko-KR" b="1">
                  <a:solidFill>
                    <a:srgbClr val="0000FF"/>
                  </a:solidFill>
                  <a:latin typeface="Times"/>
                  <a:ea typeface="굴림" pitchFamily="34" charset="-127"/>
                </a:rPr>
                <a:t>to detect Ag </a:t>
              </a:r>
            </a:p>
          </p:txBody>
        </p:sp>
        <p:sp>
          <p:nvSpPr>
            <p:cNvPr id="29705" name="Text Box 8"/>
            <p:cNvSpPr txBox="1">
              <a:spLocks noChangeArrowheads="1"/>
            </p:cNvSpPr>
            <p:nvPr/>
          </p:nvSpPr>
          <p:spPr bwMode="auto">
            <a:xfrm>
              <a:off x="1512" y="2457"/>
              <a:ext cx="889" cy="234"/>
            </a:xfrm>
            <a:prstGeom prst="rect">
              <a:avLst/>
            </a:prstGeom>
            <a:noFill/>
            <a:ln w="9525">
              <a:noFill/>
              <a:miter lim="800000"/>
              <a:headEnd/>
              <a:tailEnd/>
            </a:ln>
          </p:spPr>
          <p:txBody>
            <a:bodyPr wrap="none">
              <a:spAutoFit/>
            </a:bodyPr>
            <a:lstStyle/>
            <a:p>
              <a:pPr eaLnBrk="0" hangingPunct="0"/>
              <a:r>
                <a:rPr lang="en-US" altLang="ko-KR" b="1">
                  <a:solidFill>
                    <a:srgbClr val="0000FF"/>
                  </a:solidFill>
                  <a:latin typeface="Times"/>
                  <a:ea typeface="굴림" pitchFamily="34" charset="-127"/>
                </a:rPr>
                <a:t>to detect Ag </a:t>
              </a:r>
            </a:p>
          </p:txBody>
        </p:sp>
      </p:grpSp>
      <p:sp>
        <p:nvSpPr>
          <p:cNvPr id="104457" name="Rectangle 9"/>
          <p:cNvSpPr>
            <a:spLocks noChangeArrowheads="1"/>
          </p:cNvSpPr>
          <p:nvPr/>
        </p:nvSpPr>
        <p:spPr bwMode="auto">
          <a:xfrm>
            <a:off x="8001000" y="0"/>
            <a:ext cx="1219200" cy="304800"/>
          </a:xfrm>
          <a:prstGeom prst="rect">
            <a:avLst/>
          </a:prstGeom>
          <a:noFill/>
          <a:ln w="9525">
            <a:noFill/>
            <a:miter lim="800000"/>
            <a:headEnd/>
            <a:tailEnd/>
          </a:ln>
          <a:effectLst/>
        </p:spPr>
        <p:txBody>
          <a:bodyPr anchor="ctr"/>
          <a:lstStyle/>
          <a:p>
            <a:pPr latinLnBrk="1">
              <a:lnSpc>
                <a:spcPct val="120000"/>
              </a:lnSpc>
              <a:defRPr/>
            </a:pPr>
            <a:r>
              <a:rPr kumimoji="1" lang="en-US" altLang="ko-KR" b="1">
                <a:effectLst>
                  <a:outerShdw blurRad="38100" dist="38100" dir="2700000" algn="tl">
                    <a:srgbClr val="000000"/>
                  </a:outerShdw>
                </a:effectLst>
                <a:latin typeface="Times"/>
                <a:ea typeface="굴림" pitchFamily="34" charset="-127"/>
              </a:rPr>
              <a:t>6. ELISA </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4" descr="24-07"/>
          <p:cNvPicPr>
            <a:picLocks noChangeAspect="1" noChangeArrowheads="1"/>
          </p:cNvPicPr>
          <p:nvPr/>
        </p:nvPicPr>
        <p:blipFill>
          <a:blip r:embed="rId2"/>
          <a:srcRect/>
          <a:stretch>
            <a:fillRect/>
          </a:stretch>
        </p:blipFill>
        <p:spPr bwMode="auto">
          <a:xfrm>
            <a:off x="468313" y="333375"/>
            <a:ext cx="7920037" cy="5938838"/>
          </a:xfrm>
          <a:prstGeom prst="rect">
            <a:avLst/>
          </a:prstGeom>
          <a:noFill/>
          <a:ln w="9525">
            <a:noFill/>
            <a:miter lim="800000"/>
            <a:headEnd/>
            <a:tailEnd/>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pPr eaLnBrk="1" hangingPunct="1"/>
            <a:endParaRPr lang="zh-CN" altLang="en-US" smtClean="0"/>
          </a:p>
        </p:txBody>
      </p:sp>
      <p:pic>
        <p:nvPicPr>
          <p:cNvPr id="31747" name="Picture 3" descr="img023"/>
          <p:cNvPicPr>
            <a:picLocks noChangeAspect="1" noChangeArrowheads="1"/>
          </p:cNvPicPr>
          <p:nvPr>
            <p:ph idx="1"/>
          </p:nvPr>
        </p:nvPicPr>
        <p:blipFill>
          <a:blip r:embed="rId2"/>
          <a:srcRect/>
          <a:stretch>
            <a:fillRect/>
          </a:stretch>
        </p:blipFill>
        <p:spPr>
          <a:xfrm>
            <a:off x="250825" y="260350"/>
            <a:ext cx="8569325" cy="6121400"/>
          </a:xfrm>
          <a:noFill/>
        </p:spPr>
      </p:pic>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5"/>
          <p:cNvPicPr>
            <a:picLocks noChangeAspect="1" noChangeArrowheads="1"/>
          </p:cNvPicPr>
          <p:nvPr/>
        </p:nvPicPr>
        <p:blipFill>
          <a:blip r:embed="rId2"/>
          <a:srcRect/>
          <a:stretch>
            <a:fillRect/>
          </a:stretch>
        </p:blipFill>
        <p:spPr bwMode="auto">
          <a:xfrm>
            <a:off x="1331913" y="188913"/>
            <a:ext cx="2979737" cy="6119812"/>
          </a:xfrm>
          <a:prstGeom prst="rect">
            <a:avLst/>
          </a:prstGeom>
          <a:noFill/>
          <a:ln w="9525">
            <a:noFill/>
            <a:miter lim="800000"/>
            <a:headEnd/>
            <a:tailEnd/>
          </a:ln>
        </p:spPr>
      </p:pic>
      <p:pic>
        <p:nvPicPr>
          <p:cNvPr id="32771" name="Picture 6"/>
          <p:cNvPicPr>
            <a:picLocks noChangeAspect="1" noChangeArrowheads="1"/>
          </p:cNvPicPr>
          <p:nvPr/>
        </p:nvPicPr>
        <p:blipFill>
          <a:blip r:embed="rId3"/>
          <a:srcRect/>
          <a:stretch>
            <a:fillRect/>
          </a:stretch>
        </p:blipFill>
        <p:spPr bwMode="auto">
          <a:xfrm>
            <a:off x="4500563" y="188913"/>
            <a:ext cx="3419475" cy="6119812"/>
          </a:xfrm>
          <a:prstGeom prst="rect">
            <a:avLst/>
          </a:prstGeom>
          <a:noFill/>
          <a:ln w="9525">
            <a:noFill/>
            <a:miter lim="800000"/>
            <a:headEnd/>
            <a:tailEnd/>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1295400" y="381000"/>
            <a:ext cx="7010400" cy="1143000"/>
          </a:xfrm>
        </p:spPr>
        <p:txBody>
          <a:bodyPr/>
          <a:lstStyle/>
          <a:p>
            <a:pPr eaLnBrk="1" hangingPunct="1"/>
            <a:r>
              <a:rPr lang="en-US" altLang="zh-CN" sz="3200" b="1" smtClean="0">
                <a:solidFill>
                  <a:srgbClr val="FF9933"/>
                </a:solidFill>
                <a:latin typeface="Tahoma" pitchFamily="34" charset="0"/>
              </a:rPr>
              <a:t>Immunofluorescence</a:t>
            </a:r>
            <a:endParaRPr lang="zh-CN" altLang="en-US" sz="3200" b="1" smtClean="0">
              <a:solidFill>
                <a:srgbClr val="FF9933"/>
              </a:solidFill>
              <a:latin typeface="Tahoma" pitchFamily="34" charset="0"/>
            </a:endParaRPr>
          </a:p>
        </p:txBody>
      </p:sp>
      <p:sp>
        <p:nvSpPr>
          <p:cNvPr id="33795" name="Rectangle 3"/>
          <p:cNvSpPr>
            <a:spLocks noGrp="1" noChangeArrowheads="1"/>
          </p:cNvSpPr>
          <p:nvPr>
            <p:ph type="body" idx="1"/>
          </p:nvPr>
        </p:nvSpPr>
        <p:spPr>
          <a:xfrm>
            <a:off x="971550" y="1557338"/>
            <a:ext cx="7772400" cy="4508500"/>
          </a:xfrm>
        </p:spPr>
        <p:txBody>
          <a:bodyPr/>
          <a:lstStyle/>
          <a:p>
            <a:pPr eaLnBrk="1" hangingPunct="1">
              <a:lnSpc>
                <a:spcPct val="110000"/>
              </a:lnSpc>
            </a:pPr>
            <a:r>
              <a:rPr lang="en-US" altLang="zh-CN" sz="2400" b="1" smtClean="0">
                <a:latin typeface="Tahoma" pitchFamily="34" charset="0"/>
                <a:cs typeface="Times New Roman" pitchFamily="18" charset="0"/>
              </a:rPr>
              <a:t>Immunofluorescence assay is to use a fluorescent compound (usually fluorescein) to detect the binding of Ag and Ab. </a:t>
            </a:r>
          </a:p>
          <a:p>
            <a:pPr eaLnBrk="1" hangingPunct="1">
              <a:lnSpc>
                <a:spcPct val="110000"/>
              </a:lnSpc>
            </a:pPr>
            <a:r>
              <a:rPr lang="en-US" altLang="zh-CN" sz="2400" b="1" smtClean="0">
                <a:latin typeface="Tahoma" pitchFamily="34" charset="0"/>
                <a:cs typeface="Times New Roman" pitchFamily="18" charset="0"/>
              </a:rPr>
              <a:t>The Ab is labeled with the fluorescent compound and its presence is revealed using a fluorescence microscope. </a:t>
            </a:r>
          </a:p>
          <a:p>
            <a:pPr eaLnBrk="1" hangingPunct="1">
              <a:lnSpc>
                <a:spcPct val="110000"/>
              </a:lnSpc>
            </a:pPr>
            <a:r>
              <a:rPr lang="en-US" altLang="zh-CN" sz="2400" b="1" smtClean="0">
                <a:latin typeface="Tahoma" pitchFamily="34" charset="0"/>
              </a:rPr>
              <a:t>Direct, indirect immunofluorescence and indirect complement amplified immunofluorescence</a:t>
            </a:r>
            <a:endParaRPr lang="zh-CN" altLang="en-US" sz="2400" b="1" smtClean="0">
              <a:latin typeface="Tahoma"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7"/>
          <p:cNvPicPr>
            <a:picLocks noChangeAspect="1" noChangeArrowheads="1"/>
          </p:cNvPicPr>
          <p:nvPr>
            <p:ph sz="half" idx="4294967295"/>
          </p:nvPr>
        </p:nvPicPr>
        <p:blipFill>
          <a:blip r:embed="rId3">
            <a:lum bright="-12000" contrast="6000"/>
          </a:blip>
          <a:srcRect/>
          <a:stretch>
            <a:fillRect/>
          </a:stretch>
        </p:blipFill>
        <p:spPr>
          <a:xfrm>
            <a:off x="395288" y="692150"/>
            <a:ext cx="4356100" cy="3267075"/>
          </a:xfrm>
          <a:noFill/>
        </p:spPr>
      </p:pic>
      <p:graphicFrame>
        <p:nvGraphicFramePr>
          <p:cNvPr id="1026" name="Object 8"/>
          <p:cNvGraphicFramePr>
            <a:graphicFrameLocks noChangeAspect="1"/>
          </p:cNvGraphicFramePr>
          <p:nvPr/>
        </p:nvGraphicFramePr>
        <p:xfrm>
          <a:off x="4356100" y="2924175"/>
          <a:ext cx="4537075" cy="3403600"/>
        </p:xfrm>
        <a:graphic>
          <a:graphicData uri="http://schemas.openxmlformats.org/presentationml/2006/ole">
            <p:oleObj spid="_x0000_s1026" name="幻灯片" r:id="rId4" imgW="4558139" imgH="3419890" progId="PowerPoint.Slide.8">
              <p:embed/>
            </p:oleObj>
          </a:graphicData>
        </a:graphic>
      </p:graphicFrame>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4" descr="24-08"/>
          <p:cNvPicPr>
            <a:picLocks noChangeAspect="1" noChangeArrowheads="1"/>
          </p:cNvPicPr>
          <p:nvPr/>
        </p:nvPicPr>
        <p:blipFill>
          <a:blip r:embed="rId2"/>
          <a:srcRect/>
          <a:stretch>
            <a:fillRect/>
          </a:stretch>
        </p:blipFill>
        <p:spPr bwMode="auto">
          <a:xfrm>
            <a:off x="323850" y="333375"/>
            <a:ext cx="7920038" cy="5938838"/>
          </a:xfrm>
          <a:prstGeom prst="rect">
            <a:avLst/>
          </a:prstGeom>
          <a:noFill/>
          <a:ln w="9525">
            <a:noFill/>
            <a:miter lim="800000"/>
            <a:headEnd/>
            <a:tailEnd/>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8" name="Rectangle 4"/>
          <p:cNvSpPr>
            <a:spLocks noChangeArrowheads="1"/>
          </p:cNvSpPr>
          <p:nvPr/>
        </p:nvSpPr>
        <p:spPr bwMode="auto">
          <a:xfrm>
            <a:off x="900113" y="1052513"/>
            <a:ext cx="7956550" cy="2819400"/>
          </a:xfrm>
          <a:prstGeom prst="rect">
            <a:avLst/>
          </a:prstGeom>
          <a:noFill/>
          <a:ln w="9525">
            <a:noFill/>
            <a:miter lim="800000"/>
            <a:headEnd/>
            <a:tailEnd/>
          </a:ln>
        </p:spPr>
        <p:txBody>
          <a:bodyPr anchor="b"/>
          <a:lstStyle/>
          <a:p>
            <a:pPr>
              <a:lnSpc>
                <a:spcPct val="120000"/>
              </a:lnSpc>
              <a:defRPr/>
            </a:pPr>
            <a:r>
              <a:rPr lang="en-US" altLang="zh-CN" sz="2800" b="1">
                <a:solidFill>
                  <a:srgbClr val="FF9933"/>
                </a:solidFill>
                <a:effectLst>
                  <a:outerShdw blurRad="38100" dist="38100" dir="2700000" algn="tl">
                    <a:srgbClr val="000000"/>
                  </a:outerShdw>
                </a:effectLst>
                <a:latin typeface="Tahoma" pitchFamily="34" charset="0"/>
              </a:rPr>
              <a:t> Radioimmunoassay, RIA</a:t>
            </a:r>
            <a:br>
              <a:rPr lang="en-US" altLang="zh-CN" sz="2800" b="1">
                <a:solidFill>
                  <a:srgbClr val="FF9933"/>
                </a:solidFill>
                <a:effectLst>
                  <a:outerShdw blurRad="38100" dist="38100" dir="2700000" algn="tl">
                    <a:srgbClr val="000000"/>
                  </a:outerShdw>
                </a:effectLst>
                <a:latin typeface="Tahoma" pitchFamily="34" charset="0"/>
              </a:rPr>
            </a:br>
            <a:r>
              <a:rPr lang="en-US" altLang="zh-CN" sz="2800" b="1">
                <a:solidFill>
                  <a:srgbClr val="FF9933"/>
                </a:solidFill>
                <a:effectLst>
                  <a:outerShdw blurRad="38100" dist="38100" dir="2700000" algn="tl">
                    <a:srgbClr val="000000"/>
                  </a:outerShdw>
                </a:effectLst>
                <a:latin typeface="Tahoma" pitchFamily="34" charset="0"/>
              </a:rPr>
              <a:t> Chemiluminescence immunoassay, CLIA</a:t>
            </a:r>
            <a:br>
              <a:rPr lang="en-US" altLang="zh-CN" sz="2800" b="1">
                <a:solidFill>
                  <a:srgbClr val="FF9933"/>
                </a:solidFill>
                <a:effectLst>
                  <a:outerShdw blurRad="38100" dist="38100" dir="2700000" algn="tl">
                    <a:srgbClr val="000000"/>
                  </a:outerShdw>
                </a:effectLst>
                <a:latin typeface="Tahoma" pitchFamily="34" charset="0"/>
              </a:rPr>
            </a:br>
            <a:r>
              <a:rPr lang="en-US" altLang="zh-CN" sz="2800" b="1">
                <a:solidFill>
                  <a:srgbClr val="FF9933"/>
                </a:solidFill>
                <a:effectLst>
                  <a:outerShdw blurRad="38100" dist="38100" dir="2700000" algn="tl">
                    <a:srgbClr val="000000"/>
                  </a:outerShdw>
                </a:effectLst>
                <a:latin typeface="Tahoma" pitchFamily="34" charset="0"/>
              </a:rPr>
              <a:t> Immunoblotting, Western blotting</a:t>
            </a:r>
            <a:br>
              <a:rPr lang="en-US" altLang="zh-CN" sz="2800" b="1">
                <a:solidFill>
                  <a:srgbClr val="FF9933"/>
                </a:solidFill>
                <a:effectLst>
                  <a:outerShdw blurRad="38100" dist="38100" dir="2700000" algn="tl">
                    <a:srgbClr val="000000"/>
                  </a:outerShdw>
                </a:effectLst>
                <a:latin typeface="Tahoma" pitchFamily="34" charset="0"/>
              </a:rPr>
            </a:br>
            <a:r>
              <a:rPr lang="en-US" altLang="zh-CN" sz="2800" b="1">
                <a:solidFill>
                  <a:srgbClr val="FF9933"/>
                </a:solidFill>
                <a:effectLst>
                  <a:outerShdw blurRad="38100" dist="38100" dir="2700000" algn="tl">
                    <a:srgbClr val="000000"/>
                  </a:outerShdw>
                </a:effectLst>
                <a:latin typeface="Tahoma" pitchFamily="34" charset="0"/>
              </a:rPr>
              <a:t> Immuno-PCR, IM-PCR </a:t>
            </a:r>
            <a:br>
              <a:rPr lang="en-US" altLang="zh-CN" sz="2800" b="1">
                <a:solidFill>
                  <a:srgbClr val="FF9933"/>
                </a:solidFill>
                <a:effectLst>
                  <a:outerShdw blurRad="38100" dist="38100" dir="2700000" algn="tl">
                    <a:srgbClr val="000000"/>
                  </a:outerShdw>
                </a:effectLst>
                <a:latin typeface="Tahoma" pitchFamily="34" charset="0"/>
              </a:rPr>
            </a:br>
            <a:r>
              <a:rPr lang="en-US" altLang="zh-CN" sz="2800" b="1">
                <a:solidFill>
                  <a:srgbClr val="FF9933"/>
                </a:solidFill>
                <a:effectLst>
                  <a:outerShdw blurRad="38100" dist="38100" dir="2700000" algn="tl">
                    <a:srgbClr val="000000"/>
                  </a:outerShdw>
                </a:effectLst>
                <a:latin typeface="Tahoma" pitchFamily="34" charset="0"/>
              </a:rPr>
              <a:t> Immunologic colloidal gold signature, ICE</a:t>
            </a:r>
          </a:p>
        </p:txBody>
      </p:sp>
      <p:sp>
        <p:nvSpPr>
          <p:cNvPr id="21509" name="Rectangle 5"/>
          <p:cNvSpPr>
            <a:spLocks noChangeArrowheads="1"/>
          </p:cNvSpPr>
          <p:nvPr/>
        </p:nvSpPr>
        <p:spPr bwMode="auto">
          <a:xfrm>
            <a:off x="1187450" y="4581525"/>
            <a:ext cx="288925" cy="519113"/>
          </a:xfrm>
          <a:prstGeom prst="rect">
            <a:avLst/>
          </a:prstGeom>
          <a:noFill/>
          <a:ln w="9525">
            <a:noFill/>
            <a:miter lim="800000"/>
            <a:headEnd/>
            <a:tailEnd/>
          </a:ln>
          <a:effectLst/>
        </p:spPr>
        <p:txBody>
          <a:bodyPr wrap="none">
            <a:spAutoFit/>
          </a:bodyPr>
          <a:lstStyle/>
          <a:p>
            <a:pPr>
              <a:spcBef>
                <a:spcPct val="20000"/>
              </a:spcBef>
              <a:buClr>
                <a:schemeClr val="accent1"/>
              </a:buClr>
              <a:buSzPct val="75000"/>
              <a:buFont typeface="Monotype Sorts" pitchFamily="2" charset="2"/>
              <a:buNone/>
            </a:pPr>
            <a:r>
              <a:rPr kumimoji="1" lang="en-US" altLang="zh-CN" sz="2800" b="1">
                <a:solidFill>
                  <a:srgbClr val="FF9933"/>
                </a:solidFill>
                <a:latin typeface="Tahoma" pitchFamily="34" charset="0"/>
              </a:rPr>
              <a:t> </a:t>
            </a:r>
            <a:endParaRPr kumimoji="1" lang="en-US" altLang="zh-CN" sz="2800" b="1">
              <a:solidFill>
                <a:srgbClr val="FF9933"/>
              </a:solidFill>
              <a:effectLst>
                <a:outerShdw blurRad="38100" dist="38100" dir="2700000" algn="tl">
                  <a:srgbClr val="000000"/>
                </a:outerShdw>
              </a:effectLst>
              <a:latin typeface="Tahoma" pitchFamily="34" charset="0"/>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4" descr="showimage"/>
          <p:cNvPicPr>
            <a:picLocks noChangeAspect="1" noChangeArrowheads="1"/>
          </p:cNvPicPr>
          <p:nvPr/>
        </p:nvPicPr>
        <p:blipFill>
          <a:blip r:embed="rId2"/>
          <a:srcRect/>
          <a:stretch>
            <a:fillRect/>
          </a:stretch>
        </p:blipFill>
        <p:spPr bwMode="auto">
          <a:xfrm>
            <a:off x="1258888" y="260350"/>
            <a:ext cx="7273925" cy="5589588"/>
          </a:xfrm>
          <a:prstGeom prst="rect">
            <a:avLst/>
          </a:prstGeom>
          <a:noFill/>
          <a:ln w="9525">
            <a:noFill/>
            <a:miter lim="800000"/>
            <a:headEnd/>
            <a:tailEnd/>
          </a:ln>
        </p:spPr>
      </p:pic>
      <p:sp>
        <p:nvSpPr>
          <p:cNvPr id="36867" name="Text Box 5"/>
          <p:cNvSpPr txBox="1">
            <a:spLocks noChangeArrowheads="1"/>
          </p:cNvSpPr>
          <p:nvPr/>
        </p:nvSpPr>
        <p:spPr bwMode="auto">
          <a:xfrm>
            <a:off x="1403350" y="5949950"/>
            <a:ext cx="6624638" cy="457200"/>
          </a:xfrm>
          <a:prstGeom prst="rect">
            <a:avLst/>
          </a:prstGeom>
          <a:noFill/>
          <a:ln w="9525">
            <a:noFill/>
            <a:miter lim="800000"/>
            <a:headEnd/>
            <a:tailEnd/>
          </a:ln>
        </p:spPr>
        <p:txBody>
          <a:bodyPr>
            <a:spAutoFit/>
          </a:bodyPr>
          <a:lstStyle/>
          <a:p>
            <a:pPr algn="ctr">
              <a:spcBef>
                <a:spcPct val="50000"/>
              </a:spcBef>
            </a:pPr>
            <a:r>
              <a:rPr lang="en-US" altLang="zh-CN" sz="2400" b="1"/>
              <a:t>Immunoblotting</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4" descr="APP1FA20"/>
          <p:cNvPicPr>
            <a:picLocks noChangeAspect="1" noChangeArrowheads="1"/>
          </p:cNvPicPr>
          <p:nvPr/>
        </p:nvPicPr>
        <p:blipFill>
          <a:blip r:embed="rId2"/>
          <a:srcRect/>
          <a:stretch>
            <a:fillRect/>
          </a:stretch>
        </p:blipFill>
        <p:spPr bwMode="auto">
          <a:xfrm>
            <a:off x="0" y="0"/>
            <a:ext cx="8604250" cy="6724650"/>
          </a:xfrm>
          <a:prstGeom prst="rect">
            <a:avLst/>
          </a:prstGeom>
          <a:noFill/>
          <a:ln w="9525">
            <a:noFill/>
            <a:miter lim="800000"/>
            <a:headEnd/>
            <a:tailEnd/>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ChangeArrowheads="1"/>
          </p:cNvSpPr>
          <p:nvPr/>
        </p:nvSpPr>
        <p:spPr bwMode="auto">
          <a:xfrm>
            <a:off x="533400" y="1905000"/>
            <a:ext cx="8001000" cy="381000"/>
          </a:xfrm>
          <a:prstGeom prst="rect">
            <a:avLst/>
          </a:prstGeom>
          <a:solidFill>
            <a:schemeClr val="accent2"/>
          </a:solidFill>
          <a:ln w="9525">
            <a:solidFill>
              <a:schemeClr val="tx1"/>
            </a:solidFill>
            <a:miter lim="800000"/>
            <a:headEnd/>
            <a:tailEnd/>
          </a:ln>
        </p:spPr>
        <p:txBody>
          <a:bodyPr wrap="none" anchor="ctr"/>
          <a:lstStyle/>
          <a:p>
            <a:endParaRPr lang="zh-CN" altLang="en-US"/>
          </a:p>
        </p:txBody>
      </p:sp>
      <p:sp>
        <p:nvSpPr>
          <p:cNvPr id="38915" name="Rectangle 3"/>
          <p:cNvSpPr>
            <a:spLocks noChangeArrowheads="1"/>
          </p:cNvSpPr>
          <p:nvPr/>
        </p:nvSpPr>
        <p:spPr bwMode="auto">
          <a:xfrm>
            <a:off x="2209800" y="1600200"/>
            <a:ext cx="1219200" cy="685800"/>
          </a:xfrm>
          <a:prstGeom prst="rect">
            <a:avLst/>
          </a:prstGeom>
          <a:solidFill>
            <a:schemeClr val="tx1"/>
          </a:solidFill>
          <a:ln w="9525">
            <a:solidFill>
              <a:schemeClr val="tx1"/>
            </a:solidFill>
            <a:miter lim="800000"/>
            <a:headEnd/>
            <a:tailEnd/>
          </a:ln>
        </p:spPr>
        <p:txBody>
          <a:bodyPr wrap="none" anchor="ctr"/>
          <a:lstStyle/>
          <a:p>
            <a:endParaRPr lang="zh-CN" altLang="en-US"/>
          </a:p>
        </p:txBody>
      </p:sp>
      <p:sp>
        <p:nvSpPr>
          <p:cNvPr id="38916" name="Rectangle 4"/>
          <p:cNvSpPr>
            <a:spLocks noChangeArrowheads="1"/>
          </p:cNvSpPr>
          <p:nvPr/>
        </p:nvSpPr>
        <p:spPr bwMode="auto">
          <a:xfrm>
            <a:off x="6629400" y="1828800"/>
            <a:ext cx="1905000" cy="457200"/>
          </a:xfrm>
          <a:prstGeom prst="rect">
            <a:avLst/>
          </a:prstGeom>
          <a:solidFill>
            <a:schemeClr val="accent1"/>
          </a:solidFill>
          <a:ln w="9525">
            <a:solidFill>
              <a:schemeClr val="tx1"/>
            </a:solidFill>
            <a:miter lim="800000"/>
            <a:headEnd/>
            <a:tailEnd/>
          </a:ln>
        </p:spPr>
        <p:txBody>
          <a:bodyPr wrap="none" anchor="ctr"/>
          <a:lstStyle/>
          <a:p>
            <a:endParaRPr lang="zh-CN" altLang="en-US"/>
          </a:p>
        </p:txBody>
      </p:sp>
      <p:sp>
        <p:nvSpPr>
          <p:cNvPr id="38917" name="Rectangle 5"/>
          <p:cNvSpPr>
            <a:spLocks noChangeArrowheads="1"/>
          </p:cNvSpPr>
          <p:nvPr/>
        </p:nvSpPr>
        <p:spPr bwMode="auto">
          <a:xfrm>
            <a:off x="533400" y="1828800"/>
            <a:ext cx="1676400" cy="457200"/>
          </a:xfrm>
          <a:prstGeom prst="rect">
            <a:avLst/>
          </a:prstGeom>
          <a:solidFill>
            <a:schemeClr val="accent1"/>
          </a:solidFill>
          <a:ln w="9525">
            <a:solidFill>
              <a:schemeClr val="tx1"/>
            </a:solidFill>
            <a:miter lim="800000"/>
            <a:headEnd/>
            <a:tailEnd/>
          </a:ln>
        </p:spPr>
        <p:txBody>
          <a:bodyPr wrap="none" anchor="ctr"/>
          <a:lstStyle/>
          <a:p>
            <a:endParaRPr lang="zh-CN" altLang="en-US"/>
          </a:p>
        </p:txBody>
      </p:sp>
      <p:sp>
        <p:nvSpPr>
          <p:cNvPr id="38918" name="Line 6"/>
          <p:cNvSpPr>
            <a:spLocks noChangeShapeType="1"/>
          </p:cNvSpPr>
          <p:nvPr/>
        </p:nvSpPr>
        <p:spPr bwMode="auto">
          <a:xfrm flipH="1">
            <a:off x="6781800" y="1828800"/>
            <a:ext cx="228600" cy="457200"/>
          </a:xfrm>
          <a:prstGeom prst="line">
            <a:avLst/>
          </a:prstGeom>
          <a:noFill/>
          <a:ln w="9525">
            <a:solidFill>
              <a:schemeClr val="tx1"/>
            </a:solidFill>
            <a:round/>
            <a:headEnd/>
            <a:tailEnd/>
          </a:ln>
        </p:spPr>
        <p:txBody>
          <a:bodyPr/>
          <a:lstStyle/>
          <a:p>
            <a:endParaRPr lang="ru-RU"/>
          </a:p>
        </p:txBody>
      </p:sp>
      <p:sp>
        <p:nvSpPr>
          <p:cNvPr id="38919" name="Line 7"/>
          <p:cNvSpPr>
            <a:spLocks noChangeShapeType="1"/>
          </p:cNvSpPr>
          <p:nvPr/>
        </p:nvSpPr>
        <p:spPr bwMode="auto">
          <a:xfrm flipH="1">
            <a:off x="6934200" y="1828800"/>
            <a:ext cx="228600" cy="457200"/>
          </a:xfrm>
          <a:prstGeom prst="line">
            <a:avLst/>
          </a:prstGeom>
          <a:noFill/>
          <a:ln w="9525">
            <a:solidFill>
              <a:schemeClr val="tx1"/>
            </a:solidFill>
            <a:round/>
            <a:headEnd/>
            <a:tailEnd/>
          </a:ln>
        </p:spPr>
        <p:txBody>
          <a:bodyPr/>
          <a:lstStyle/>
          <a:p>
            <a:endParaRPr lang="ru-RU"/>
          </a:p>
        </p:txBody>
      </p:sp>
      <p:sp>
        <p:nvSpPr>
          <p:cNvPr id="38920" name="Line 8"/>
          <p:cNvSpPr>
            <a:spLocks noChangeShapeType="1"/>
          </p:cNvSpPr>
          <p:nvPr/>
        </p:nvSpPr>
        <p:spPr bwMode="auto">
          <a:xfrm flipH="1">
            <a:off x="7086600" y="1828800"/>
            <a:ext cx="228600" cy="457200"/>
          </a:xfrm>
          <a:prstGeom prst="line">
            <a:avLst/>
          </a:prstGeom>
          <a:noFill/>
          <a:ln w="9525">
            <a:solidFill>
              <a:schemeClr val="tx1"/>
            </a:solidFill>
            <a:round/>
            <a:headEnd/>
            <a:tailEnd/>
          </a:ln>
        </p:spPr>
        <p:txBody>
          <a:bodyPr/>
          <a:lstStyle/>
          <a:p>
            <a:endParaRPr lang="ru-RU"/>
          </a:p>
        </p:txBody>
      </p:sp>
      <p:sp>
        <p:nvSpPr>
          <p:cNvPr id="38921" name="Line 9"/>
          <p:cNvSpPr>
            <a:spLocks noChangeShapeType="1"/>
          </p:cNvSpPr>
          <p:nvPr/>
        </p:nvSpPr>
        <p:spPr bwMode="auto">
          <a:xfrm flipH="1">
            <a:off x="7239000" y="1828800"/>
            <a:ext cx="228600" cy="457200"/>
          </a:xfrm>
          <a:prstGeom prst="line">
            <a:avLst/>
          </a:prstGeom>
          <a:noFill/>
          <a:ln w="9525">
            <a:solidFill>
              <a:schemeClr val="tx1"/>
            </a:solidFill>
            <a:round/>
            <a:headEnd/>
            <a:tailEnd/>
          </a:ln>
        </p:spPr>
        <p:txBody>
          <a:bodyPr/>
          <a:lstStyle/>
          <a:p>
            <a:endParaRPr lang="ru-RU"/>
          </a:p>
        </p:txBody>
      </p:sp>
      <p:sp>
        <p:nvSpPr>
          <p:cNvPr id="38922" name="Line 10"/>
          <p:cNvSpPr>
            <a:spLocks noChangeShapeType="1"/>
          </p:cNvSpPr>
          <p:nvPr/>
        </p:nvSpPr>
        <p:spPr bwMode="auto">
          <a:xfrm flipH="1">
            <a:off x="7391400" y="1828800"/>
            <a:ext cx="228600" cy="457200"/>
          </a:xfrm>
          <a:prstGeom prst="line">
            <a:avLst/>
          </a:prstGeom>
          <a:noFill/>
          <a:ln w="9525">
            <a:solidFill>
              <a:schemeClr val="tx1"/>
            </a:solidFill>
            <a:round/>
            <a:headEnd/>
            <a:tailEnd/>
          </a:ln>
        </p:spPr>
        <p:txBody>
          <a:bodyPr/>
          <a:lstStyle/>
          <a:p>
            <a:endParaRPr lang="ru-RU"/>
          </a:p>
        </p:txBody>
      </p:sp>
      <p:sp>
        <p:nvSpPr>
          <p:cNvPr id="38923" name="Line 11"/>
          <p:cNvSpPr>
            <a:spLocks noChangeShapeType="1"/>
          </p:cNvSpPr>
          <p:nvPr/>
        </p:nvSpPr>
        <p:spPr bwMode="auto">
          <a:xfrm flipH="1">
            <a:off x="7543800" y="1828800"/>
            <a:ext cx="228600" cy="457200"/>
          </a:xfrm>
          <a:prstGeom prst="line">
            <a:avLst/>
          </a:prstGeom>
          <a:noFill/>
          <a:ln w="9525">
            <a:solidFill>
              <a:schemeClr val="tx1"/>
            </a:solidFill>
            <a:round/>
            <a:headEnd/>
            <a:tailEnd/>
          </a:ln>
        </p:spPr>
        <p:txBody>
          <a:bodyPr/>
          <a:lstStyle/>
          <a:p>
            <a:endParaRPr lang="ru-RU"/>
          </a:p>
        </p:txBody>
      </p:sp>
      <p:sp>
        <p:nvSpPr>
          <p:cNvPr id="38924" name="Line 12"/>
          <p:cNvSpPr>
            <a:spLocks noChangeShapeType="1"/>
          </p:cNvSpPr>
          <p:nvPr/>
        </p:nvSpPr>
        <p:spPr bwMode="auto">
          <a:xfrm flipH="1">
            <a:off x="7696200" y="1828800"/>
            <a:ext cx="228600" cy="457200"/>
          </a:xfrm>
          <a:prstGeom prst="line">
            <a:avLst/>
          </a:prstGeom>
          <a:noFill/>
          <a:ln w="9525">
            <a:solidFill>
              <a:schemeClr val="tx1"/>
            </a:solidFill>
            <a:round/>
            <a:headEnd/>
            <a:tailEnd/>
          </a:ln>
        </p:spPr>
        <p:txBody>
          <a:bodyPr/>
          <a:lstStyle/>
          <a:p>
            <a:endParaRPr lang="ru-RU"/>
          </a:p>
        </p:txBody>
      </p:sp>
      <p:sp>
        <p:nvSpPr>
          <p:cNvPr id="38925" name="Line 13"/>
          <p:cNvSpPr>
            <a:spLocks noChangeShapeType="1"/>
          </p:cNvSpPr>
          <p:nvPr/>
        </p:nvSpPr>
        <p:spPr bwMode="auto">
          <a:xfrm flipH="1">
            <a:off x="7848600" y="1828800"/>
            <a:ext cx="228600" cy="457200"/>
          </a:xfrm>
          <a:prstGeom prst="line">
            <a:avLst/>
          </a:prstGeom>
          <a:noFill/>
          <a:ln w="9525">
            <a:solidFill>
              <a:schemeClr val="tx1"/>
            </a:solidFill>
            <a:round/>
            <a:headEnd/>
            <a:tailEnd/>
          </a:ln>
        </p:spPr>
        <p:txBody>
          <a:bodyPr/>
          <a:lstStyle/>
          <a:p>
            <a:endParaRPr lang="ru-RU"/>
          </a:p>
        </p:txBody>
      </p:sp>
      <p:sp>
        <p:nvSpPr>
          <p:cNvPr id="38926" name="Line 14"/>
          <p:cNvSpPr>
            <a:spLocks noChangeShapeType="1"/>
          </p:cNvSpPr>
          <p:nvPr/>
        </p:nvSpPr>
        <p:spPr bwMode="auto">
          <a:xfrm flipH="1">
            <a:off x="8001000" y="1828800"/>
            <a:ext cx="228600" cy="457200"/>
          </a:xfrm>
          <a:prstGeom prst="line">
            <a:avLst/>
          </a:prstGeom>
          <a:noFill/>
          <a:ln w="9525">
            <a:solidFill>
              <a:schemeClr val="tx1"/>
            </a:solidFill>
            <a:round/>
            <a:headEnd/>
            <a:tailEnd/>
          </a:ln>
        </p:spPr>
        <p:txBody>
          <a:bodyPr/>
          <a:lstStyle/>
          <a:p>
            <a:endParaRPr lang="ru-RU"/>
          </a:p>
        </p:txBody>
      </p:sp>
      <p:sp>
        <p:nvSpPr>
          <p:cNvPr id="38927" name="Line 15"/>
          <p:cNvSpPr>
            <a:spLocks noChangeShapeType="1"/>
          </p:cNvSpPr>
          <p:nvPr/>
        </p:nvSpPr>
        <p:spPr bwMode="auto">
          <a:xfrm flipH="1">
            <a:off x="8153400" y="1828800"/>
            <a:ext cx="228600" cy="457200"/>
          </a:xfrm>
          <a:prstGeom prst="line">
            <a:avLst/>
          </a:prstGeom>
          <a:noFill/>
          <a:ln w="9525">
            <a:solidFill>
              <a:schemeClr val="tx1"/>
            </a:solidFill>
            <a:round/>
            <a:headEnd/>
            <a:tailEnd/>
          </a:ln>
        </p:spPr>
        <p:txBody>
          <a:bodyPr/>
          <a:lstStyle/>
          <a:p>
            <a:endParaRPr lang="ru-RU"/>
          </a:p>
        </p:txBody>
      </p:sp>
      <p:sp>
        <p:nvSpPr>
          <p:cNvPr id="38928" name="Line 16"/>
          <p:cNvSpPr>
            <a:spLocks noChangeShapeType="1"/>
          </p:cNvSpPr>
          <p:nvPr/>
        </p:nvSpPr>
        <p:spPr bwMode="auto">
          <a:xfrm flipH="1">
            <a:off x="8305800" y="1905000"/>
            <a:ext cx="152400" cy="381000"/>
          </a:xfrm>
          <a:prstGeom prst="line">
            <a:avLst/>
          </a:prstGeom>
          <a:noFill/>
          <a:ln w="9525">
            <a:solidFill>
              <a:schemeClr val="tx1"/>
            </a:solidFill>
            <a:round/>
            <a:headEnd/>
            <a:tailEnd/>
          </a:ln>
        </p:spPr>
        <p:txBody>
          <a:bodyPr/>
          <a:lstStyle/>
          <a:p>
            <a:endParaRPr lang="ru-RU"/>
          </a:p>
        </p:txBody>
      </p:sp>
      <p:sp>
        <p:nvSpPr>
          <p:cNvPr id="38929" name="Line 17"/>
          <p:cNvSpPr>
            <a:spLocks noChangeShapeType="1"/>
          </p:cNvSpPr>
          <p:nvPr/>
        </p:nvSpPr>
        <p:spPr bwMode="auto">
          <a:xfrm flipH="1">
            <a:off x="6629400" y="1828800"/>
            <a:ext cx="228600" cy="457200"/>
          </a:xfrm>
          <a:prstGeom prst="line">
            <a:avLst/>
          </a:prstGeom>
          <a:noFill/>
          <a:ln w="9525">
            <a:solidFill>
              <a:schemeClr val="tx1"/>
            </a:solidFill>
            <a:round/>
            <a:headEnd/>
            <a:tailEnd/>
          </a:ln>
        </p:spPr>
        <p:txBody>
          <a:bodyPr/>
          <a:lstStyle/>
          <a:p>
            <a:endParaRPr lang="ru-RU"/>
          </a:p>
        </p:txBody>
      </p:sp>
      <p:sp>
        <p:nvSpPr>
          <p:cNvPr id="38930" name="Line 18"/>
          <p:cNvSpPr>
            <a:spLocks noChangeShapeType="1"/>
          </p:cNvSpPr>
          <p:nvPr/>
        </p:nvSpPr>
        <p:spPr bwMode="auto">
          <a:xfrm flipH="1">
            <a:off x="1905000" y="1828800"/>
            <a:ext cx="228600" cy="457200"/>
          </a:xfrm>
          <a:prstGeom prst="line">
            <a:avLst/>
          </a:prstGeom>
          <a:noFill/>
          <a:ln w="9525">
            <a:solidFill>
              <a:schemeClr val="tx1"/>
            </a:solidFill>
            <a:round/>
            <a:headEnd/>
            <a:tailEnd/>
          </a:ln>
        </p:spPr>
        <p:txBody>
          <a:bodyPr/>
          <a:lstStyle/>
          <a:p>
            <a:endParaRPr lang="ru-RU"/>
          </a:p>
        </p:txBody>
      </p:sp>
      <p:sp>
        <p:nvSpPr>
          <p:cNvPr id="38931" name="Line 19"/>
          <p:cNvSpPr>
            <a:spLocks noChangeShapeType="1"/>
          </p:cNvSpPr>
          <p:nvPr/>
        </p:nvSpPr>
        <p:spPr bwMode="auto">
          <a:xfrm flipH="1">
            <a:off x="1752600" y="1828800"/>
            <a:ext cx="228600" cy="457200"/>
          </a:xfrm>
          <a:prstGeom prst="line">
            <a:avLst/>
          </a:prstGeom>
          <a:noFill/>
          <a:ln w="9525">
            <a:solidFill>
              <a:schemeClr val="tx1"/>
            </a:solidFill>
            <a:round/>
            <a:headEnd/>
            <a:tailEnd/>
          </a:ln>
        </p:spPr>
        <p:txBody>
          <a:bodyPr/>
          <a:lstStyle/>
          <a:p>
            <a:endParaRPr lang="ru-RU"/>
          </a:p>
        </p:txBody>
      </p:sp>
      <p:sp>
        <p:nvSpPr>
          <p:cNvPr id="38932" name="Line 20"/>
          <p:cNvSpPr>
            <a:spLocks noChangeShapeType="1"/>
          </p:cNvSpPr>
          <p:nvPr/>
        </p:nvSpPr>
        <p:spPr bwMode="auto">
          <a:xfrm flipH="1">
            <a:off x="1600200" y="1828800"/>
            <a:ext cx="228600" cy="457200"/>
          </a:xfrm>
          <a:prstGeom prst="line">
            <a:avLst/>
          </a:prstGeom>
          <a:noFill/>
          <a:ln w="9525">
            <a:solidFill>
              <a:schemeClr val="tx1"/>
            </a:solidFill>
            <a:round/>
            <a:headEnd/>
            <a:tailEnd/>
          </a:ln>
        </p:spPr>
        <p:txBody>
          <a:bodyPr/>
          <a:lstStyle/>
          <a:p>
            <a:endParaRPr lang="ru-RU"/>
          </a:p>
        </p:txBody>
      </p:sp>
      <p:sp>
        <p:nvSpPr>
          <p:cNvPr id="38933" name="Line 21"/>
          <p:cNvSpPr>
            <a:spLocks noChangeShapeType="1"/>
          </p:cNvSpPr>
          <p:nvPr/>
        </p:nvSpPr>
        <p:spPr bwMode="auto">
          <a:xfrm flipH="1">
            <a:off x="1447800" y="1828800"/>
            <a:ext cx="228600" cy="457200"/>
          </a:xfrm>
          <a:prstGeom prst="line">
            <a:avLst/>
          </a:prstGeom>
          <a:noFill/>
          <a:ln w="9525">
            <a:solidFill>
              <a:schemeClr val="tx1"/>
            </a:solidFill>
            <a:round/>
            <a:headEnd/>
            <a:tailEnd/>
          </a:ln>
        </p:spPr>
        <p:txBody>
          <a:bodyPr/>
          <a:lstStyle/>
          <a:p>
            <a:endParaRPr lang="ru-RU"/>
          </a:p>
        </p:txBody>
      </p:sp>
      <p:sp>
        <p:nvSpPr>
          <p:cNvPr id="38934" name="Line 22"/>
          <p:cNvSpPr>
            <a:spLocks noChangeShapeType="1"/>
          </p:cNvSpPr>
          <p:nvPr/>
        </p:nvSpPr>
        <p:spPr bwMode="auto">
          <a:xfrm flipH="1">
            <a:off x="1295400" y="1828800"/>
            <a:ext cx="228600" cy="457200"/>
          </a:xfrm>
          <a:prstGeom prst="line">
            <a:avLst/>
          </a:prstGeom>
          <a:noFill/>
          <a:ln w="9525">
            <a:solidFill>
              <a:schemeClr val="tx1"/>
            </a:solidFill>
            <a:round/>
            <a:headEnd/>
            <a:tailEnd/>
          </a:ln>
        </p:spPr>
        <p:txBody>
          <a:bodyPr/>
          <a:lstStyle/>
          <a:p>
            <a:endParaRPr lang="ru-RU"/>
          </a:p>
        </p:txBody>
      </p:sp>
      <p:sp>
        <p:nvSpPr>
          <p:cNvPr id="38935" name="Line 23"/>
          <p:cNvSpPr>
            <a:spLocks noChangeShapeType="1"/>
          </p:cNvSpPr>
          <p:nvPr/>
        </p:nvSpPr>
        <p:spPr bwMode="auto">
          <a:xfrm flipH="1">
            <a:off x="1143000" y="1828800"/>
            <a:ext cx="228600" cy="457200"/>
          </a:xfrm>
          <a:prstGeom prst="line">
            <a:avLst/>
          </a:prstGeom>
          <a:noFill/>
          <a:ln w="9525">
            <a:solidFill>
              <a:schemeClr val="tx1"/>
            </a:solidFill>
            <a:round/>
            <a:headEnd/>
            <a:tailEnd/>
          </a:ln>
        </p:spPr>
        <p:txBody>
          <a:bodyPr/>
          <a:lstStyle/>
          <a:p>
            <a:endParaRPr lang="ru-RU"/>
          </a:p>
        </p:txBody>
      </p:sp>
      <p:sp>
        <p:nvSpPr>
          <p:cNvPr id="38936" name="Line 24"/>
          <p:cNvSpPr>
            <a:spLocks noChangeShapeType="1"/>
          </p:cNvSpPr>
          <p:nvPr/>
        </p:nvSpPr>
        <p:spPr bwMode="auto">
          <a:xfrm flipH="1">
            <a:off x="990600" y="1828800"/>
            <a:ext cx="228600" cy="457200"/>
          </a:xfrm>
          <a:prstGeom prst="line">
            <a:avLst/>
          </a:prstGeom>
          <a:noFill/>
          <a:ln w="9525">
            <a:solidFill>
              <a:schemeClr val="tx1"/>
            </a:solidFill>
            <a:round/>
            <a:headEnd/>
            <a:tailEnd/>
          </a:ln>
        </p:spPr>
        <p:txBody>
          <a:bodyPr/>
          <a:lstStyle/>
          <a:p>
            <a:endParaRPr lang="ru-RU"/>
          </a:p>
        </p:txBody>
      </p:sp>
      <p:sp>
        <p:nvSpPr>
          <p:cNvPr id="38937" name="Line 25"/>
          <p:cNvSpPr>
            <a:spLocks noChangeShapeType="1"/>
          </p:cNvSpPr>
          <p:nvPr/>
        </p:nvSpPr>
        <p:spPr bwMode="auto">
          <a:xfrm flipH="1">
            <a:off x="838200" y="1828800"/>
            <a:ext cx="228600" cy="457200"/>
          </a:xfrm>
          <a:prstGeom prst="line">
            <a:avLst/>
          </a:prstGeom>
          <a:noFill/>
          <a:ln w="9525">
            <a:solidFill>
              <a:schemeClr val="tx1"/>
            </a:solidFill>
            <a:round/>
            <a:headEnd/>
            <a:tailEnd/>
          </a:ln>
        </p:spPr>
        <p:txBody>
          <a:bodyPr/>
          <a:lstStyle/>
          <a:p>
            <a:endParaRPr lang="ru-RU"/>
          </a:p>
        </p:txBody>
      </p:sp>
      <p:sp>
        <p:nvSpPr>
          <p:cNvPr id="38938" name="Line 26"/>
          <p:cNvSpPr>
            <a:spLocks noChangeShapeType="1"/>
          </p:cNvSpPr>
          <p:nvPr/>
        </p:nvSpPr>
        <p:spPr bwMode="auto">
          <a:xfrm flipH="1">
            <a:off x="685800" y="1828800"/>
            <a:ext cx="228600" cy="457200"/>
          </a:xfrm>
          <a:prstGeom prst="line">
            <a:avLst/>
          </a:prstGeom>
          <a:noFill/>
          <a:ln w="9525">
            <a:solidFill>
              <a:schemeClr val="tx1"/>
            </a:solidFill>
            <a:round/>
            <a:headEnd/>
            <a:tailEnd/>
          </a:ln>
        </p:spPr>
        <p:txBody>
          <a:bodyPr/>
          <a:lstStyle/>
          <a:p>
            <a:endParaRPr lang="ru-RU"/>
          </a:p>
        </p:txBody>
      </p:sp>
      <p:sp>
        <p:nvSpPr>
          <p:cNvPr id="38939" name="Line 27"/>
          <p:cNvSpPr>
            <a:spLocks noChangeShapeType="1"/>
          </p:cNvSpPr>
          <p:nvPr/>
        </p:nvSpPr>
        <p:spPr bwMode="auto">
          <a:xfrm flipH="1">
            <a:off x="533400" y="1828800"/>
            <a:ext cx="228600" cy="457200"/>
          </a:xfrm>
          <a:prstGeom prst="line">
            <a:avLst/>
          </a:prstGeom>
          <a:noFill/>
          <a:ln w="9525">
            <a:solidFill>
              <a:schemeClr val="tx1"/>
            </a:solidFill>
            <a:round/>
            <a:headEnd/>
            <a:tailEnd/>
          </a:ln>
        </p:spPr>
        <p:txBody>
          <a:bodyPr/>
          <a:lstStyle/>
          <a:p>
            <a:endParaRPr lang="ru-RU"/>
          </a:p>
        </p:txBody>
      </p:sp>
      <p:sp>
        <p:nvSpPr>
          <p:cNvPr id="38940" name="Line 28"/>
          <p:cNvSpPr>
            <a:spLocks noChangeShapeType="1"/>
          </p:cNvSpPr>
          <p:nvPr/>
        </p:nvSpPr>
        <p:spPr bwMode="auto">
          <a:xfrm flipH="1">
            <a:off x="2057400" y="1981200"/>
            <a:ext cx="152400" cy="304800"/>
          </a:xfrm>
          <a:prstGeom prst="line">
            <a:avLst/>
          </a:prstGeom>
          <a:noFill/>
          <a:ln w="9525">
            <a:solidFill>
              <a:schemeClr val="tx1"/>
            </a:solidFill>
            <a:round/>
            <a:headEnd/>
            <a:tailEnd/>
          </a:ln>
        </p:spPr>
        <p:txBody>
          <a:bodyPr/>
          <a:lstStyle/>
          <a:p>
            <a:endParaRPr lang="ru-RU"/>
          </a:p>
        </p:txBody>
      </p:sp>
      <p:sp>
        <p:nvSpPr>
          <p:cNvPr id="38941" name="Oval 29"/>
          <p:cNvSpPr>
            <a:spLocks noChangeArrowheads="1"/>
          </p:cNvSpPr>
          <p:nvPr/>
        </p:nvSpPr>
        <p:spPr bwMode="auto">
          <a:xfrm>
            <a:off x="2362200" y="1752600"/>
            <a:ext cx="76200" cy="76200"/>
          </a:xfrm>
          <a:prstGeom prst="ellipse">
            <a:avLst/>
          </a:prstGeom>
          <a:solidFill>
            <a:srgbClr val="E57A31"/>
          </a:solidFill>
          <a:ln w="9525">
            <a:solidFill>
              <a:schemeClr val="tx1"/>
            </a:solidFill>
            <a:round/>
            <a:headEnd/>
            <a:tailEnd/>
          </a:ln>
        </p:spPr>
        <p:txBody>
          <a:bodyPr wrap="none" anchor="ctr"/>
          <a:lstStyle/>
          <a:p>
            <a:endParaRPr lang="zh-CN" altLang="en-US"/>
          </a:p>
        </p:txBody>
      </p:sp>
      <p:sp>
        <p:nvSpPr>
          <p:cNvPr id="38942" name="Oval 30"/>
          <p:cNvSpPr>
            <a:spLocks noChangeArrowheads="1"/>
          </p:cNvSpPr>
          <p:nvPr/>
        </p:nvSpPr>
        <p:spPr bwMode="auto">
          <a:xfrm>
            <a:off x="2743200" y="1752600"/>
            <a:ext cx="76200" cy="76200"/>
          </a:xfrm>
          <a:prstGeom prst="ellipse">
            <a:avLst/>
          </a:prstGeom>
          <a:solidFill>
            <a:srgbClr val="E57A31"/>
          </a:solidFill>
          <a:ln w="9525">
            <a:solidFill>
              <a:schemeClr val="tx1"/>
            </a:solidFill>
            <a:round/>
            <a:headEnd/>
            <a:tailEnd/>
          </a:ln>
        </p:spPr>
        <p:txBody>
          <a:bodyPr wrap="none" anchor="ctr"/>
          <a:lstStyle/>
          <a:p>
            <a:endParaRPr lang="zh-CN" altLang="en-US"/>
          </a:p>
        </p:txBody>
      </p:sp>
      <p:sp>
        <p:nvSpPr>
          <p:cNvPr id="38943" name="Oval 31"/>
          <p:cNvSpPr>
            <a:spLocks noChangeArrowheads="1"/>
          </p:cNvSpPr>
          <p:nvPr/>
        </p:nvSpPr>
        <p:spPr bwMode="auto">
          <a:xfrm>
            <a:off x="2667000" y="1828800"/>
            <a:ext cx="76200" cy="76200"/>
          </a:xfrm>
          <a:prstGeom prst="ellipse">
            <a:avLst/>
          </a:prstGeom>
          <a:solidFill>
            <a:srgbClr val="E57A31"/>
          </a:solidFill>
          <a:ln w="9525">
            <a:solidFill>
              <a:schemeClr val="tx1"/>
            </a:solidFill>
            <a:round/>
            <a:headEnd/>
            <a:tailEnd/>
          </a:ln>
        </p:spPr>
        <p:txBody>
          <a:bodyPr wrap="none" anchor="ctr"/>
          <a:lstStyle/>
          <a:p>
            <a:endParaRPr lang="zh-CN" altLang="en-US"/>
          </a:p>
        </p:txBody>
      </p:sp>
      <p:sp>
        <p:nvSpPr>
          <p:cNvPr id="38944" name="Oval 32"/>
          <p:cNvSpPr>
            <a:spLocks noChangeArrowheads="1"/>
          </p:cNvSpPr>
          <p:nvPr/>
        </p:nvSpPr>
        <p:spPr bwMode="auto">
          <a:xfrm>
            <a:off x="3048000" y="1828800"/>
            <a:ext cx="76200" cy="76200"/>
          </a:xfrm>
          <a:prstGeom prst="ellipse">
            <a:avLst/>
          </a:prstGeom>
          <a:solidFill>
            <a:srgbClr val="E57A31"/>
          </a:solidFill>
          <a:ln w="9525">
            <a:solidFill>
              <a:schemeClr val="tx1"/>
            </a:solidFill>
            <a:round/>
            <a:headEnd/>
            <a:tailEnd/>
          </a:ln>
        </p:spPr>
        <p:txBody>
          <a:bodyPr wrap="none" anchor="ctr"/>
          <a:lstStyle/>
          <a:p>
            <a:endParaRPr lang="zh-CN" altLang="en-US"/>
          </a:p>
        </p:txBody>
      </p:sp>
      <p:sp>
        <p:nvSpPr>
          <p:cNvPr id="38945" name="Oval 33"/>
          <p:cNvSpPr>
            <a:spLocks noChangeArrowheads="1"/>
          </p:cNvSpPr>
          <p:nvPr/>
        </p:nvSpPr>
        <p:spPr bwMode="auto">
          <a:xfrm>
            <a:off x="3200400" y="1676400"/>
            <a:ext cx="76200" cy="76200"/>
          </a:xfrm>
          <a:prstGeom prst="ellipse">
            <a:avLst/>
          </a:prstGeom>
          <a:solidFill>
            <a:srgbClr val="E57A31"/>
          </a:solidFill>
          <a:ln w="9525">
            <a:solidFill>
              <a:schemeClr val="tx1"/>
            </a:solidFill>
            <a:round/>
            <a:headEnd/>
            <a:tailEnd/>
          </a:ln>
        </p:spPr>
        <p:txBody>
          <a:bodyPr wrap="none" anchor="ctr"/>
          <a:lstStyle/>
          <a:p>
            <a:endParaRPr lang="zh-CN" altLang="en-US"/>
          </a:p>
        </p:txBody>
      </p:sp>
      <p:sp>
        <p:nvSpPr>
          <p:cNvPr id="38946" name="Oval 34"/>
          <p:cNvSpPr>
            <a:spLocks noChangeArrowheads="1"/>
          </p:cNvSpPr>
          <p:nvPr/>
        </p:nvSpPr>
        <p:spPr bwMode="auto">
          <a:xfrm>
            <a:off x="2514600" y="1676400"/>
            <a:ext cx="76200" cy="76200"/>
          </a:xfrm>
          <a:prstGeom prst="ellipse">
            <a:avLst/>
          </a:prstGeom>
          <a:solidFill>
            <a:srgbClr val="E57A31"/>
          </a:solidFill>
          <a:ln w="9525">
            <a:solidFill>
              <a:schemeClr val="tx1"/>
            </a:solidFill>
            <a:round/>
            <a:headEnd/>
            <a:tailEnd/>
          </a:ln>
        </p:spPr>
        <p:txBody>
          <a:bodyPr wrap="none" anchor="ctr"/>
          <a:lstStyle/>
          <a:p>
            <a:endParaRPr lang="zh-CN" altLang="en-US"/>
          </a:p>
        </p:txBody>
      </p:sp>
      <p:sp>
        <p:nvSpPr>
          <p:cNvPr id="38947" name="Oval 35"/>
          <p:cNvSpPr>
            <a:spLocks noChangeArrowheads="1"/>
          </p:cNvSpPr>
          <p:nvPr/>
        </p:nvSpPr>
        <p:spPr bwMode="auto">
          <a:xfrm>
            <a:off x="2895600" y="1905000"/>
            <a:ext cx="76200" cy="76200"/>
          </a:xfrm>
          <a:prstGeom prst="ellipse">
            <a:avLst/>
          </a:prstGeom>
          <a:solidFill>
            <a:srgbClr val="E57A31"/>
          </a:solidFill>
          <a:ln w="9525">
            <a:solidFill>
              <a:schemeClr val="tx1"/>
            </a:solidFill>
            <a:round/>
            <a:headEnd/>
            <a:tailEnd/>
          </a:ln>
        </p:spPr>
        <p:txBody>
          <a:bodyPr wrap="none" anchor="ctr"/>
          <a:lstStyle/>
          <a:p>
            <a:endParaRPr lang="zh-CN" altLang="en-US"/>
          </a:p>
        </p:txBody>
      </p:sp>
      <p:sp>
        <p:nvSpPr>
          <p:cNvPr id="38948" name="Oval 36"/>
          <p:cNvSpPr>
            <a:spLocks noChangeArrowheads="1"/>
          </p:cNvSpPr>
          <p:nvPr/>
        </p:nvSpPr>
        <p:spPr bwMode="auto">
          <a:xfrm>
            <a:off x="3124200" y="1905000"/>
            <a:ext cx="76200" cy="76200"/>
          </a:xfrm>
          <a:prstGeom prst="ellipse">
            <a:avLst/>
          </a:prstGeom>
          <a:solidFill>
            <a:srgbClr val="E57A31"/>
          </a:solidFill>
          <a:ln w="9525">
            <a:solidFill>
              <a:schemeClr val="tx1"/>
            </a:solidFill>
            <a:round/>
            <a:headEnd/>
            <a:tailEnd/>
          </a:ln>
        </p:spPr>
        <p:txBody>
          <a:bodyPr wrap="none" anchor="ctr"/>
          <a:lstStyle/>
          <a:p>
            <a:endParaRPr lang="zh-CN" altLang="en-US"/>
          </a:p>
        </p:txBody>
      </p:sp>
      <p:sp>
        <p:nvSpPr>
          <p:cNvPr id="38949" name="Oval 37"/>
          <p:cNvSpPr>
            <a:spLocks noChangeArrowheads="1"/>
          </p:cNvSpPr>
          <p:nvPr/>
        </p:nvSpPr>
        <p:spPr bwMode="auto">
          <a:xfrm>
            <a:off x="2971800" y="2057400"/>
            <a:ext cx="76200" cy="76200"/>
          </a:xfrm>
          <a:prstGeom prst="ellipse">
            <a:avLst/>
          </a:prstGeom>
          <a:solidFill>
            <a:srgbClr val="E57A31"/>
          </a:solidFill>
          <a:ln w="9525">
            <a:solidFill>
              <a:schemeClr val="tx1"/>
            </a:solidFill>
            <a:round/>
            <a:headEnd/>
            <a:tailEnd/>
          </a:ln>
        </p:spPr>
        <p:txBody>
          <a:bodyPr wrap="none" anchor="ctr"/>
          <a:lstStyle/>
          <a:p>
            <a:endParaRPr lang="zh-CN" altLang="en-US"/>
          </a:p>
        </p:txBody>
      </p:sp>
      <p:sp>
        <p:nvSpPr>
          <p:cNvPr id="38950" name="Oval 38"/>
          <p:cNvSpPr>
            <a:spLocks noChangeArrowheads="1"/>
          </p:cNvSpPr>
          <p:nvPr/>
        </p:nvSpPr>
        <p:spPr bwMode="auto">
          <a:xfrm>
            <a:off x="2819400" y="1981200"/>
            <a:ext cx="76200" cy="76200"/>
          </a:xfrm>
          <a:prstGeom prst="ellipse">
            <a:avLst/>
          </a:prstGeom>
          <a:solidFill>
            <a:srgbClr val="E57A31"/>
          </a:solidFill>
          <a:ln w="9525">
            <a:solidFill>
              <a:schemeClr val="tx1"/>
            </a:solidFill>
            <a:round/>
            <a:headEnd/>
            <a:tailEnd/>
          </a:ln>
        </p:spPr>
        <p:txBody>
          <a:bodyPr wrap="none" anchor="ctr"/>
          <a:lstStyle/>
          <a:p>
            <a:endParaRPr lang="zh-CN" altLang="en-US"/>
          </a:p>
        </p:txBody>
      </p:sp>
      <p:sp>
        <p:nvSpPr>
          <p:cNvPr id="38951" name="Oval 39"/>
          <p:cNvSpPr>
            <a:spLocks noChangeArrowheads="1"/>
          </p:cNvSpPr>
          <p:nvPr/>
        </p:nvSpPr>
        <p:spPr bwMode="auto">
          <a:xfrm>
            <a:off x="2362200" y="2133600"/>
            <a:ext cx="76200" cy="76200"/>
          </a:xfrm>
          <a:prstGeom prst="ellipse">
            <a:avLst/>
          </a:prstGeom>
          <a:solidFill>
            <a:srgbClr val="E57A31"/>
          </a:solidFill>
          <a:ln w="9525">
            <a:solidFill>
              <a:schemeClr val="tx1"/>
            </a:solidFill>
            <a:round/>
            <a:headEnd/>
            <a:tailEnd/>
          </a:ln>
        </p:spPr>
        <p:txBody>
          <a:bodyPr wrap="none" anchor="ctr"/>
          <a:lstStyle/>
          <a:p>
            <a:endParaRPr lang="zh-CN" altLang="en-US"/>
          </a:p>
        </p:txBody>
      </p:sp>
      <p:sp>
        <p:nvSpPr>
          <p:cNvPr id="38952" name="Oval 40"/>
          <p:cNvSpPr>
            <a:spLocks noChangeArrowheads="1"/>
          </p:cNvSpPr>
          <p:nvPr/>
        </p:nvSpPr>
        <p:spPr bwMode="auto">
          <a:xfrm>
            <a:off x="2438400" y="2133600"/>
            <a:ext cx="76200" cy="76200"/>
          </a:xfrm>
          <a:prstGeom prst="ellipse">
            <a:avLst/>
          </a:prstGeom>
          <a:solidFill>
            <a:srgbClr val="E57A31"/>
          </a:solidFill>
          <a:ln w="9525">
            <a:solidFill>
              <a:schemeClr val="tx1"/>
            </a:solidFill>
            <a:round/>
            <a:headEnd/>
            <a:tailEnd/>
          </a:ln>
        </p:spPr>
        <p:txBody>
          <a:bodyPr wrap="none" anchor="ctr"/>
          <a:lstStyle/>
          <a:p>
            <a:endParaRPr lang="zh-CN" altLang="en-US"/>
          </a:p>
        </p:txBody>
      </p:sp>
      <p:sp>
        <p:nvSpPr>
          <p:cNvPr id="38953" name="Oval 41"/>
          <p:cNvSpPr>
            <a:spLocks noChangeArrowheads="1"/>
          </p:cNvSpPr>
          <p:nvPr/>
        </p:nvSpPr>
        <p:spPr bwMode="auto">
          <a:xfrm>
            <a:off x="2590800" y="2057400"/>
            <a:ext cx="76200" cy="76200"/>
          </a:xfrm>
          <a:prstGeom prst="ellipse">
            <a:avLst/>
          </a:prstGeom>
          <a:solidFill>
            <a:srgbClr val="E57A31"/>
          </a:solidFill>
          <a:ln w="9525">
            <a:solidFill>
              <a:schemeClr val="tx1"/>
            </a:solidFill>
            <a:round/>
            <a:headEnd/>
            <a:tailEnd/>
          </a:ln>
        </p:spPr>
        <p:txBody>
          <a:bodyPr wrap="none" anchor="ctr"/>
          <a:lstStyle/>
          <a:p>
            <a:endParaRPr lang="zh-CN" altLang="en-US"/>
          </a:p>
        </p:txBody>
      </p:sp>
      <p:sp>
        <p:nvSpPr>
          <p:cNvPr id="38954" name="Oval 42"/>
          <p:cNvSpPr>
            <a:spLocks noChangeArrowheads="1"/>
          </p:cNvSpPr>
          <p:nvPr/>
        </p:nvSpPr>
        <p:spPr bwMode="auto">
          <a:xfrm>
            <a:off x="2895600" y="1676400"/>
            <a:ext cx="76200" cy="76200"/>
          </a:xfrm>
          <a:prstGeom prst="ellipse">
            <a:avLst/>
          </a:prstGeom>
          <a:solidFill>
            <a:srgbClr val="E57A31"/>
          </a:solidFill>
          <a:ln w="9525">
            <a:solidFill>
              <a:schemeClr val="tx1"/>
            </a:solidFill>
            <a:round/>
            <a:headEnd/>
            <a:tailEnd/>
          </a:ln>
        </p:spPr>
        <p:txBody>
          <a:bodyPr wrap="none" anchor="ctr"/>
          <a:lstStyle/>
          <a:p>
            <a:endParaRPr lang="zh-CN" altLang="en-US"/>
          </a:p>
        </p:txBody>
      </p:sp>
      <p:sp>
        <p:nvSpPr>
          <p:cNvPr id="38955" name="Oval 43"/>
          <p:cNvSpPr>
            <a:spLocks noChangeArrowheads="1"/>
          </p:cNvSpPr>
          <p:nvPr/>
        </p:nvSpPr>
        <p:spPr bwMode="auto">
          <a:xfrm>
            <a:off x="2438400" y="1905000"/>
            <a:ext cx="76200" cy="76200"/>
          </a:xfrm>
          <a:prstGeom prst="ellipse">
            <a:avLst/>
          </a:prstGeom>
          <a:solidFill>
            <a:srgbClr val="E57A31"/>
          </a:solidFill>
          <a:ln w="9525">
            <a:solidFill>
              <a:schemeClr val="tx1"/>
            </a:solidFill>
            <a:round/>
            <a:headEnd/>
            <a:tailEnd/>
          </a:ln>
        </p:spPr>
        <p:txBody>
          <a:bodyPr wrap="none" anchor="ctr"/>
          <a:lstStyle/>
          <a:p>
            <a:endParaRPr lang="zh-CN" altLang="en-US"/>
          </a:p>
        </p:txBody>
      </p:sp>
      <p:sp>
        <p:nvSpPr>
          <p:cNvPr id="38956" name="Oval 44"/>
          <p:cNvSpPr>
            <a:spLocks noChangeArrowheads="1"/>
          </p:cNvSpPr>
          <p:nvPr/>
        </p:nvSpPr>
        <p:spPr bwMode="auto">
          <a:xfrm>
            <a:off x="3200400" y="2133600"/>
            <a:ext cx="76200" cy="76200"/>
          </a:xfrm>
          <a:prstGeom prst="ellipse">
            <a:avLst/>
          </a:prstGeom>
          <a:solidFill>
            <a:srgbClr val="E57A31"/>
          </a:solidFill>
          <a:ln w="9525">
            <a:solidFill>
              <a:schemeClr val="tx1"/>
            </a:solidFill>
            <a:round/>
            <a:headEnd/>
            <a:tailEnd/>
          </a:ln>
        </p:spPr>
        <p:txBody>
          <a:bodyPr wrap="none" anchor="ctr"/>
          <a:lstStyle/>
          <a:p>
            <a:endParaRPr lang="zh-CN" altLang="en-US"/>
          </a:p>
        </p:txBody>
      </p:sp>
      <p:sp>
        <p:nvSpPr>
          <p:cNvPr id="38957" name="Oval 45"/>
          <p:cNvSpPr>
            <a:spLocks noChangeArrowheads="1"/>
          </p:cNvSpPr>
          <p:nvPr/>
        </p:nvSpPr>
        <p:spPr bwMode="auto">
          <a:xfrm>
            <a:off x="3200400" y="2057400"/>
            <a:ext cx="76200" cy="76200"/>
          </a:xfrm>
          <a:prstGeom prst="ellipse">
            <a:avLst/>
          </a:prstGeom>
          <a:solidFill>
            <a:srgbClr val="E57A31"/>
          </a:solidFill>
          <a:ln w="9525">
            <a:solidFill>
              <a:schemeClr val="tx1"/>
            </a:solidFill>
            <a:round/>
            <a:headEnd/>
            <a:tailEnd/>
          </a:ln>
        </p:spPr>
        <p:txBody>
          <a:bodyPr wrap="none" anchor="ctr"/>
          <a:lstStyle/>
          <a:p>
            <a:endParaRPr lang="zh-CN" altLang="en-US"/>
          </a:p>
        </p:txBody>
      </p:sp>
      <p:sp>
        <p:nvSpPr>
          <p:cNvPr id="38958" name="Oval 46"/>
          <p:cNvSpPr>
            <a:spLocks noChangeArrowheads="1"/>
          </p:cNvSpPr>
          <p:nvPr/>
        </p:nvSpPr>
        <p:spPr bwMode="auto">
          <a:xfrm>
            <a:off x="2667000" y="2057400"/>
            <a:ext cx="76200" cy="76200"/>
          </a:xfrm>
          <a:prstGeom prst="ellipse">
            <a:avLst/>
          </a:prstGeom>
          <a:solidFill>
            <a:srgbClr val="E57A31"/>
          </a:solidFill>
          <a:ln w="9525">
            <a:solidFill>
              <a:schemeClr val="tx1"/>
            </a:solidFill>
            <a:round/>
            <a:headEnd/>
            <a:tailEnd/>
          </a:ln>
        </p:spPr>
        <p:txBody>
          <a:bodyPr wrap="none" anchor="ctr"/>
          <a:lstStyle/>
          <a:p>
            <a:endParaRPr lang="zh-CN" altLang="en-US"/>
          </a:p>
        </p:txBody>
      </p:sp>
      <p:sp>
        <p:nvSpPr>
          <p:cNvPr id="38959" name="Oval 47"/>
          <p:cNvSpPr>
            <a:spLocks noChangeArrowheads="1"/>
          </p:cNvSpPr>
          <p:nvPr/>
        </p:nvSpPr>
        <p:spPr bwMode="auto">
          <a:xfrm>
            <a:off x="2819400" y="2057400"/>
            <a:ext cx="76200" cy="76200"/>
          </a:xfrm>
          <a:prstGeom prst="ellipse">
            <a:avLst/>
          </a:prstGeom>
          <a:solidFill>
            <a:srgbClr val="E57A31"/>
          </a:solidFill>
          <a:ln w="9525">
            <a:solidFill>
              <a:schemeClr val="tx1"/>
            </a:solidFill>
            <a:round/>
            <a:headEnd/>
            <a:tailEnd/>
          </a:ln>
        </p:spPr>
        <p:txBody>
          <a:bodyPr wrap="none" anchor="ctr"/>
          <a:lstStyle/>
          <a:p>
            <a:endParaRPr lang="zh-CN" altLang="en-US"/>
          </a:p>
        </p:txBody>
      </p:sp>
      <p:sp>
        <p:nvSpPr>
          <p:cNvPr id="38960" name="Oval 48"/>
          <p:cNvSpPr>
            <a:spLocks noChangeArrowheads="1"/>
          </p:cNvSpPr>
          <p:nvPr/>
        </p:nvSpPr>
        <p:spPr bwMode="auto">
          <a:xfrm>
            <a:off x="3048000" y="2057400"/>
            <a:ext cx="76200" cy="76200"/>
          </a:xfrm>
          <a:prstGeom prst="ellipse">
            <a:avLst/>
          </a:prstGeom>
          <a:solidFill>
            <a:srgbClr val="E57A31"/>
          </a:solidFill>
          <a:ln w="9525">
            <a:solidFill>
              <a:schemeClr val="tx1"/>
            </a:solidFill>
            <a:round/>
            <a:headEnd/>
            <a:tailEnd/>
          </a:ln>
        </p:spPr>
        <p:txBody>
          <a:bodyPr wrap="none" anchor="ctr"/>
          <a:lstStyle/>
          <a:p>
            <a:endParaRPr lang="zh-CN" altLang="en-US"/>
          </a:p>
        </p:txBody>
      </p:sp>
      <p:sp>
        <p:nvSpPr>
          <p:cNvPr id="38961" name="Oval 49"/>
          <p:cNvSpPr>
            <a:spLocks noChangeArrowheads="1"/>
          </p:cNvSpPr>
          <p:nvPr/>
        </p:nvSpPr>
        <p:spPr bwMode="auto">
          <a:xfrm>
            <a:off x="2514600" y="1905000"/>
            <a:ext cx="76200" cy="76200"/>
          </a:xfrm>
          <a:prstGeom prst="ellipse">
            <a:avLst/>
          </a:prstGeom>
          <a:solidFill>
            <a:srgbClr val="E57A31"/>
          </a:solidFill>
          <a:ln w="9525">
            <a:solidFill>
              <a:schemeClr val="tx1"/>
            </a:solidFill>
            <a:round/>
            <a:headEnd/>
            <a:tailEnd/>
          </a:ln>
        </p:spPr>
        <p:txBody>
          <a:bodyPr wrap="none" anchor="ctr"/>
          <a:lstStyle/>
          <a:p>
            <a:endParaRPr lang="zh-CN" altLang="en-US"/>
          </a:p>
        </p:txBody>
      </p:sp>
      <p:sp>
        <p:nvSpPr>
          <p:cNvPr id="38962" name="Oval 50"/>
          <p:cNvSpPr>
            <a:spLocks noChangeArrowheads="1"/>
          </p:cNvSpPr>
          <p:nvPr/>
        </p:nvSpPr>
        <p:spPr bwMode="auto">
          <a:xfrm>
            <a:off x="2286000" y="1981200"/>
            <a:ext cx="76200" cy="76200"/>
          </a:xfrm>
          <a:prstGeom prst="ellipse">
            <a:avLst/>
          </a:prstGeom>
          <a:solidFill>
            <a:srgbClr val="E57A31"/>
          </a:solidFill>
          <a:ln w="9525">
            <a:solidFill>
              <a:schemeClr val="tx1"/>
            </a:solidFill>
            <a:round/>
            <a:headEnd/>
            <a:tailEnd/>
          </a:ln>
        </p:spPr>
        <p:txBody>
          <a:bodyPr wrap="none" anchor="ctr"/>
          <a:lstStyle/>
          <a:p>
            <a:endParaRPr lang="zh-CN" altLang="en-US"/>
          </a:p>
        </p:txBody>
      </p:sp>
      <p:sp>
        <p:nvSpPr>
          <p:cNvPr id="38963" name="Oval 51"/>
          <p:cNvSpPr>
            <a:spLocks noChangeArrowheads="1"/>
          </p:cNvSpPr>
          <p:nvPr/>
        </p:nvSpPr>
        <p:spPr bwMode="auto">
          <a:xfrm>
            <a:off x="3276600" y="1828800"/>
            <a:ext cx="76200" cy="76200"/>
          </a:xfrm>
          <a:prstGeom prst="ellipse">
            <a:avLst/>
          </a:prstGeom>
          <a:solidFill>
            <a:srgbClr val="E57A31"/>
          </a:solidFill>
          <a:ln w="9525">
            <a:solidFill>
              <a:schemeClr val="tx1"/>
            </a:solidFill>
            <a:round/>
            <a:headEnd/>
            <a:tailEnd/>
          </a:ln>
        </p:spPr>
        <p:txBody>
          <a:bodyPr wrap="none" anchor="ctr"/>
          <a:lstStyle/>
          <a:p>
            <a:endParaRPr lang="zh-CN" altLang="en-US"/>
          </a:p>
        </p:txBody>
      </p:sp>
      <p:sp>
        <p:nvSpPr>
          <p:cNvPr id="38964" name="Oval 52"/>
          <p:cNvSpPr>
            <a:spLocks noChangeArrowheads="1"/>
          </p:cNvSpPr>
          <p:nvPr/>
        </p:nvSpPr>
        <p:spPr bwMode="auto">
          <a:xfrm>
            <a:off x="3048000" y="1676400"/>
            <a:ext cx="76200" cy="76200"/>
          </a:xfrm>
          <a:prstGeom prst="ellipse">
            <a:avLst/>
          </a:prstGeom>
          <a:solidFill>
            <a:srgbClr val="E57A31"/>
          </a:solidFill>
          <a:ln w="9525">
            <a:solidFill>
              <a:schemeClr val="tx1"/>
            </a:solidFill>
            <a:round/>
            <a:headEnd/>
            <a:tailEnd/>
          </a:ln>
        </p:spPr>
        <p:txBody>
          <a:bodyPr wrap="none" anchor="ctr"/>
          <a:lstStyle/>
          <a:p>
            <a:endParaRPr lang="zh-CN" altLang="en-US"/>
          </a:p>
        </p:txBody>
      </p:sp>
      <p:sp>
        <p:nvSpPr>
          <p:cNvPr id="38965" name="Oval 53"/>
          <p:cNvSpPr>
            <a:spLocks noChangeArrowheads="1"/>
          </p:cNvSpPr>
          <p:nvPr/>
        </p:nvSpPr>
        <p:spPr bwMode="auto">
          <a:xfrm>
            <a:off x="2819400" y="2209800"/>
            <a:ext cx="76200" cy="76200"/>
          </a:xfrm>
          <a:prstGeom prst="ellipse">
            <a:avLst/>
          </a:prstGeom>
          <a:solidFill>
            <a:srgbClr val="E57A31"/>
          </a:solidFill>
          <a:ln w="9525">
            <a:solidFill>
              <a:schemeClr val="tx1"/>
            </a:solidFill>
            <a:round/>
            <a:headEnd/>
            <a:tailEnd/>
          </a:ln>
        </p:spPr>
        <p:txBody>
          <a:bodyPr wrap="none" anchor="ctr"/>
          <a:lstStyle/>
          <a:p>
            <a:endParaRPr lang="zh-CN" altLang="en-US"/>
          </a:p>
        </p:txBody>
      </p:sp>
      <p:sp>
        <p:nvSpPr>
          <p:cNvPr id="38966" name="Oval 54"/>
          <p:cNvSpPr>
            <a:spLocks noChangeArrowheads="1"/>
          </p:cNvSpPr>
          <p:nvPr/>
        </p:nvSpPr>
        <p:spPr bwMode="auto">
          <a:xfrm>
            <a:off x="2743200" y="1905000"/>
            <a:ext cx="76200" cy="76200"/>
          </a:xfrm>
          <a:prstGeom prst="ellipse">
            <a:avLst/>
          </a:prstGeom>
          <a:solidFill>
            <a:srgbClr val="E57A31"/>
          </a:solidFill>
          <a:ln w="9525">
            <a:solidFill>
              <a:schemeClr val="tx1"/>
            </a:solidFill>
            <a:round/>
            <a:headEnd/>
            <a:tailEnd/>
          </a:ln>
        </p:spPr>
        <p:txBody>
          <a:bodyPr wrap="none" anchor="ctr"/>
          <a:lstStyle/>
          <a:p>
            <a:endParaRPr lang="zh-CN" altLang="en-US"/>
          </a:p>
        </p:txBody>
      </p:sp>
      <p:sp>
        <p:nvSpPr>
          <p:cNvPr id="38967" name="Oval 55"/>
          <p:cNvSpPr>
            <a:spLocks noChangeArrowheads="1"/>
          </p:cNvSpPr>
          <p:nvPr/>
        </p:nvSpPr>
        <p:spPr bwMode="auto">
          <a:xfrm>
            <a:off x="2667000" y="2133600"/>
            <a:ext cx="76200" cy="76200"/>
          </a:xfrm>
          <a:prstGeom prst="ellipse">
            <a:avLst/>
          </a:prstGeom>
          <a:solidFill>
            <a:srgbClr val="E57A31"/>
          </a:solidFill>
          <a:ln w="9525">
            <a:solidFill>
              <a:schemeClr val="tx1"/>
            </a:solidFill>
            <a:round/>
            <a:headEnd/>
            <a:tailEnd/>
          </a:ln>
        </p:spPr>
        <p:txBody>
          <a:bodyPr wrap="none" anchor="ctr"/>
          <a:lstStyle/>
          <a:p>
            <a:endParaRPr lang="zh-CN" altLang="en-US"/>
          </a:p>
        </p:txBody>
      </p:sp>
      <p:sp>
        <p:nvSpPr>
          <p:cNvPr id="38968" name="Oval 56"/>
          <p:cNvSpPr>
            <a:spLocks noChangeArrowheads="1"/>
          </p:cNvSpPr>
          <p:nvPr/>
        </p:nvSpPr>
        <p:spPr bwMode="auto">
          <a:xfrm>
            <a:off x="3048000" y="2133600"/>
            <a:ext cx="76200" cy="76200"/>
          </a:xfrm>
          <a:prstGeom prst="ellipse">
            <a:avLst/>
          </a:prstGeom>
          <a:solidFill>
            <a:srgbClr val="E57A31"/>
          </a:solidFill>
          <a:ln w="9525">
            <a:solidFill>
              <a:schemeClr val="tx1"/>
            </a:solidFill>
            <a:round/>
            <a:headEnd/>
            <a:tailEnd/>
          </a:ln>
        </p:spPr>
        <p:txBody>
          <a:bodyPr wrap="none" anchor="ctr"/>
          <a:lstStyle/>
          <a:p>
            <a:endParaRPr lang="zh-CN" altLang="en-US"/>
          </a:p>
        </p:txBody>
      </p:sp>
      <p:sp>
        <p:nvSpPr>
          <p:cNvPr id="38969" name="Oval 57"/>
          <p:cNvSpPr>
            <a:spLocks noChangeArrowheads="1"/>
          </p:cNvSpPr>
          <p:nvPr/>
        </p:nvSpPr>
        <p:spPr bwMode="auto">
          <a:xfrm>
            <a:off x="2819400" y="1828800"/>
            <a:ext cx="76200" cy="76200"/>
          </a:xfrm>
          <a:prstGeom prst="ellipse">
            <a:avLst/>
          </a:prstGeom>
          <a:solidFill>
            <a:srgbClr val="E57A31"/>
          </a:solidFill>
          <a:ln w="9525">
            <a:solidFill>
              <a:schemeClr val="tx1"/>
            </a:solidFill>
            <a:round/>
            <a:headEnd/>
            <a:tailEnd/>
          </a:ln>
        </p:spPr>
        <p:txBody>
          <a:bodyPr wrap="none" anchor="ctr"/>
          <a:lstStyle/>
          <a:p>
            <a:endParaRPr lang="zh-CN" altLang="en-US"/>
          </a:p>
        </p:txBody>
      </p:sp>
      <p:sp>
        <p:nvSpPr>
          <p:cNvPr id="38970" name="Oval 58"/>
          <p:cNvSpPr>
            <a:spLocks noChangeArrowheads="1"/>
          </p:cNvSpPr>
          <p:nvPr/>
        </p:nvSpPr>
        <p:spPr bwMode="auto">
          <a:xfrm>
            <a:off x="2743200" y="1676400"/>
            <a:ext cx="76200" cy="76200"/>
          </a:xfrm>
          <a:prstGeom prst="ellipse">
            <a:avLst/>
          </a:prstGeom>
          <a:solidFill>
            <a:srgbClr val="E57A31"/>
          </a:solidFill>
          <a:ln w="9525">
            <a:solidFill>
              <a:schemeClr val="tx1"/>
            </a:solidFill>
            <a:round/>
            <a:headEnd/>
            <a:tailEnd/>
          </a:ln>
        </p:spPr>
        <p:txBody>
          <a:bodyPr wrap="none" anchor="ctr"/>
          <a:lstStyle/>
          <a:p>
            <a:endParaRPr lang="zh-CN" altLang="en-US"/>
          </a:p>
        </p:txBody>
      </p:sp>
      <p:sp>
        <p:nvSpPr>
          <p:cNvPr id="38971" name="Oval 59"/>
          <p:cNvSpPr>
            <a:spLocks noChangeArrowheads="1"/>
          </p:cNvSpPr>
          <p:nvPr/>
        </p:nvSpPr>
        <p:spPr bwMode="auto">
          <a:xfrm>
            <a:off x="2286000" y="1676400"/>
            <a:ext cx="76200" cy="76200"/>
          </a:xfrm>
          <a:prstGeom prst="ellipse">
            <a:avLst/>
          </a:prstGeom>
          <a:solidFill>
            <a:srgbClr val="E57A31"/>
          </a:solidFill>
          <a:ln w="9525">
            <a:solidFill>
              <a:schemeClr val="tx1"/>
            </a:solidFill>
            <a:round/>
            <a:headEnd/>
            <a:tailEnd/>
          </a:ln>
        </p:spPr>
        <p:txBody>
          <a:bodyPr wrap="none" anchor="ctr"/>
          <a:lstStyle/>
          <a:p>
            <a:endParaRPr lang="zh-CN" altLang="en-US"/>
          </a:p>
        </p:txBody>
      </p:sp>
      <p:sp>
        <p:nvSpPr>
          <p:cNvPr id="38972" name="Oval 60"/>
          <p:cNvSpPr>
            <a:spLocks noChangeArrowheads="1"/>
          </p:cNvSpPr>
          <p:nvPr/>
        </p:nvSpPr>
        <p:spPr bwMode="auto">
          <a:xfrm>
            <a:off x="2362200" y="1981200"/>
            <a:ext cx="76200" cy="76200"/>
          </a:xfrm>
          <a:prstGeom prst="ellipse">
            <a:avLst/>
          </a:prstGeom>
          <a:solidFill>
            <a:srgbClr val="E57A31"/>
          </a:solidFill>
          <a:ln w="9525">
            <a:solidFill>
              <a:schemeClr val="tx1"/>
            </a:solidFill>
            <a:round/>
            <a:headEnd/>
            <a:tailEnd/>
          </a:ln>
        </p:spPr>
        <p:txBody>
          <a:bodyPr wrap="none" anchor="ctr"/>
          <a:lstStyle/>
          <a:p>
            <a:endParaRPr lang="zh-CN" altLang="en-US"/>
          </a:p>
        </p:txBody>
      </p:sp>
      <p:sp>
        <p:nvSpPr>
          <p:cNvPr id="38973" name="Oval 61"/>
          <p:cNvSpPr>
            <a:spLocks noChangeArrowheads="1"/>
          </p:cNvSpPr>
          <p:nvPr/>
        </p:nvSpPr>
        <p:spPr bwMode="auto">
          <a:xfrm>
            <a:off x="3276600" y="1981200"/>
            <a:ext cx="76200" cy="76200"/>
          </a:xfrm>
          <a:prstGeom prst="ellipse">
            <a:avLst/>
          </a:prstGeom>
          <a:solidFill>
            <a:srgbClr val="E57A31"/>
          </a:solidFill>
          <a:ln w="9525">
            <a:solidFill>
              <a:schemeClr val="tx1"/>
            </a:solidFill>
            <a:round/>
            <a:headEnd/>
            <a:tailEnd/>
          </a:ln>
        </p:spPr>
        <p:txBody>
          <a:bodyPr wrap="none" anchor="ctr"/>
          <a:lstStyle/>
          <a:p>
            <a:endParaRPr lang="zh-CN" altLang="en-US"/>
          </a:p>
        </p:txBody>
      </p:sp>
      <p:sp>
        <p:nvSpPr>
          <p:cNvPr id="38974" name="Oval 62"/>
          <p:cNvSpPr>
            <a:spLocks noChangeArrowheads="1"/>
          </p:cNvSpPr>
          <p:nvPr/>
        </p:nvSpPr>
        <p:spPr bwMode="auto">
          <a:xfrm>
            <a:off x="2286000" y="1828800"/>
            <a:ext cx="76200" cy="76200"/>
          </a:xfrm>
          <a:prstGeom prst="ellipse">
            <a:avLst/>
          </a:prstGeom>
          <a:solidFill>
            <a:srgbClr val="E57A31"/>
          </a:solidFill>
          <a:ln w="9525">
            <a:solidFill>
              <a:schemeClr val="tx1"/>
            </a:solidFill>
            <a:round/>
            <a:headEnd/>
            <a:tailEnd/>
          </a:ln>
        </p:spPr>
        <p:txBody>
          <a:bodyPr wrap="none" anchor="ctr"/>
          <a:lstStyle/>
          <a:p>
            <a:endParaRPr lang="zh-CN" altLang="en-US"/>
          </a:p>
        </p:txBody>
      </p:sp>
      <p:sp>
        <p:nvSpPr>
          <p:cNvPr id="38975" name="Oval 63"/>
          <p:cNvSpPr>
            <a:spLocks noChangeArrowheads="1"/>
          </p:cNvSpPr>
          <p:nvPr/>
        </p:nvSpPr>
        <p:spPr bwMode="auto">
          <a:xfrm>
            <a:off x="2514600" y="1752600"/>
            <a:ext cx="76200" cy="76200"/>
          </a:xfrm>
          <a:prstGeom prst="ellipse">
            <a:avLst/>
          </a:prstGeom>
          <a:solidFill>
            <a:srgbClr val="E57A31"/>
          </a:solidFill>
          <a:ln w="9525">
            <a:solidFill>
              <a:schemeClr val="tx1"/>
            </a:solidFill>
            <a:round/>
            <a:headEnd/>
            <a:tailEnd/>
          </a:ln>
        </p:spPr>
        <p:txBody>
          <a:bodyPr wrap="none" anchor="ctr"/>
          <a:lstStyle/>
          <a:p>
            <a:endParaRPr lang="zh-CN" altLang="en-US"/>
          </a:p>
        </p:txBody>
      </p:sp>
      <p:sp>
        <p:nvSpPr>
          <p:cNvPr id="38976" name="Oval 64"/>
          <p:cNvSpPr>
            <a:spLocks noChangeArrowheads="1"/>
          </p:cNvSpPr>
          <p:nvPr/>
        </p:nvSpPr>
        <p:spPr bwMode="auto">
          <a:xfrm>
            <a:off x="2286000" y="2133600"/>
            <a:ext cx="76200" cy="76200"/>
          </a:xfrm>
          <a:prstGeom prst="ellipse">
            <a:avLst/>
          </a:prstGeom>
          <a:solidFill>
            <a:srgbClr val="E57A31"/>
          </a:solidFill>
          <a:ln w="9525">
            <a:solidFill>
              <a:schemeClr val="tx1"/>
            </a:solidFill>
            <a:round/>
            <a:headEnd/>
            <a:tailEnd/>
          </a:ln>
        </p:spPr>
        <p:txBody>
          <a:bodyPr wrap="none" anchor="ctr"/>
          <a:lstStyle/>
          <a:p>
            <a:endParaRPr lang="zh-CN" altLang="en-US"/>
          </a:p>
        </p:txBody>
      </p:sp>
      <p:sp>
        <p:nvSpPr>
          <p:cNvPr id="38977" name="Line 65"/>
          <p:cNvSpPr>
            <a:spLocks noChangeShapeType="1"/>
          </p:cNvSpPr>
          <p:nvPr/>
        </p:nvSpPr>
        <p:spPr bwMode="auto">
          <a:xfrm>
            <a:off x="2590800" y="609600"/>
            <a:ext cx="152400" cy="228600"/>
          </a:xfrm>
          <a:prstGeom prst="line">
            <a:avLst/>
          </a:prstGeom>
          <a:noFill/>
          <a:ln w="9525">
            <a:solidFill>
              <a:schemeClr val="tx1"/>
            </a:solidFill>
            <a:round/>
            <a:headEnd/>
            <a:tailEnd/>
          </a:ln>
        </p:spPr>
        <p:txBody>
          <a:bodyPr/>
          <a:lstStyle/>
          <a:p>
            <a:endParaRPr lang="ru-RU"/>
          </a:p>
        </p:txBody>
      </p:sp>
      <p:sp>
        <p:nvSpPr>
          <p:cNvPr id="38978" name="Line 66"/>
          <p:cNvSpPr>
            <a:spLocks noChangeShapeType="1"/>
          </p:cNvSpPr>
          <p:nvPr/>
        </p:nvSpPr>
        <p:spPr bwMode="auto">
          <a:xfrm flipV="1">
            <a:off x="2743200" y="609600"/>
            <a:ext cx="152400" cy="228600"/>
          </a:xfrm>
          <a:prstGeom prst="line">
            <a:avLst/>
          </a:prstGeom>
          <a:noFill/>
          <a:ln w="9525">
            <a:solidFill>
              <a:schemeClr val="tx1"/>
            </a:solidFill>
            <a:round/>
            <a:headEnd/>
            <a:tailEnd/>
          </a:ln>
        </p:spPr>
        <p:txBody>
          <a:bodyPr/>
          <a:lstStyle/>
          <a:p>
            <a:endParaRPr lang="ru-RU"/>
          </a:p>
        </p:txBody>
      </p:sp>
      <p:sp>
        <p:nvSpPr>
          <p:cNvPr id="38979" name="Line 67"/>
          <p:cNvSpPr>
            <a:spLocks noChangeShapeType="1"/>
          </p:cNvSpPr>
          <p:nvPr/>
        </p:nvSpPr>
        <p:spPr bwMode="auto">
          <a:xfrm>
            <a:off x="2743200" y="838200"/>
            <a:ext cx="0" cy="304800"/>
          </a:xfrm>
          <a:prstGeom prst="line">
            <a:avLst/>
          </a:prstGeom>
          <a:noFill/>
          <a:ln w="9525">
            <a:solidFill>
              <a:schemeClr val="tx1"/>
            </a:solidFill>
            <a:round/>
            <a:headEnd/>
            <a:tailEnd/>
          </a:ln>
        </p:spPr>
        <p:txBody>
          <a:bodyPr/>
          <a:lstStyle/>
          <a:p>
            <a:endParaRPr lang="ru-RU"/>
          </a:p>
        </p:txBody>
      </p:sp>
      <p:sp>
        <p:nvSpPr>
          <p:cNvPr id="38980" name="Oval 68"/>
          <p:cNvSpPr>
            <a:spLocks noChangeArrowheads="1"/>
          </p:cNvSpPr>
          <p:nvPr/>
        </p:nvSpPr>
        <p:spPr bwMode="auto">
          <a:xfrm>
            <a:off x="2590800" y="1143000"/>
            <a:ext cx="304800" cy="228600"/>
          </a:xfrm>
          <a:prstGeom prst="ellipse">
            <a:avLst/>
          </a:prstGeom>
          <a:solidFill>
            <a:srgbClr val="E57A31"/>
          </a:solidFill>
          <a:ln w="9525">
            <a:solidFill>
              <a:schemeClr val="tx1"/>
            </a:solidFill>
            <a:round/>
            <a:headEnd/>
            <a:tailEnd/>
          </a:ln>
        </p:spPr>
        <p:txBody>
          <a:bodyPr wrap="none" anchor="ctr"/>
          <a:lstStyle/>
          <a:p>
            <a:endParaRPr lang="zh-CN" altLang="en-US"/>
          </a:p>
        </p:txBody>
      </p:sp>
      <p:sp>
        <p:nvSpPr>
          <p:cNvPr id="38981" name="Line 69"/>
          <p:cNvSpPr>
            <a:spLocks noChangeShapeType="1"/>
          </p:cNvSpPr>
          <p:nvPr/>
        </p:nvSpPr>
        <p:spPr bwMode="auto">
          <a:xfrm>
            <a:off x="4191000" y="1371600"/>
            <a:ext cx="152400" cy="228600"/>
          </a:xfrm>
          <a:prstGeom prst="line">
            <a:avLst/>
          </a:prstGeom>
          <a:noFill/>
          <a:ln w="9525">
            <a:solidFill>
              <a:schemeClr val="tx1"/>
            </a:solidFill>
            <a:round/>
            <a:headEnd/>
            <a:tailEnd/>
          </a:ln>
        </p:spPr>
        <p:txBody>
          <a:bodyPr/>
          <a:lstStyle/>
          <a:p>
            <a:endParaRPr lang="ru-RU"/>
          </a:p>
        </p:txBody>
      </p:sp>
      <p:sp>
        <p:nvSpPr>
          <p:cNvPr id="38982" name="Line 70"/>
          <p:cNvSpPr>
            <a:spLocks noChangeShapeType="1"/>
          </p:cNvSpPr>
          <p:nvPr/>
        </p:nvSpPr>
        <p:spPr bwMode="auto">
          <a:xfrm flipV="1">
            <a:off x="4343400" y="1371600"/>
            <a:ext cx="152400" cy="228600"/>
          </a:xfrm>
          <a:prstGeom prst="line">
            <a:avLst/>
          </a:prstGeom>
          <a:noFill/>
          <a:ln w="9525">
            <a:solidFill>
              <a:schemeClr val="tx1"/>
            </a:solidFill>
            <a:round/>
            <a:headEnd/>
            <a:tailEnd/>
          </a:ln>
        </p:spPr>
        <p:txBody>
          <a:bodyPr/>
          <a:lstStyle/>
          <a:p>
            <a:endParaRPr lang="ru-RU"/>
          </a:p>
        </p:txBody>
      </p:sp>
      <p:sp>
        <p:nvSpPr>
          <p:cNvPr id="38983" name="Line 71"/>
          <p:cNvSpPr>
            <a:spLocks noChangeShapeType="1"/>
          </p:cNvSpPr>
          <p:nvPr/>
        </p:nvSpPr>
        <p:spPr bwMode="auto">
          <a:xfrm>
            <a:off x="4343400" y="1600200"/>
            <a:ext cx="0" cy="304800"/>
          </a:xfrm>
          <a:prstGeom prst="line">
            <a:avLst/>
          </a:prstGeom>
          <a:noFill/>
          <a:ln w="9525">
            <a:solidFill>
              <a:schemeClr val="tx1"/>
            </a:solidFill>
            <a:round/>
            <a:headEnd/>
            <a:tailEnd/>
          </a:ln>
        </p:spPr>
        <p:txBody>
          <a:bodyPr/>
          <a:lstStyle/>
          <a:p>
            <a:endParaRPr lang="ru-RU"/>
          </a:p>
        </p:txBody>
      </p:sp>
      <p:sp>
        <p:nvSpPr>
          <p:cNvPr id="38984" name="Rectangle 72"/>
          <p:cNvSpPr>
            <a:spLocks noChangeArrowheads="1"/>
          </p:cNvSpPr>
          <p:nvPr/>
        </p:nvSpPr>
        <p:spPr bwMode="auto">
          <a:xfrm rot="7924050">
            <a:off x="4419600" y="1066800"/>
            <a:ext cx="228600" cy="228600"/>
          </a:xfrm>
          <a:prstGeom prst="rect">
            <a:avLst/>
          </a:prstGeom>
          <a:solidFill>
            <a:schemeClr val="accent1"/>
          </a:solidFill>
          <a:ln w="9525">
            <a:solidFill>
              <a:schemeClr val="tx1"/>
            </a:solidFill>
            <a:miter lim="800000"/>
            <a:headEnd/>
            <a:tailEnd/>
          </a:ln>
        </p:spPr>
        <p:txBody>
          <a:bodyPr wrap="none" anchor="ctr"/>
          <a:lstStyle/>
          <a:p>
            <a:endParaRPr lang="zh-CN" altLang="en-US"/>
          </a:p>
        </p:txBody>
      </p:sp>
      <p:sp>
        <p:nvSpPr>
          <p:cNvPr id="38985" name="Oval 73"/>
          <p:cNvSpPr>
            <a:spLocks noChangeArrowheads="1"/>
          </p:cNvSpPr>
          <p:nvPr/>
        </p:nvSpPr>
        <p:spPr bwMode="auto">
          <a:xfrm>
            <a:off x="4114800" y="304800"/>
            <a:ext cx="304800" cy="228600"/>
          </a:xfrm>
          <a:prstGeom prst="ellipse">
            <a:avLst/>
          </a:prstGeom>
          <a:solidFill>
            <a:srgbClr val="E57A31"/>
          </a:solidFill>
          <a:ln w="9525">
            <a:solidFill>
              <a:schemeClr val="tx1"/>
            </a:solidFill>
            <a:round/>
            <a:headEnd/>
            <a:tailEnd/>
          </a:ln>
        </p:spPr>
        <p:txBody>
          <a:bodyPr wrap="none" anchor="ctr"/>
          <a:lstStyle/>
          <a:p>
            <a:endParaRPr lang="zh-CN" altLang="en-US"/>
          </a:p>
        </p:txBody>
      </p:sp>
      <p:sp>
        <p:nvSpPr>
          <p:cNvPr id="38986" name="Line 74"/>
          <p:cNvSpPr>
            <a:spLocks noChangeShapeType="1"/>
          </p:cNvSpPr>
          <p:nvPr/>
        </p:nvSpPr>
        <p:spPr bwMode="auto">
          <a:xfrm flipV="1">
            <a:off x="4038600" y="914400"/>
            <a:ext cx="228600" cy="228600"/>
          </a:xfrm>
          <a:prstGeom prst="line">
            <a:avLst/>
          </a:prstGeom>
          <a:noFill/>
          <a:ln w="9525">
            <a:solidFill>
              <a:schemeClr val="tx1"/>
            </a:solidFill>
            <a:round/>
            <a:headEnd/>
            <a:tailEnd/>
          </a:ln>
        </p:spPr>
        <p:txBody>
          <a:bodyPr/>
          <a:lstStyle/>
          <a:p>
            <a:endParaRPr lang="ru-RU"/>
          </a:p>
        </p:txBody>
      </p:sp>
      <p:sp>
        <p:nvSpPr>
          <p:cNvPr id="38987" name="Line 75"/>
          <p:cNvSpPr>
            <a:spLocks noChangeShapeType="1"/>
          </p:cNvSpPr>
          <p:nvPr/>
        </p:nvSpPr>
        <p:spPr bwMode="auto">
          <a:xfrm>
            <a:off x="4267200" y="914400"/>
            <a:ext cx="228600" cy="152400"/>
          </a:xfrm>
          <a:prstGeom prst="line">
            <a:avLst/>
          </a:prstGeom>
          <a:noFill/>
          <a:ln w="9525">
            <a:solidFill>
              <a:schemeClr val="tx1"/>
            </a:solidFill>
            <a:round/>
            <a:headEnd/>
            <a:tailEnd/>
          </a:ln>
        </p:spPr>
        <p:txBody>
          <a:bodyPr/>
          <a:lstStyle/>
          <a:p>
            <a:endParaRPr lang="ru-RU"/>
          </a:p>
        </p:txBody>
      </p:sp>
      <p:sp>
        <p:nvSpPr>
          <p:cNvPr id="38988" name="Line 76"/>
          <p:cNvSpPr>
            <a:spLocks noChangeShapeType="1"/>
          </p:cNvSpPr>
          <p:nvPr/>
        </p:nvSpPr>
        <p:spPr bwMode="auto">
          <a:xfrm flipV="1">
            <a:off x="4267200" y="533400"/>
            <a:ext cx="0" cy="381000"/>
          </a:xfrm>
          <a:prstGeom prst="line">
            <a:avLst/>
          </a:prstGeom>
          <a:noFill/>
          <a:ln w="9525">
            <a:solidFill>
              <a:schemeClr val="tx1"/>
            </a:solidFill>
            <a:round/>
            <a:headEnd/>
            <a:tailEnd/>
          </a:ln>
        </p:spPr>
        <p:txBody>
          <a:bodyPr/>
          <a:lstStyle/>
          <a:p>
            <a:endParaRPr lang="ru-RU"/>
          </a:p>
        </p:txBody>
      </p:sp>
      <p:sp>
        <p:nvSpPr>
          <p:cNvPr id="38989" name="Line 77"/>
          <p:cNvSpPr>
            <a:spLocks noChangeShapeType="1"/>
          </p:cNvSpPr>
          <p:nvPr/>
        </p:nvSpPr>
        <p:spPr bwMode="auto">
          <a:xfrm>
            <a:off x="2362200" y="2971800"/>
            <a:ext cx="152400" cy="228600"/>
          </a:xfrm>
          <a:prstGeom prst="line">
            <a:avLst/>
          </a:prstGeom>
          <a:noFill/>
          <a:ln w="9525">
            <a:solidFill>
              <a:schemeClr val="tx1"/>
            </a:solidFill>
            <a:round/>
            <a:headEnd/>
            <a:tailEnd/>
          </a:ln>
        </p:spPr>
        <p:txBody>
          <a:bodyPr/>
          <a:lstStyle/>
          <a:p>
            <a:endParaRPr lang="ru-RU"/>
          </a:p>
        </p:txBody>
      </p:sp>
      <p:sp>
        <p:nvSpPr>
          <p:cNvPr id="38990" name="Line 78"/>
          <p:cNvSpPr>
            <a:spLocks noChangeShapeType="1"/>
          </p:cNvSpPr>
          <p:nvPr/>
        </p:nvSpPr>
        <p:spPr bwMode="auto">
          <a:xfrm flipV="1">
            <a:off x="2514600" y="2971800"/>
            <a:ext cx="152400" cy="228600"/>
          </a:xfrm>
          <a:prstGeom prst="line">
            <a:avLst/>
          </a:prstGeom>
          <a:noFill/>
          <a:ln w="9525">
            <a:solidFill>
              <a:schemeClr val="tx1"/>
            </a:solidFill>
            <a:round/>
            <a:headEnd/>
            <a:tailEnd/>
          </a:ln>
        </p:spPr>
        <p:txBody>
          <a:bodyPr/>
          <a:lstStyle/>
          <a:p>
            <a:endParaRPr lang="ru-RU"/>
          </a:p>
        </p:txBody>
      </p:sp>
      <p:sp>
        <p:nvSpPr>
          <p:cNvPr id="38991" name="Line 79"/>
          <p:cNvSpPr>
            <a:spLocks noChangeShapeType="1"/>
          </p:cNvSpPr>
          <p:nvPr/>
        </p:nvSpPr>
        <p:spPr bwMode="auto">
          <a:xfrm>
            <a:off x="2514600" y="3200400"/>
            <a:ext cx="0" cy="304800"/>
          </a:xfrm>
          <a:prstGeom prst="line">
            <a:avLst/>
          </a:prstGeom>
          <a:noFill/>
          <a:ln w="9525">
            <a:solidFill>
              <a:schemeClr val="tx1"/>
            </a:solidFill>
            <a:round/>
            <a:headEnd/>
            <a:tailEnd/>
          </a:ln>
        </p:spPr>
        <p:txBody>
          <a:bodyPr/>
          <a:lstStyle/>
          <a:p>
            <a:endParaRPr lang="ru-RU"/>
          </a:p>
        </p:txBody>
      </p:sp>
      <p:sp>
        <p:nvSpPr>
          <p:cNvPr id="38992" name="Oval 80"/>
          <p:cNvSpPr>
            <a:spLocks noChangeArrowheads="1"/>
          </p:cNvSpPr>
          <p:nvPr/>
        </p:nvSpPr>
        <p:spPr bwMode="auto">
          <a:xfrm>
            <a:off x="2362200" y="3505200"/>
            <a:ext cx="304800" cy="228600"/>
          </a:xfrm>
          <a:prstGeom prst="ellipse">
            <a:avLst/>
          </a:prstGeom>
          <a:solidFill>
            <a:srgbClr val="E57A31"/>
          </a:solidFill>
          <a:ln w="9525">
            <a:solidFill>
              <a:schemeClr val="tx1"/>
            </a:solidFill>
            <a:round/>
            <a:headEnd/>
            <a:tailEnd/>
          </a:ln>
        </p:spPr>
        <p:txBody>
          <a:bodyPr wrap="none" anchor="ctr"/>
          <a:lstStyle/>
          <a:p>
            <a:endParaRPr lang="zh-CN" altLang="en-US"/>
          </a:p>
        </p:txBody>
      </p:sp>
      <p:sp>
        <p:nvSpPr>
          <p:cNvPr id="38993" name="Rectangle 81"/>
          <p:cNvSpPr>
            <a:spLocks noChangeArrowheads="1"/>
          </p:cNvSpPr>
          <p:nvPr/>
        </p:nvSpPr>
        <p:spPr bwMode="auto">
          <a:xfrm rot="7924050">
            <a:off x="2438400" y="4114800"/>
            <a:ext cx="228600" cy="228600"/>
          </a:xfrm>
          <a:prstGeom prst="rect">
            <a:avLst/>
          </a:prstGeom>
          <a:solidFill>
            <a:schemeClr val="accent1"/>
          </a:solidFill>
          <a:ln w="9525">
            <a:solidFill>
              <a:schemeClr val="tx1"/>
            </a:solidFill>
            <a:miter lim="800000"/>
            <a:headEnd/>
            <a:tailEnd/>
          </a:ln>
        </p:spPr>
        <p:txBody>
          <a:bodyPr wrap="none" anchor="ctr"/>
          <a:lstStyle/>
          <a:p>
            <a:endParaRPr lang="zh-CN" altLang="en-US"/>
          </a:p>
        </p:txBody>
      </p:sp>
      <p:sp>
        <p:nvSpPr>
          <p:cNvPr id="38994" name="Line 82"/>
          <p:cNvSpPr>
            <a:spLocks noChangeShapeType="1"/>
          </p:cNvSpPr>
          <p:nvPr/>
        </p:nvSpPr>
        <p:spPr bwMode="auto">
          <a:xfrm>
            <a:off x="2362200" y="4800600"/>
            <a:ext cx="152400" cy="228600"/>
          </a:xfrm>
          <a:prstGeom prst="line">
            <a:avLst/>
          </a:prstGeom>
          <a:noFill/>
          <a:ln w="9525">
            <a:solidFill>
              <a:schemeClr val="tx1"/>
            </a:solidFill>
            <a:round/>
            <a:headEnd/>
            <a:tailEnd/>
          </a:ln>
        </p:spPr>
        <p:txBody>
          <a:bodyPr/>
          <a:lstStyle/>
          <a:p>
            <a:endParaRPr lang="ru-RU"/>
          </a:p>
        </p:txBody>
      </p:sp>
      <p:sp>
        <p:nvSpPr>
          <p:cNvPr id="38995" name="Line 83"/>
          <p:cNvSpPr>
            <a:spLocks noChangeShapeType="1"/>
          </p:cNvSpPr>
          <p:nvPr/>
        </p:nvSpPr>
        <p:spPr bwMode="auto">
          <a:xfrm flipV="1">
            <a:off x="2514600" y="4800600"/>
            <a:ext cx="152400" cy="228600"/>
          </a:xfrm>
          <a:prstGeom prst="line">
            <a:avLst/>
          </a:prstGeom>
          <a:noFill/>
          <a:ln w="9525">
            <a:solidFill>
              <a:schemeClr val="tx1"/>
            </a:solidFill>
            <a:round/>
            <a:headEnd/>
            <a:tailEnd/>
          </a:ln>
        </p:spPr>
        <p:txBody>
          <a:bodyPr/>
          <a:lstStyle/>
          <a:p>
            <a:endParaRPr lang="ru-RU"/>
          </a:p>
        </p:txBody>
      </p:sp>
      <p:sp>
        <p:nvSpPr>
          <p:cNvPr id="38996" name="Line 84"/>
          <p:cNvSpPr>
            <a:spLocks noChangeShapeType="1"/>
          </p:cNvSpPr>
          <p:nvPr/>
        </p:nvSpPr>
        <p:spPr bwMode="auto">
          <a:xfrm>
            <a:off x="2514600" y="5029200"/>
            <a:ext cx="0" cy="304800"/>
          </a:xfrm>
          <a:prstGeom prst="line">
            <a:avLst/>
          </a:prstGeom>
          <a:noFill/>
          <a:ln w="9525">
            <a:solidFill>
              <a:schemeClr val="tx1"/>
            </a:solidFill>
            <a:round/>
            <a:headEnd/>
            <a:tailEnd/>
          </a:ln>
        </p:spPr>
        <p:txBody>
          <a:bodyPr/>
          <a:lstStyle/>
          <a:p>
            <a:endParaRPr lang="ru-RU"/>
          </a:p>
        </p:txBody>
      </p:sp>
      <p:sp>
        <p:nvSpPr>
          <p:cNvPr id="38997" name="Line 85"/>
          <p:cNvSpPr>
            <a:spLocks noChangeShapeType="1"/>
          </p:cNvSpPr>
          <p:nvPr/>
        </p:nvSpPr>
        <p:spPr bwMode="auto">
          <a:xfrm>
            <a:off x="5486400" y="1447800"/>
            <a:ext cx="0" cy="457200"/>
          </a:xfrm>
          <a:prstGeom prst="line">
            <a:avLst/>
          </a:prstGeom>
          <a:noFill/>
          <a:ln w="9525">
            <a:solidFill>
              <a:schemeClr val="tx1"/>
            </a:solidFill>
            <a:round/>
            <a:headEnd/>
            <a:tailEnd/>
          </a:ln>
        </p:spPr>
        <p:txBody>
          <a:bodyPr/>
          <a:lstStyle/>
          <a:p>
            <a:endParaRPr lang="ru-RU"/>
          </a:p>
        </p:txBody>
      </p:sp>
      <p:sp>
        <p:nvSpPr>
          <p:cNvPr id="38998" name="Line 86"/>
          <p:cNvSpPr>
            <a:spLocks noChangeShapeType="1"/>
          </p:cNvSpPr>
          <p:nvPr/>
        </p:nvSpPr>
        <p:spPr bwMode="auto">
          <a:xfrm>
            <a:off x="5638800" y="1447800"/>
            <a:ext cx="0" cy="457200"/>
          </a:xfrm>
          <a:prstGeom prst="line">
            <a:avLst/>
          </a:prstGeom>
          <a:noFill/>
          <a:ln w="9525">
            <a:solidFill>
              <a:schemeClr val="tx1"/>
            </a:solidFill>
            <a:round/>
            <a:headEnd/>
            <a:tailEnd/>
          </a:ln>
        </p:spPr>
        <p:txBody>
          <a:bodyPr/>
          <a:lstStyle/>
          <a:p>
            <a:endParaRPr lang="ru-RU"/>
          </a:p>
        </p:txBody>
      </p:sp>
      <p:sp>
        <p:nvSpPr>
          <p:cNvPr id="38999" name="Line 87"/>
          <p:cNvSpPr>
            <a:spLocks noChangeShapeType="1"/>
          </p:cNvSpPr>
          <p:nvPr/>
        </p:nvSpPr>
        <p:spPr bwMode="auto">
          <a:xfrm flipV="1">
            <a:off x="5638800" y="1219200"/>
            <a:ext cx="228600" cy="228600"/>
          </a:xfrm>
          <a:prstGeom prst="line">
            <a:avLst/>
          </a:prstGeom>
          <a:noFill/>
          <a:ln w="9525">
            <a:solidFill>
              <a:schemeClr val="tx1"/>
            </a:solidFill>
            <a:round/>
            <a:headEnd/>
            <a:tailEnd/>
          </a:ln>
        </p:spPr>
        <p:txBody>
          <a:bodyPr/>
          <a:lstStyle/>
          <a:p>
            <a:endParaRPr lang="ru-RU"/>
          </a:p>
        </p:txBody>
      </p:sp>
      <p:sp>
        <p:nvSpPr>
          <p:cNvPr id="39000" name="Line 88"/>
          <p:cNvSpPr>
            <a:spLocks noChangeShapeType="1"/>
          </p:cNvSpPr>
          <p:nvPr/>
        </p:nvSpPr>
        <p:spPr bwMode="auto">
          <a:xfrm flipH="1" flipV="1">
            <a:off x="5257800" y="1219200"/>
            <a:ext cx="228600" cy="228600"/>
          </a:xfrm>
          <a:prstGeom prst="line">
            <a:avLst/>
          </a:prstGeom>
          <a:noFill/>
          <a:ln w="9525">
            <a:solidFill>
              <a:schemeClr val="tx1"/>
            </a:solidFill>
            <a:round/>
            <a:headEnd/>
            <a:tailEnd/>
          </a:ln>
        </p:spPr>
        <p:txBody>
          <a:bodyPr/>
          <a:lstStyle/>
          <a:p>
            <a:endParaRPr lang="ru-RU"/>
          </a:p>
        </p:txBody>
      </p:sp>
      <p:sp>
        <p:nvSpPr>
          <p:cNvPr id="39001" name="Line 89"/>
          <p:cNvSpPr>
            <a:spLocks noChangeShapeType="1"/>
          </p:cNvSpPr>
          <p:nvPr/>
        </p:nvSpPr>
        <p:spPr bwMode="auto">
          <a:xfrm flipV="1">
            <a:off x="5257800" y="1066800"/>
            <a:ext cx="76200" cy="152400"/>
          </a:xfrm>
          <a:prstGeom prst="line">
            <a:avLst/>
          </a:prstGeom>
          <a:noFill/>
          <a:ln w="9525">
            <a:solidFill>
              <a:schemeClr val="tx1"/>
            </a:solidFill>
            <a:round/>
            <a:headEnd/>
            <a:tailEnd/>
          </a:ln>
        </p:spPr>
        <p:txBody>
          <a:bodyPr/>
          <a:lstStyle/>
          <a:p>
            <a:endParaRPr lang="ru-RU"/>
          </a:p>
        </p:txBody>
      </p:sp>
      <p:sp>
        <p:nvSpPr>
          <p:cNvPr id="39002" name="Line 90"/>
          <p:cNvSpPr>
            <a:spLocks noChangeShapeType="1"/>
          </p:cNvSpPr>
          <p:nvPr/>
        </p:nvSpPr>
        <p:spPr bwMode="auto">
          <a:xfrm>
            <a:off x="5334000" y="1066800"/>
            <a:ext cx="228600" cy="228600"/>
          </a:xfrm>
          <a:prstGeom prst="line">
            <a:avLst/>
          </a:prstGeom>
          <a:noFill/>
          <a:ln w="9525">
            <a:solidFill>
              <a:schemeClr val="tx1"/>
            </a:solidFill>
            <a:round/>
            <a:headEnd/>
            <a:tailEnd/>
          </a:ln>
        </p:spPr>
        <p:txBody>
          <a:bodyPr/>
          <a:lstStyle/>
          <a:p>
            <a:endParaRPr lang="ru-RU"/>
          </a:p>
        </p:txBody>
      </p:sp>
      <p:sp>
        <p:nvSpPr>
          <p:cNvPr id="39003" name="Line 91"/>
          <p:cNvSpPr>
            <a:spLocks noChangeShapeType="1"/>
          </p:cNvSpPr>
          <p:nvPr/>
        </p:nvSpPr>
        <p:spPr bwMode="auto">
          <a:xfrm flipV="1">
            <a:off x="5562600" y="1066800"/>
            <a:ext cx="228600" cy="228600"/>
          </a:xfrm>
          <a:prstGeom prst="line">
            <a:avLst/>
          </a:prstGeom>
          <a:noFill/>
          <a:ln w="9525">
            <a:solidFill>
              <a:schemeClr val="tx1"/>
            </a:solidFill>
            <a:round/>
            <a:headEnd/>
            <a:tailEnd/>
          </a:ln>
        </p:spPr>
        <p:txBody>
          <a:bodyPr/>
          <a:lstStyle/>
          <a:p>
            <a:endParaRPr lang="ru-RU"/>
          </a:p>
        </p:txBody>
      </p:sp>
      <p:sp>
        <p:nvSpPr>
          <p:cNvPr id="39004" name="Line 92"/>
          <p:cNvSpPr>
            <a:spLocks noChangeShapeType="1"/>
          </p:cNvSpPr>
          <p:nvPr/>
        </p:nvSpPr>
        <p:spPr bwMode="auto">
          <a:xfrm>
            <a:off x="5791200" y="1066800"/>
            <a:ext cx="76200" cy="152400"/>
          </a:xfrm>
          <a:prstGeom prst="line">
            <a:avLst/>
          </a:prstGeom>
          <a:noFill/>
          <a:ln w="9525">
            <a:solidFill>
              <a:schemeClr val="tx1"/>
            </a:solidFill>
            <a:round/>
            <a:headEnd/>
            <a:tailEnd/>
          </a:ln>
        </p:spPr>
        <p:txBody>
          <a:bodyPr/>
          <a:lstStyle/>
          <a:p>
            <a:endParaRPr lang="ru-RU"/>
          </a:p>
        </p:txBody>
      </p:sp>
      <p:sp>
        <p:nvSpPr>
          <p:cNvPr id="39005" name="Line 93"/>
          <p:cNvSpPr>
            <a:spLocks noChangeShapeType="1"/>
          </p:cNvSpPr>
          <p:nvPr/>
        </p:nvSpPr>
        <p:spPr bwMode="auto">
          <a:xfrm flipV="1">
            <a:off x="2667000" y="6019800"/>
            <a:ext cx="228600" cy="228600"/>
          </a:xfrm>
          <a:prstGeom prst="line">
            <a:avLst/>
          </a:prstGeom>
          <a:noFill/>
          <a:ln w="9525">
            <a:solidFill>
              <a:schemeClr val="tx1"/>
            </a:solidFill>
            <a:round/>
            <a:headEnd/>
            <a:tailEnd/>
          </a:ln>
        </p:spPr>
        <p:txBody>
          <a:bodyPr/>
          <a:lstStyle/>
          <a:p>
            <a:endParaRPr lang="ru-RU"/>
          </a:p>
        </p:txBody>
      </p:sp>
      <p:sp>
        <p:nvSpPr>
          <p:cNvPr id="39006" name="Line 94"/>
          <p:cNvSpPr>
            <a:spLocks noChangeShapeType="1"/>
          </p:cNvSpPr>
          <p:nvPr/>
        </p:nvSpPr>
        <p:spPr bwMode="auto">
          <a:xfrm flipH="1" flipV="1">
            <a:off x="2286000" y="6019800"/>
            <a:ext cx="228600" cy="228600"/>
          </a:xfrm>
          <a:prstGeom prst="line">
            <a:avLst/>
          </a:prstGeom>
          <a:noFill/>
          <a:ln w="9525">
            <a:solidFill>
              <a:schemeClr val="tx1"/>
            </a:solidFill>
            <a:round/>
            <a:headEnd/>
            <a:tailEnd/>
          </a:ln>
        </p:spPr>
        <p:txBody>
          <a:bodyPr/>
          <a:lstStyle/>
          <a:p>
            <a:endParaRPr lang="ru-RU"/>
          </a:p>
        </p:txBody>
      </p:sp>
      <p:sp>
        <p:nvSpPr>
          <p:cNvPr id="39007" name="Line 95"/>
          <p:cNvSpPr>
            <a:spLocks noChangeShapeType="1"/>
          </p:cNvSpPr>
          <p:nvPr/>
        </p:nvSpPr>
        <p:spPr bwMode="auto">
          <a:xfrm flipV="1">
            <a:off x="2286000" y="5867400"/>
            <a:ext cx="76200" cy="152400"/>
          </a:xfrm>
          <a:prstGeom prst="line">
            <a:avLst/>
          </a:prstGeom>
          <a:noFill/>
          <a:ln w="9525">
            <a:solidFill>
              <a:schemeClr val="tx1"/>
            </a:solidFill>
            <a:round/>
            <a:headEnd/>
            <a:tailEnd/>
          </a:ln>
        </p:spPr>
        <p:txBody>
          <a:bodyPr/>
          <a:lstStyle/>
          <a:p>
            <a:endParaRPr lang="ru-RU"/>
          </a:p>
        </p:txBody>
      </p:sp>
      <p:sp>
        <p:nvSpPr>
          <p:cNvPr id="39008" name="Line 96"/>
          <p:cNvSpPr>
            <a:spLocks noChangeShapeType="1"/>
          </p:cNvSpPr>
          <p:nvPr/>
        </p:nvSpPr>
        <p:spPr bwMode="auto">
          <a:xfrm>
            <a:off x="2362200" y="5867400"/>
            <a:ext cx="228600" cy="228600"/>
          </a:xfrm>
          <a:prstGeom prst="line">
            <a:avLst/>
          </a:prstGeom>
          <a:noFill/>
          <a:ln w="9525">
            <a:solidFill>
              <a:schemeClr val="tx1"/>
            </a:solidFill>
            <a:round/>
            <a:headEnd/>
            <a:tailEnd/>
          </a:ln>
        </p:spPr>
        <p:txBody>
          <a:bodyPr/>
          <a:lstStyle/>
          <a:p>
            <a:endParaRPr lang="ru-RU"/>
          </a:p>
        </p:txBody>
      </p:sp>
      <p:sp>
        <p:nvSpPr>
          <p:cNvPr id="39009" name="Line 97"/>
          <p:cNvSpPr>
            <a:spLocks noChangeShapeType="1"/>
          </p:cNvSpPr>
          <p:nvPr/>
        </p:nvSpPr>
        <p:spPr bwMode="auto">
          <a:xfrm flipV="1">
            <a:off x="2590800" y="5867400"/>
            <a:ext cx="228600" cy="228600"/>
          </a:xfrm>
          <a:prstGeom prst="line">
            <a:avLst/>
          </a:prstGeom>
          <a:noFill/>
          <a:ln w="9525">
            <a:solidFill>
              <a:schemeClr val="tx1"/>
            </a:solidFill>
            <a:round/>
            <a:headEnd/>
            <a:tailEnd/>
          </a:ln>
        </p:spPr>
        <p:txBody>
          <a:bodyPr/>
          <a:lstStyle/>
          <a:p>
            <a:endParaRPr lang="ru-RU"/>
          </a:p>
        </p:txBody>
      </p:sp>
      <p:sp>
        <p:nvSpPr>
          <p:cNvPr id="39010" name="Line 98"/>
          <p:cNvSpPr>
            <a:spLocks noChangeShapeType="1"/>
          </p:cNvSpPr>
          <p:nvPr/>
        </p:nvSpPr>
        <p:spPr bwMode="auto">
          <a:xfrm>
            <a:off x="2819400" y="5867400"/>
            <a:ext cx="76200" cy="152400"/>
          </a:xfrm>
          <a:prstGeom prst="line">
            <a:avLst/>
          </a:prstGeom>
          <a:noFill/>
          <a:ln w="9525">
            <a:solidFill>
              <a:schemeClr val="tx1"/>
            </a:solidFill>
            <a:round/>
            <a:headEnd/>
            <a:tailEnd/>
          </a:ln>
        </p:spPr>
        <p:txBody>
          <a:bodyPr/>
          <a:lstStyle/>
          <a:p>
            <a:endParaRPr lang="ru-RU"/>
          </a:p>
        </p:txBody>
      </p:sp>
      <p:sp>
        <p:nvSpPr>
          <p:cNvPr id="39011" name="Line 99"/>
          <p:cNvSpPr>
            <a:spLocks noChangeShapeType="1"/>
          </p:cNvSpPr>
          <p:nvPr/>
        </p:nvSpPr>
        <p:spPr bwMode="auto">
          <a:xfrm>
            <a:off x="2514600" y="6248400"/>
            <a:ext cx="0" cy="381000"/>
          </a:xfrm>
          <a:prstGeom prst="line">
            <a:avLst/>
          </a:prstGeom>
          <a:noFill/>
          <a:ln w="9525">
            <a:solidFill>
              <a:schemeClr val="tx1"/>
            </a:solidFill>
            <a:round/>
            <a:headEnd/>
            <a:tailEnd/>
          </a:ln>
        </p:spPr>
        <p:txBody>
          <a:bodyPr/>
          <a:lstStyle/>
          <a:p>
            <a:endParaRPr lang="ru-RU"/>
          </a:p>
        </p:txBody>
      </p:sp>
      <p:sp>
        <p:nvSpPr>
          <p:cNvPr id="39012" name="Line 100"/>
          <p:cNvSpPr>
            <a:spLocks noChangeShapeType="1"/>
          </p:cNvSpPr>
          <p:nvPr/>
        </p:nvSpPr>
        <p:spPr bwMode="auto">
          <a:xfrm>
            <a:off x="2667000" y="6248400"/>
            <a:ext cx="0" cy="381000"/>
          </a:xfrm>
          <a:prstGeom prst="line">
            <a:avLst/>
          </a:prstGeom>
          <a:noFill/>
          <a:ln w="9525">
            <a:solidFill>
              <a:schemeClr val="tx1"/>
            </a:solidFill>
            <a:round/>
            <a:headEnd/>
            <a:tailEnd/>
          </a:ln>
        </p:spPr>
        <p:txBody>
          <a:bodyPr/>
          <a:lstStyle/>
          <a:p>
            <a:endParaRPr lang="ru-RU"/>
          </a:p>
        </p:txBody>
      </p:sp>
      <p:sp>
        <p:nvSpPr>
          <p:cNvPr id="39013" name="Line 101"/>
          <p:cNvSpPr>
            <a:spLocks noChangeShapeType="1"/>
          </p:cNvSpPr>
          <p:nvPr/>
        </p:nvSpPr>
        <p:spPr bwMode="auto">
          <a:xfrm>
            <a:off x="2514600" y="6629400"/>
            <a:ext cx="152400" cy="0"/>
          </a:xfrm>
          <a:prstGeom prst="line">
            <a:avLst/>
          </a:prstGeom>
          <a:noFill/>
          <a:ln w="9525">
            <a:solidFill>
              <a:schemeClr val="tx1"/>
            </a:solidFill>
            <a:round/>
            <a:headEnd/>
            <a:tailEnd/>
          </a:ln>
        </p:spPr>
        <p:txBody>
          <a:bodyPr/>
          <a:lstStyle/>
          <a:p>
            <a:endParaRPr lang="ru-RU"/>
          </a:p>
        </p:txBody>
      </p:sp>
      <p:sp>
        <p:nvSpPr>
          <p:cNvPr id="39014" name="Line 102"/>
          <p:cNvSpPr>
            <a:spLocks noChangeShapeType="1"/>
          </p:cNvSpPr>
          <p:nvPr/>
        </p:nvSpPr>
        <p:spPr bwMode="auto">
          <a:xfrm>
            <a:off x="5181600" y="838200"/>
            <a:ext cx="762000" cy="0"/>
          </a:xfrm>
          <a:prstGeom prst="line">
            <a:avLst/>
          </a:prstGeom>
          <a:noFill/>
          <a:ln w="9525">
            <a:solidFill>
              <a:schemeClr val="tx1"/>
            </a:solidFill>
            <a:round/>
            <a:headEnd/>
            <a:tailEnd/>
          </a:ln>
        </p:spPr>
        <p:txBody>
          <a:bodyPr/>
          <a:lstStyle/>
          <a:p>
            <a:endParaRPr lang="ru-RU"/>
          </a:p>
        </p:txBody>
      </p:sp>
      <p:sp>
        <p:nvSpPr>
          <p:cNvPr id="39015" name="Line 103"/>
          <p:cNvSpPr>
            <a:spLocks noChangeShapeType="1"/>
          </p:cNvSpPr>
          <p:nvPr/>
        </p:nvSpPr>
        <p:spPr bwMode="auto">
          <a:xfrm flipV="1">
            <a:off x="5943600" y="609600"/>
            <a:ext cx="228600" cy="228600"/>
          </a:xfrm>
          <a:prstGeom prst="line">
            <a:avLst/>
          </a:prstGeom>
          <a:noFill/>
          <a:ln w="9525">
            <a:solidFill>
              <a:schemeClr val="tx1"/>
            </a:solidFill>
            <a:round/>
            <a:headEnd/>
            <a:tailEnd/>
          </a:ln>
        </p:spPr>
        <p:txBody>
          <a:bodyPr/>
          <a:lstStyle/>
          <a:p>
            <a:endParaRPr lang="ru-RU"/>
          </a:p>
        </p:txBody>
      </p:sp>
      <p:sp>
        <p:nvSpPr>
          <p:cNvPr id="39016" name="Line 104"/>
          <p:cNvSpPr>
            <a:spLocks noChangeShapeType="1"/>
          </p:cNvSpPr>
          <p:nvPr/>
        </p:nvSpPr>
        <p:spPr bwMode="auto">
          <a:xfrm>
            <a:off x="5943600" y="838200"/>
            <a:ext cx="304800" cy="228600"/>
          </a:xfrm>
          <a:prstGeom prst="line">
            <a:avLst/>
          </a:prstGeom>
          <a:noFill/>
          <a:ln w="9525">
            <a:solidFill>
              <a:schemeClr val="tx1"/>
            </a:solidFill>
            <a:round/>
            <a:headEnd/>
            <a:tailEnd/>
          </a:ln>
        </p:spPr>
        <p:txBody>
          <a:bodyPr/>
          <a:lstStyle/>
          <a:p>
            <a:endParaRPr lang="ru-RU"/>
          </a:p>
        </p:txBody>
      </p:sp>
      <p:sp>
        <p:nvSpPr>
          <p:cNvPr id="39017" name="Oval 105"/>
          <p:cNvSpPr>
            <a:spLocks noChangeArrowheads="1"/>
          </p:cNvSpPr>
          <p:nvPr/>
        </p:nvSpPr>
        <p:spPr bwMode="auto">
          <a:xfrm rot="-5400000">
            <a:off x="4914900" y="723900"/>
            <a:ext cx="304800" cy="228600"/>
          </a:xfrm>
          <a:prstGeom prst="ellipse">
            <a:avLst/>
          </a:prstGeom>
          <a:solidFill>
            <a:srgbClr val="E57A31"/>
          </a:solidFill>
          <a:ln w="9525">
            <a:solidFill>
              <a:schemeClr val="tx1"/>
            </a:solidFill>
            <a:round/>
            <a:headEnd/>
            <a:tailEnd/>
          </a:ln>
        </p:spPr>
        <p:txBody>
          <a:bodyPr wrap="none" anchor="ctr"/>
          <a:lstStyle/>
          <a:p>
            <a:endParaRPr lang="zh-CN" altLang="en-US"/>
          </a:p>
        </p:txBody>
      </p:sp>
      <p:sp>
        <p:nvSpPr>
          <p:cNvPr id="39018" name="Text Box 106"/>
          <p:cNvSpPr txBox="1">
            <a:spLocks noChangeArrowheads="1"/>
          </p:cNvSpPr>
          <p:nvPr/>
        </p:nvSpPr>
        <p:spPr bwMode="auto">
          <a:xfrm>
            <a:off x="3200400" y="3048000"/>
            <a:ext cx="5638800" cy="779463"/>
          </a:xfrm>
          <a:prstGeom prst="rect">
            <a:avLst/>
          </a:prstGeom>
          <a:noFill/>
          <a:ln w="9525">
            <a:noFill/>
            <a:miter lim="800000"/>
            <a:headEnd/>
            <a:tailEnd/>
          </a:ln>
        </p:spPr>
        <p:txBody>
          <a:bodyPr>
            <a:spAutoFit/>
          </a:bodyPr>
          <a:lstStyle/>
          <a:p>
            <a:pPr>
              <a:spcBef>
                <a:spcPct val="50000"/>
              </a:spcBef>
            </a:pPr>
            <a:r>
              <a:rPr lang="en-US" altLang="zh-CN" b="1"/>
              <a:t>Gold nanoparticle labeled anti-HCG </a:t>
            </a:r>
          </a:p>
          <a:p>
            <a:pPr>
              <a:spcBef>
                <a:spcPct val="50000"/>
              </a:spcBef>
            </a:pPr>
            <a:r>
              <a:rPr lang="zh-CN" altLang="en-US" b="1"/>
              <a:t>（</a:t>
            </a:r>
            <a:r>
              <a:rPr lang="en-US" altLang="zh-CN" b="1"/>
              <a:t>mouse IgG</a:t>
            </a:r>
            <a:r>
              <a:rPr lang="zh-CN" altLang="en-US" b="1"/>
              <a:t>）</a:t>
            </a:r>
          </a:p>
        </p:txBody>
      </p:sp>
      <p:sp>
        <p:nvSpPr>
          <p:cNvPr id="39019" name="Text Box 107"/>
          <p:cNvSpPr txBox="1">
            <a:spLocks noChangeArrowheads="1"/>
          </p:cNvSpPr>
          <p:nvPr/>
        </p:nvSpPr>
        <p:spPr bwMode="auto">
          <a:xfrm>
            <a:off x="3203575" y="4076700"/>
            <a:ext cx="5181600" cy="366713"/>
          </a:xfrm>
          <a:prstGeom prst="rect">
            <a:avLst/>
          </a:prstGeom>
          <a:noFill/>
          <a:ln w="9525">
            <a:noFill/>
            <a:miter lim="800000"/>
            <a:headEnd/>
            <a:tailEnd/>
          </a:ln>
        </p:spPr>
        <p:txBody>
          <a:bodyPr>
            <a:spAutoFit/>
          </a:bodyPr>
          <a:lstStyle/>
          <a:p>
            <a:pPr>
              <a:spcBef>
                <a:spcPct val="50000"/>
              </a:spcBef>
            </a:pPr>
            <a:r>
              <a:rPr lang="en-US" altLang="zh-CN" b="1"/>
              <a:t>Ag</a:t>
            </a:r>
            <a:r>
              <a:rPr lang="zh-CN" altLang="en-US" b="1"/>
              <a:t>（</a:t>
            </a:r>
            <a:r>
              <a:rPr lang="en-US" altLang="zh-CN" b="1"/>
              <a:t>HCG</a:t>
            </a:r>
            <a:r>
              <a:rPr lang="zh-CN" altLang="en-US" b="1"/>
              <a:t>，</a:t>
            </a:r>
            <a:r>
              <a:rPr lang="en-US" altLang="zh-CN" b="1"/>
              <a:t>human chorionic gonadotropin</a:t>
            </a:r>
            <a:r>
              <a:rPr lang="zh-CN" altLang="en-US" b="1"/>
              <a:t>）</a:t>
            </a:r>
          </a:p>
        </p:txBody>
      </p:sp>
      <p:sp>
        <p:nvSpPr>
          <p:cNvPr id="39020" name="Text Box 108"/>
          <p:cNvSpPr txBox="1">
            <a:spLocks noChangeArrowheads="1"/>
          </p:cNvSpPr>
          <p:nvPr/>
        </p:nvSpPr>
        <p:spPr bwMode="auto">
          <a:xfrm>
            <a:off x="685800" y="2362200"/>
            <a:ext cx="7924800" cy="366713"/>
          </a:xfrm>
          <a:prstGeom prst="rect">
            <a:avLst/>
          </a:prstGeom>
          <a:noFill/>
          <a:ln w="9525">
            <a:noFill/>
            <a:miter lim="800000"/>
            <a:headEnd/>
            <a:tailEnd/>
          </a:ln>
        </p:spPr>
        <p:txBody>
          <a:bodyPr>
            <a:spAutoFit/>
          </a:bodyPr>
          <a:lstStyle/>
          <a:p>
            <a:pPr>
              <a:spcBef>
                <a:spcPct val="50000"/>
              </a:spcBef>
            </a:pPr>
            <a:r>
              <a:rPr lang="zh-CN" altLang="en-US" b="1"/>
              <a:t>    </a:t>
            </a:r>
            <a:r>
              <a:rPr lang="en-US" altLang="zh-CN" b="1"/>
              <a:t>B                         G                     T                 R                         A</a:t>
            </a:r>
          </a:p>
        </p:txBody>
      </p:sp>
      <p:sp>
        <p:nvSpPr>
          <p:cNvPr id="39021" name="Text Box 109"/>
          <p:cNvSpPr txBox="1">
            <a:spLocks noChangeArrowheads="1"/>
          </p:cNvSpPr>
          <p:nvPr/>
        </p:nvSpPr>
        <p:spPr bwMode="auto">
          <a:xfrm>
            <a:off x="3203575" y="4868863"/>
            <a:ext cx="4648200" cy="366712"/>
          </a:xfrm>
          <a:prstGeom prst="rect">
            <a:avLst/>
          </a:prstGeom>
          <a:noFill/>
          <a:ln w="9525">
            <a:noFill/>
            <a:miter lim="800000"/>
            <a:headEnd/>
            <a:tailEnd/>
          </a:ln>
        </p:spPr>
        <p:txBody>
          <a:bodyPr>
            <a:spAutoFit/>
          </a:bodyPr>
          <a:lstStyle/>
          <a:p>
            <a:pPr>
              <a:spcBef>
                <a:spcPct val="50000"/>
              </a:spcBef>
            </a:pPr>
            <a:r>
              <a:rPr lang="en-US" altLang="zh-CN" b="1"/>
              <a:t>mouse anti-HCG (immobilized)</a:t>
            </a:r>
          </a:p>
        </p:txBody>
      </p:sp>
      <p:sp>
        <p:nvSpPr>
          <p:cNvPr id="39022" name="Text Box 110"/>
          <p:cNvSpPr txBox="1">
            <a:spLocks noChangeArrowheads="1"/>
          </p:cNvSpPr>
          <p:nvPr/>
        </p:nvSpPr>
        <p:spPr bwMode="auto">
          <a:xfrm>
            <a:off x="3276600" y="6092825"/>
            <a:ext cx="3733800" cy="366713"/>
          </a:xfrm>
          <a:prstGeom prst="rect">
            <a:avLst/>
          </a:prstGeom>
          <a:noFill/>
          <a:ln w="9525">
            <a:noFill/>
            <a:miter lim="800000"/>
            <a:headEnd/>
            <a:tailEnd/>
          </a:ln>
        </p:spPr>
        <p:txBody>
          <a:bodyPr>
            <a:spAutoFit/>
          </a:bodyPr>
          <a:lstStyle/>
          <a:p>
            <a:pPr>
              <a:spcBef>
                <a:spcPct val="50000"/>
              </a:spcBef>
            </a:pPr>
            <a:r>
              <a:rPr lang="en-US" altLang="zh-CN" b="1"/>
              <a:t>Anti-mouse IgG </a:t>
            </a:r>
            <a:r>
              <a:rPr lang="en-US" altLang="zh-CN" b="1">
                <a:latin typeface="Tahoma" pitchFamily="34" charset="0"/>
              </a:rPr>
              <a:t>(immobilized)</a:t>
            </a:r>
          </a:p>
        </p:txBody>
      </p:sp>
      <p:sp>
        <p:nvSpPr>
          <p:cNvPr id="39023" name="Text Box 111"/>
          <p:cNvSpPr txBox="1">
            <a:spLocks noChangeArrowheads="1"/>
          </p:cNvSpPr>
          <p:nvPr/>
        </p:nvSpPr>
        <p:spPr bwMode="auto">
          <a:xfrm>
            <a:off x="539750" y="2781300"/>
            <a:ext cx="1368425" cy="641350"/>
          </a:xfrm>
          <a:prstGeom prst="rect">
            <a:avLst/>
          </a:prstGeom>
          <a:noFill/>
          <a:ln w="9525">
            <a:noFill/>
            <a:miter lim="800000"/>
            <a:headEnd/>
            <a:tailEnd/>
          </a:ln>
        </p:spPr>
        <p:txBody>
          <a:bodyPr>
            <a:spAutoFit/>
          </a:bodyPr>
          <a:lstStyle/>
          <a:p>
            <a:pPr>
              <a:spcBef>
                <a:spcPct val="50000"/>
              </a:spcBef>
            </a:pPr>
            <a:r>
              <a:rPr lang="en-US" altLang="zh-CN" b="1"/>
              <a:t>Absorbent material</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descr="test_results"/>
          <p:cNvPicPr>
            <a:picLocks noChangeAspect="1" noChangeArrowheads="1"/>
          </p:cNvPicPr>
          <p:nvPr/>
        </p:nvPicPr>
        <p:blipFill>
          <a:blip r:embed="rId3"/>
          <a:srcRect/>
          <a:stretch>
            <a:fillRect/>
          </a:stretch>
        </p:blipFill>
        <p:spPr bwMode="auto">
          <a:xfrm>
            <a:off x="0" y="1295400"/>
            <a:ext cx="9144000" cy="3705225"/>
          </a:xfrm>
          <a:prstGeom prst="rect">
            <a:avLst/>
          </a:prstGeom>
          <a:noFill/>
          <a:ln w="9525">
            <a:noFill/>
            <a:miter lim="800000"/>
            <a:headEnd/>
            <a:tailEnd/>
          </a:ln>
        </p:spPr>
      </p:pic>
      <p:sp>
        <p:nvSpPr>
          <p:cNvPr id="39939" name="Rectangle 3"/>
          <p:cNvSpPr>
            <a:spLocks noChangeArrowheads="1"/>
          </p:cNvSpPr>
          <p:nvPr/>
        </p:nvSpPr>
        <p:spPr bwMode="auto">
          <a:xfrm>
            <a:off x="2590800" y="4495800"/>
            <a:ext cx="838200" cy="381000"/>
          </a:xfrm>
          <a:prstGeom prst="rect">
            <a:avLst/>
          </a:prstGeom>
          <a:solidFill>
            <a:schemeClr val="tx1"/>
          </a:solidFill>
          <a:ln w="9525">
            <a:solidFill>
              <a:schemeClr val="tx1"/>
            </a:solidFill>
            <a:miter lim="800000"/>
            <a:headEnd/>
            <a:tailEnd/>
          </a:ln>
        </p:spPr>
        <p:txBody>
          <a:bodyPr wrap="none" anchor="ctr"/>
          <a:lstStyle/>
          <a:p>
            <a:endParaRPr lang="zh-CN" altLang="en-US"/>
          </a:p>
        </p:txBody>
      </p:sp>
      <p:sp>
        <p:nvSpPr>
          <p:cNvPr id="39940" name="Rectangle 4"/>
          <p:cNvSpPr>
            <a:spLocks noChangeArrowheads="1"/>
          </p:cNvSpPr>
          <p:nvPr/>
        </p:nvSpPr>
        <p:spPr bwMode="auto">
          <a:xfrm>
            <a:off x="5257800" y="4495800"/>
            <a:ext cx="914400" cy="304800"/>
          </a:xfrm>
          <a:prstGeom prst="rect">
            <a:avLst/>
          </a:prstGeom>
          <a:solidFill>
            <a:schemeClr val="tx1"/>
          </a:solidFill>
          <a:ln w="9525">
            <a:solidFill>
              <a:schemeClr val="tx1"/>
            </a:solidFill>
            <a:miter lim="800000"/>
            <a:headEnd/>
            <a:tailEnd/>
          </a:ln>
        </p:spPr>
        <p:txBody>
          <a:bodyPr wrap="none" anchor="ctr"/>
          <a:lstStyle/>
          <a:p>
            <a:endParaRPr lang="zh-CN" altLang="en-US"/>
          </a:p>
        </p:txBody>
      </p:sp>
      <p:sp>
        <p:nvSpPr>
          <p:cNvPr id="39941" name="Text Box 5"/>
          <p:cNvSpPr txBox="1">
            <a:spLocks noChangeArrowheads="1"/>
          </p:cNvSpPr>
          <p:nvPr/>
        </p:nvSpPr>
        <p:spPr bwMode="auto">
          <a:xfrm>
            <a:off x="2133600" y="5334000"/>
            <a:ext cx="4648200" cy="457200"/>
          </a:xfrm>
          <a:prstGeom prst="rect">
            <a:avLst/>
          </a:prstGeom>
          <a:noFill/>
          <a:ln w="9525">
            <a:noFill/>
            <a:miter lim="800000"/>
            <a:headEnd/>
            <a:tailEnd/>
          </a:ln>
        </p:spPr>
        <p:txBody>
          <a:bodyPr>
            <a:spAutoFit/>
          </a:bodyPr>
          <a:lstStyle/>
          <a:p>
            <a:pPr>
              <a:spcBef>
                <a:spcPct val="50000"/>
              </a:spcBef>
            </a:pPr>
            <a:r>
              <a:rPr lang="zh-CN" altLang="en-US">
                <a:latin typeface="Tahoma" pitchFamily="34" charset="0"/>
              </a:rPr>
              <a:t>   </a:t>
            </a:r>
            <a:r>
              <a:rPr lang="en-US" altLang="zh-CN" sz="2400" b="1">
                <a:latin typeface="Tahoma" pitchFamily="34" charset="0"/>
              </a:rPr>
              <a:t>positive                  negative</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3"/>
          <p:cNvSpPr>
            <a:spLocks noGrp="1" noChangeArrowheads="1"/>
          </p:cNvSpPr>
          <p:nvPr>
            <p:ph type="body" idx="1"/>
          </p:nvPr>
        </p:nvSpPr>
        <p:spPr>
          <a:xfrm>
            <a:off x="762000" y="188913"/>
            <a:ext cx="8382000" cy="5867400"/>
          </a:xfrm>
        </p:spPr>
        <p:txBody>
          <a:bodyPr/>
          <a:lstStyle/>
          <a:p>
            <a:pPr eaLnBrk="1" hangingPunct="1">
              <a:lnSpc>
                <a:spcPct val="90000"/>
              </a:lnSpc>
            </a:pPr>
            <a:endParaRPr lang="en-US" altLang="zh-CN" sz="2400" b="1" smtClean="0">
              <a:latin typeface="Tahoma" pitchFamily="34" charset="0"/>
            </a:endParaRPr>
          </a:p>
          <a:p>
            <a:pPr eaLnBrk="1" hangingPunct="1">
              <a:lnSpc>
                <a:spcPct val="90000"/>
              </a:lnSpc>
              <a:buFontTx/>
              <a:buNone/>
            </a:pPr>
            <a:r>
              <a:rPr lang="zh-CN" altLang="en-US" sz="4000" b="1" smtClean="0">
                <a:latin typeface="Tahoma" pitchFamily="34" charset="0"/>
              </a:rPr>
              <a:t>  </a:t>
            </a:r>
            <a:r>
              <a:rPr lang="zh-CN" altLang="en-US" sz="4000" b="1" smtClean="0">
                <a:solidFill>
                  <a:srgbClr val="FF0000"/>
                </a:solidFill>
                <a:latin typeface="Tahoma" pitchFamily="34" charset="0"/>
              </a:rPr>
              <a:t>2. </a:t>
            </a:r>
            <a:r>
              <a:rPr lang="en-US" altLang="zh-CN" sz="4000" b="1" smtClean="0">
                <a:solidFill>
                  <a:srgbClr val="FF0000"/>
                </a:solidFill>
                <a:latin typeface="Tahoma" pitchFamily="34" charset="0"/>
              </a:rPr>
              <a:t>Detection the Function of Immune cells</a:t>
            </a:r>
          </a:p>
          <a:p>
            <a:pPr eaLnBrk="1" hangingPunct="1">
              <a:lnSpc>
                <a:spcPct val="90000"/>
              </a:lnSpc>
              <a:buFontTx/>
              <a:buNone/>
            </a:pPr>
            <a:r>
              <a:rPr lang="en-US" altLang="zh-CN" sz="4000" b="1" smtClean="0">
                <a:solidFill>
                  <a:srgbClr val="FF0000"/>
                </a:solidFill>
                <a:latin typeface="Tahoma" pitchFamily="34" charset="0"/>
              </a:rPr>
              <a:t>  1) Isolation of immune cells</a:t>
            </a:r>
          </a:p>
          <a:p>
            <a:pPr eaLnBrk="1" hangingPunct="1">
              <a:lnSpc>
                <a:spcPct val="90000"/>
              </a:lnSpc>
              <a:buFontTx/>
              <a:buNone/>
            </a:pPr>
            <a:r>
              <a:rPr lang="en-US" altLang="zh-CN" b="1" smtClean="0">
                <a:latin typeface="Tahoma" pitchFamily="34" charset="0"/>
              </a:rPr>
              <a:t>   </a:t>
            </a:r>
            <a:r>
              <a:rPr lang="en-US" altLang="zh-CN" sz="2800" b="1" smtClean="0">
                <a:solidFill>
                  <a:srgbClr val="FFFF00"/>
                </a:solidFill>
                <a:latin typeface="Tahoma" pitchFamily="34" charset="0"/>
              </a:rPr>
              <a:t> A  Isolation of PBMC:</a:t>
            </a:r>
          </a:p>
          <a:p>
            <a:pPr eaLnBrk="1" hangingPunct="1">
              <a:lnSpc>
                <a:spcPct val="90000"/>
              </a:lnSpc>
              <a:buFontTx/>
              <a:buNone/>
            </a:pPr>
            <a:r>
              <a:rPr lang="en-US" altLang="zh-CN" sz="2400" b="1" smtClean="0">
                <a:latin typeface="Tahoma" pitchFamily="34" charset="0"/>
              </a:rPr>
              <a:t>           Ficoll Urografin </a:t>
            </a:r>
            <a:r>
              <a:rPr lang="en-US" altLang="zh-CN" sz="2000" b="1" smtClean="0">
                <a:latin typeface="Tahoma" pitchFamily="34" charset="0"/>
              </a:rPr>
              <a:t>density-gradient separation</a:t>
            </a:r>
            <a:r>
              <a:rPr lang="en-US" altLang="zh-CN" sz="2400" b="1" smtClean="0">
                <a:latin typeface="Tahoma" pitchFamily="34" charset="0"/>
              </a:rPr>
              <a:t> </a:t>
            </a:r>
          </a:p>
          <a:p>
            <a:pPr eaLnBrk="1" hangingPunct="1">
              <a:lnSpc>
                <a:spcPct val="90000"/>
              </a:lnSpc>
              <a:buFontTx/>
              <a:buNone/>
            </a:pPr>
            <a:r>
              <a:rPr lang="en-US" altLang="zh-CN" sz="2400" b="1" smtClean="0">
                <a:latin typeface="Tahoma" pitchFamily="34" charset="0"/>
              </a:rPr>
              <a:t>                           </a:t>
            </a:r>
          </a:p>
          <a:p>
            <a:pPr eaLnBrk="1" hangingPunct="1">
              <a:lnSpc>
                <a:spcPct val="90000"/>
              </a:lnSpc>
              <a:buFontTx/>
              <a:buNone/>
            </a:pPr>
            <a:r>
              <a:rPr lang="en-US" altLang="zh-CN" sz="2400" b="1" smtClean="0">
                <a:solidFill>
                  <a:schemeClr val="tx2"/>
                </a:solidFill>
                <a:latin typeface="Tahoma" pitchFamily="34" charset="0"/>
              </a:rPr>
              <a:t>  </a:t>
            </a:r>
            <a:r>
              <a:rPr lang="en-US" altLang="zh-CN" sz="2400" b="1" smtClean="0">
                <a:solidFill>
                  <a:schemeClr val="accent1"/>
                </a:solidFill>
                <a:latin typeface="Tahoma" pitchFamily="34" charset="0"/>
              </a:rPr>
              <a:t>   </a:t>
            </a:r>
            <a:r>
              <a:rPr lang="en-US" altLang="zh-CN" sz="2400" b="1" smtClean="0">
                <a:solidFill>
                  <a:srgbClr val="FFFF00"/>
                </a:solidFill>
                <a:latin typeface="Tahoma" pitchFamily="34" charset="0"/>
              </a:rPr>
              <a:t>B: Isolation of lymphocytes and subsets.</a:t>
            </a:r>
            <a:r>
              <a:rPr lang="zh-CN" altLang="en-US" sz="2400" b="1" smtClean="0">
                <a:latin typeface="Tahoma" pitchFamily="34" charset="0"/>
              </a:rPr>
              <a:t>    </a:t>
            </a:r>
          </a:p>
          <a:p>
            <a:pPr eaLnBrk="1" hangingPunct="1">
              <a:lnSpc>
                <a:spcPct val="90000"/>
              </a:lnSpc>
              <a:buFontTx/>
              <a:buNone/>
            </a:pPr>
            <a:r>
              <a:rPr lang="en-US" altLang="zh-CN" sz="2400" b="1" smtClean="0">
                <a:latin typeface="Tahoma" pitchFamily="34" charset="0"/>
              </a:rPr>
              <a:t>          a,immunoabsorbing assay</a:t>
            </a:r>
          </a:p>
          <a:p>
            <a:pPr eaLnBrk="1" hangingPunct="1">
              <a:lnSpc>
                <a:spcPct val="90000"/>
              </a:lnSpc>
              <a:buFontTx/>
              <a:buNone/>
            </a:pPr>
            <a:r>
              <a:rPr lang="en-US" altLang="zh-CN" sz="2400" b="1" smtClean="0">
                <a:latin typeface="Tahoma" pitchFamily="34" charset="0"/>
              </a:rPr>
              <a:t>          b. immunomagnetic separation</a:t>
            </a:r>
          </a:p>
          <a:p>
            <a:pPr eaLnBrk="1" hangingPunct="1">
              <a:lnSpc>
                <a:spcPct val="90000"/>
              </a:lnSpc>
              <a:buFontTx/>
              <a:buNone/>
            </a:pPr>
            <a:r>
              <a:rPr lang="en-US" altLang="zh-CN" sz="2400" b="1" smtClean="0">
                <a:latin typeface="Tahoma" pitchFamily="34" charset="0"/>
              </a:rPr>
              <a:t>          c. FACS</a:t>
            </a:r>
          </a:p>
          <a:p>
            <a:pPr eaLnBrk="1" hangingPunct="1">
              <a:lnSpc>
                <a:spcPct val="90000"/>
              </a:lnSpc>
              <a:buFontTx/>
              <a:buNone/>
            </a:pPr>
            <a:r>
              <a:rPr lang="en-US" altLang="zh-CN" sz="2400" b="1" smtClean="0">
                <a:latin typeface="Tahoma" pitchFamily="34" charset="0"/>
              </a:rPr>
              <a:t>          d. peptide-MHC tetramer technique</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title" idx="4294967295"/>
          </p:nvPr>
        </p:nvSpPr>
        <p:spPr/>
        <p:txBody>
          <a:bodyPr/>
          <a:lstStyle/>
          <a:p>
            <a:pPr eaLnBrk="1" hangingPunct="1">
              <a:defRPr/>
            </a:pPr>
            <a:r>
              <a:rPr lang="en-US" altLang="zh-CN" smtClean="0"/>
              <a:t>Figure A-23</a:t>
            </a:r>
          </a:p>
        </p:txBody>
      </p:sp>
      <p:sp>
        <p:nvSpPr>
          <p:cNvPr id="41987" name="Rectangle 3"/>
          <p:cNvSpPr>
            <a:spLocks noChangeArrowheads="1"/>
          </p:cNvSpPr>
          <p:nvPr/>
        </p:nvSpPr>
        <p:spPr bwMode="auto">
          <a:xfrm>
            <a:off x="0" y="0"/>
            <a:ext cx="9144000" cy="6858000"/>
          </a:xfrm>
          <a:prstGeom prst="rect">
            <a:avLst/>
          </a:prstGeom>
          <a:solidFill>
            <a:schemeClr val="bg1"/>
          </a:solidFill>
          <a:ln w="9525">
            <a:noFill/>
            <a:miter lim="800000"/>
            <a:headEnd/>
            <a:tailEnd/>
          </a:ln>
        </p:spPr>
        <p:txBody>
          <a:bodyPr wrap="none" anchor="ctr"/>
          <a:lstStyle/>
          <a:p>
            <a:endParaRPr lang="zh-CN" altLang="en-US"/>
          </a:p>
        </p:txBody>
      </p:sp>
      <p:pic>
        <p:nvPicPr>
          <p:cNvPr id="41988" name="Picture 4"/>
          <p:cNvPicPr>
            <a:picLocks noChangeAspect="1" noChangeArrowheads="1"/>
          </p:cNvPicPr>
          <p:nvPr/>
        </p:nvPicPr>
        <p:blipFill>
          <a:blip r:embed="rId2"/>
          <a:srcRect/>
          <a:stretch>
            <a:fillRect/>
          </a:stretch>
        </p:blipFill>
        <p:spPr bwMode="auto">
          <a:xfrm>
            <a:off x="303213" y="1349375"/>
            <a:ext cx="8535987" cy="4157663"/>
          </a:xfrm>
          <a:prstGeom prst="rect">
            <a:avLst/>
          </a:prstGeom>
          <a:noFill/>
          <a:ln w="9525">
            <a:noFill/>
            <a:miter lim="800000"/>
            <a:headEnd/>
            <a:tailEnd/>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pPr eaLnBrk="1" hangingPunct="1">
              <a:defRPr/>
            </a:pPr>
            <a:r>
              <a:rPr lang="en-US" altLang="zh-CN" sz="3200" b="1" smtClean="0">
                <a:solidFill>
                  <a:schemeClr val="tx1"/>
                </a:solidFill>
                <a:latin typeface="Tahoma" pitchFamily="34" charset="0"/>
              </a:rPr>
              <a:t>Magnetic cell sorting (MACS)</a:t>
            </a:r>
          </a:p>
        </p:txBody>
      </p:sp>
      <p:sp>
        <p:nvSpPr>
          <p:cNvPr id="43011" name="Rectangle 3"/>
          <p:cNvSpPr>
            <a:spLocks noGrp="1" noChangeArrowheads="1"/>
          </p:cNvSpPr>
          <p:nvPr>
            <p:ph type="body" idx="1"/>
          </p:nvPr>
        </p:nvSpPr>
        <p:spPr>
          <a:xfrm>
            <a:off x="827088" y="1484313"/>
            <a:ext cx="8077200" cy="4114800"/>
          </a:xfrm>
        </p:spPr>
        <p:txBody>
          <a:bodyPr/>
          <a:lstStyle/>
          <a:p>
            <a:pPr algn="just" eaLnBrk="1" hangingPunct="1"/>
            <a:r>
              <a:rPr lang="zh-CN" altLang="en-US" b="1" smtClean="0">
                <a:latin typeface="Tahoma" pitchFamily="34" charset="0"/>
                <a:cs typeface="Times New Roman" pitchFamily="18" charset="0"/>
              </a:rPr>
              <a:t> </a:t>
            </a:r>
            <a:r>
              <a:rPr lang="en-US" altLang="zh-CN" b="1" smtClean="0">
                <a:latin typeface="Tahoma" pitchFamily="34" charset="0"/>
                <a:cs typeface="Times New Roman" pitchFamily="18" charset="0"/>
              </a:rPr>
              <a:t>Three basic steps </a:t>
            </a:r>
          </a:p>
          <a:p>
            <a:pPr algn="just" eaLnBrk="1" hangingPunct="1">
              <a:buFontTx/>
              <a:buNone/>
            </a:pPr>
            <a:r>
              <a:rPr lang="en-US" altLang="zh-CN" sz="2400" b="1" smtClean="0">
                <a:latin typeface="Tahoma" pitchFamily="34" charset="0"/>
                <a:cs typeface="Times New Roman" pitchFamily="18" charset="0"/>
              </a:rPr>
              <a:t>1) Target cells are labeled with  antibody-</a:t>
            </a:r>
          </a:p>
          <a:p>
            <a:pPr algn="just" eaLnBrk="1" hangingPunct="1">
              <a:buFontTx/>
              <a:buNone/>
            </a:pPr>
            <a:r>
              <a:rPr lang="en-US" altLang="zh-CN" sz="2400" b="1" smtClean="0">
                <a:latin typeface="Tahoma" pitchFamily="34" charset="0"/>
                <a:cs typeface="Times New Roman" pitchFamily="18" charset="0"/>
              </a:rPr>
              <a:t>    conjugated magnetic particles.</a:t>
            </a:r>
          </a:p>
          <a:p>
            <a:pPr eaLnBrk="1" hangingPunct="1">
              <a:buFontTx/>
              <a:buNone/>
            </a:pPr>
            <a:r>
              <a:rPr lang="en-US" altLang="zh-CN" sz="2400" b="1" smtClean="0">
                <a:latin typeface="Tahoma" pitchFamily="34" charset="0"/>
                <a:cs typeface="Times New Roman" pitchFamily="18" charset="0"/>
              </a:rPr>
              <a:t>2) The labeled cells are placed within a magnetic </a:t>
            </a:r>
          </a:p>
          <a:p>
            <a:pPr eaLnBrk="1" hangingPunct="1">
              <a:buFontTx/>
              <a:buNone/>
            </a:pPr>
            <a:r>
              <a:rPr lang="en-US" altLang="zh-CN" sz="2400" b="1" smtClean="0">
                <a:latin typeface="Tahoma" pitchFamily="34" charset="0"/>
                <a:cs typeface="Times New Roman" pitchFamily="18" charset="0"/>
              </a:rPr>
              <a:t>    field. </a:t>
            </a:r>
          </a:p>
          <a:p>
            <a:pPr eaLnBrk="1" hangingPunct="1">
              <a:buFontTx/>
              <a:buNone/>
            </a:pPr>
            <a:r>
              <a:rPr lang="en-US" altLang="zh-CN" sz="2400" b="1" smtClean="0">
                <a:latin typeface="Tahoma" pitchFamily="34" charset="0"/>
                <a:cs typeface="Times New Roman" pitchFamily="18" charset="0"/>
              </a:rPr>
              <a:t>   3) The labeled cells are retained in the magnetic </a:t>
            </a:r>
          </a:p>
          <a:p>
            <a:pPr eaLnBrk="1" hangingPunct="1">
              <a:buFontTx/>
              <a:buNone/>
            </a:pPr>
            <a:r>
              <a:rPr lang="en-US" altLang="zh-CN" sz="2400" b="1" smtClean="0">
                <a:latin typeface="Tahoma" pitchFamily="34" charset="0"/>
                <a:cs typeface="Times New Roman" pitchFamily="18" charset="0"/>
              </a:rPr>
              <a:t>       field while the unlabeled cells are washed  </a:t>
            </a:r>
          </a:p>
          <a:p>
            <a:pPr eaLnBrk="1" hangingPunct="1">
              <a:buFontTx/>
              <a:buNone/>
            </a:pPr>
            <a:r>
              <a:rPr lang="en-US" altLang="zh-CN" sz="2400" b="1" smtClean="0">
                <a:latin typeface="Tahoma" pitchFamily="34" charset="0"/>
                <a:cs typeface="Times New Roman" pitchFamily="18" charset="0"/>
              </a:rPr>
              <a:t>       away </a:t>
            </a:r>
            <a:endParaRPr lang="zh-CN" altLang="en-US" sz="2400" b="1" smtClean="0">
              <a:latin typeface="Tahoma" pitchFamily="34" charset="0"/>
              <a:cs typeface="Times New Roman" pitchFamily="18" charset="0"/>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ChangeArrowheads="1"/>
          </p:cNvSpPr>
          <p:nvPr>
            <p:ph type="title" idx="4294967295"/>
          </p:nvPr>
        </p:nvSpPr>
        <p:spPr/>
        <p:txBody>
          <a:bodyPr/>
          <a:lstStyle/>
          <a:p>
            <a:pPr eaLnBrk="1" hangingPunct="1">
              <a:defRPr/>
            </a:pPr>
            <a:r>
              <a:rPr lang="en-US" altLang="zh-CN" smtClean="0"/>
              <a:t>Figure A-26</a:t>
            </a:r>
          </a:p>
        </p:txBody>
      </p:sp>
      <p:sp>
        <p:nvSpPr>
          <p:cNvPr id="44035" name="Rectangle 3"/>
          <p:cNvSpPr>
            <a:spLocks noChangeArrowheads="1"/>
          </p:cNvSpPr>
          <p:nvPr/>
        </p:nvSpPr>
        <p:spPr bwMode="auto">
          <a:xfrm>
            <a:off x="0" y="0"/>
            <a:ext cx="9144000" cy="6858000"/>
          </a:xfrm>
          <a:prstGeom prst="rect">
            <a:avLst/>
          </a:prstGeom>
          <a:solidFill>
            <a:schemeClr val="bg1"/>
          </a:solidFill>
          <a:ln w="9525">
            <a:noFill/>
            <a:miter lim="800000"/>
            <a:headEnd/>
            <a:tailEnd/>
          </a:ln>
        </p:spPr>
        <p:txBody>
          <a:bodyPr wrap="none" anchor="ctr"/>
          <a:lstStyle/>
          <a:p>
            <a:endParaRPr lang="zh-CN" altLang="en-US"/>
          </a:p>
        </p:txBody>
      </p:sp>
      <p:pic>
        <p:nvPicPr>
          <p:cNvPr id="44036" name="Picture 4"/>
          <p:cNvPicPr>
            <a:picLocks noChangeAspect="1" noChangeArrowheads="1"/>
          </p:cNvPicPr>
          <p:nvPr/>
        </p:nvPicPr>
        <p:blipFill>
          <a:blip r:embed="rId2"/>
          <a:srcRect/>
          <a:stretch>
            <a:fillRect/>
          </a:stretch>
        </p:blipFill>
        <p:spPr bwMode="auto">
          <a:xfrm>
            <a:off x="381000" y="228600"/>
            <a:ext cx="5183188" cy="6243638"/>
          </a:xfrm>
          <a:prstGeom prst="rect">
            <a:avLst/>
          </a:prstGeom>
          <a:noFill/>
          <a:ln w="9525">
            <a:noFill/>
            <a:miter lim="800000"/>
            <a:headEnd/>
            <a:tailEnd/>
          </a:ln>
        </p:spPr>
      </p:pic>
      <p:sp>
        <p:nvSpPr>
          <p:cNvPr id="44037" name="Text Box 5"/>
          <p:cNvSpPr txBox="1">
            <a:spLocks noChangeArrowheads="1"/>
          </p:cNvSpPr>
          <p:nvPr/>
        </p:nvSpPr>
        <p:spPr bwMode="auto">
          <a:xfrm>
            <a:off x="5715000" y="685800"/>
            <a:ext cx="3124200" cy="3940175"/>
          </a:xfrm>
          <a:prstGeom prst="rect">
            <a:avLst/>
          </a:prstGeom>
          <a:noFill/>
          <a:ln w="9525">
            <a:noFill/>
            <a:miter lim="800000"/>
            <a:headEnd/>
            <a:tailEnd/>
          </a:ln>
        </p:spPr>
        <p:txBody>
          <a:bodyPr>
            <a:spAutoFit/>
          </a:bodyPr>
          <a:lstStyle/>
          <a:p>
            <a:pPr>
              <a:spcBef>
                <a:spcPct val="50000"/>
              </a:spcBef>
            </a:pPr>
            <a:r>
              <a:rPr lang="en-US" altLang="zh-CN">
                <a:solidFill>
                  <a:srgbClr val="FF66FF"/>
                </a:solidFill>
              </a:rPr>
              <a:t>MACS:magnetic cell sorting</a:t>
            </a:r>
          </a:p>
          <a:p>
            <a:pPr>
              <a:spcBef>
                <a:spcPct val="50000"/>
              </a:spcBef>
            </a:pPr>
            <a:r>
              <a:rPr lang="en-US" altLang="zh-CN"/>
              <a:t>1,The target cell are labeled with Ab-conjugated magnetic paticles</a:t>
            </a:r>
          </a:p>
          <a:p>
            <a:pPr>
              <a:spcBef>
                <a:spcPct val="50000"/>
              </a:spcBef>
            </a:pPr>
            <a:r>
              <a:rPr lang="en-US" altLang="zh-CN"/>
              <a:t>2,The labeled cells are placed within a magnetic fields.</a:t>
            </a:r>
          </a:p>
          <a:p>
            <a:pPr>
              <a:spcBef>
                <a:spcPct val="50000"/>
              </a:spcBef>
            </a:pPr>
            <a:r>
              <a:rPr lang="en-US" altLang="zh-CN"/>
              <a:t>3, The labeled cells are retained in the magnetic fields while the unlabeled cells are washed away</a:t>
            </a:r>
          </a:p>
          <a:p>
            <a:pPr>
              <a:spcBef>
                <a:spcPct val="50000"/>
              </a:spcBef>
            </a:pPr>
            <a:endParaRPr lang="zh-CN"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ChangeArrowheads="1"/>
          </p:cNvSpPr>
          <p:nvPr/>
        </p:nvSpPr>
        <p:spPr bwMode="auto">
          <a:xfrm>
            <a:off x="179388" y="908050"/>
            <a:ext cx="5688012" cy="4478338"/>
          </a:xfrm>
          <a:prstGeom prst="rect">
            <a:avLst/>
          </a:prstGeom>
          <a:noFill/>
          <a:ln w="9525">
            <a:noFill/>
            <a:miter lim="800000"/>
            <a:headEnd/>
            <a:tailEnd/>
          </a:ln>
          <a:effectLst/>
        </p:spPr>
        <p:txBody>
          <a:bodyPr>
            <a:spAutoFit/>
          </a:bodyPr>
          <a:lstStyle/>
          <a:p>
            <a:pPr eaLnBrk="0" hangingPunct="0"/>
            <a:r>
              <a:rPr kumimoji="1" lang="en-US" altLang="zh-CN" sz="3200" b="1">
                <a:solidFill>
                  <a:srgbClr val="FFFF00"/>
                </a:solidFill>
                <a:effectLst>
                  <a:outerShdw blurRad="38100" dist="38100" dir="2700000" algn="tl">
                    <a:srgbClr val="000000"/>
                  </a:outerShdw>
                </a:effectLst>
                <a:latin typeface="Tahoma" pitchFamily="34" charset="0"/>
              </a:rPr>
              <a:t>b. reversal</a:t>
            </a:r>
            <a:r>
              <a:rPr kumimoji="1" lang="en-US" altLang="zh-CN" sz="3200" b="1">
                <a:solidFill>
                  <a:srgbClr val="FFFF00"/>
                </a:solidFill>
                <a:latin typeface="Tahoma" pitchFamily="34" charset="0"/>
              </a:rPr>
              <a:t>  combination</a:t>
            </a:r>
            <a:endParaRPr kumimoji="1" lang="en-US" altLang="zh-CN" sz="3200" b="1">
              <a:solidFill>
                <a:srgbClr val="FFFF00"/>
              </a:solidFill>
              <a:effectLst>
                <a:outerShdw blurRad="38100" dist="38100" dir="2700000" algn="tl">
                  <a:srgbClr val="000000"/>
                </a:outerShdw>
              </a:effectLst>
              <a:latin typeface="Tahoma" pitchFamily="34" charset="0"/>
            </a:endParaRPr>
          </a:p>
          <a:p>
            <a:pPr eaLnBrk="0" hangingPunct="0"/>
            <a:r>
              <a:rPr kumimoji="1" lang="en-US" altLang="zh-CN" sz="3200" b="1">
                <a:solidFill>
                  <a:srgbClr val="FF9933"/>
                </a:solidFill>
                <a:effectLst>
                  <a:outerShdw blurRad="38100" dist="38100" dir="2700000" algn="tl">
                    <a:srgbClr val="000000"/>
                  </a:outerShdw>
                </a:effectLst>
                <a:latin typeface="Tahoma" pitchFamily="34" charset="0"/>
              </a:rPr>
              <a:t>noncovalent force</a:t>
            </a:r>
          </a:p>
          <a:p>
            <a:pPr eaLnBrk="0" hangingPunct="0">
              <a:buClr>
                <a:srgbClr val="FF9933"/>
              </a:buClr>
              <a:buSzPct val="60000"/>
              <a:buFont typeface="Wingdings" pitchFamily="2" charset="2"/>
              <a:buChar char="Ø"/>
            </a:pPr>
            <a:r>
              <a:rPr kumimoji="1" lang="en-US" altLang="zh-CN" sz="3200" b="1">
                <a:effectLst>
                  <a:outerShdw blurRad="38100" dist="38100" dir="2700000" algn="tl">
                    <a:srgbClr val="000000"/>
                  </a:outerShdw>
                </a:effectLst>
                <a:latin typeface="Tahoma" pitchFamily="34" charset="0"/>
              </a:rPr>
              <a:t>hydrogen bond</a:t>
            </a:r>
          </a:p>
          <a:p>
            <a:pPr eaLnBrk="0" hangingPunct="0">
              <a:buClr>
                <a:srgbClr val="FF9933"/>
              </a:buClr>
              <a:buSzPct val="60000"/>
              <a:buFont typeface="Wingdings" pitchFamily="2" charset="2"/>
              <a:buChar char="Ø"/>
            </a:pPr>
            <a:r>
              <a:rPr kumimoji="1" lang="en-US" altLang="zh-CN" sz="3200" b="1">
                <a:effectLst>
                  <a:outerShdw blurRad="38100" dist="38100" dir="2700000" algn="tl">
                    <a:srgbClr val="000000"/>
                  </a:outerShdw>
                </a:effectLst>
                <a:latin typeface="Tahoma" pitchFamily="34" charset="0"/>
              </a:rPr>
              <a:t>electrostatic attraction</a:t>
            </a:r>
          </a:p>
          <a:p>
            <a:pPr eaLnBrk="0" hangingPunct="0">
              <a:buClr>
                <a:srgbClr val="FF9933"/>
              </a:buClr>
              <a:buSzPct val="60000"/>
              <a:buFont typeface="Wingdings" pitchFamily="2" charset="2"/>
              <a:buChar char="Ø"/>
            </a:pPr>
            <a:r>
              <a:rPr kumimoji="1" lang="en-US" altLang="zh-CN" sz="3200" b="1">
                <a:effectLst>
                  <a:outerShdw blurRad="38100" dist="38100" dir="2700000" algn="tl">
                    <a:srgbClr val="000000"/>
                  </a:outerShdw>
                </a:effectLst>
                <a:latin typeface="Tahoma" pitchFamily="34" charset="0"/>
              </a:rPr>
              <a:t>Van der Wals forces</a:t>
            </a:r>
            <a:r>
              <a:rPr kumimoji="1" lang="en-US" altLang="zh-CN" sz="3200">
                <a:latin typeface="Tahoma" pitchFamily="34" charset="0"/>
              </a:rPr>
              <a:t> </a:t>
            </a:r>
          </a:p>
          <a:p>
            <a:pPr eaLnBrk="0" hangingPunct="0">
              <a:buClr>
                <a:srgbClr val="FF9933"/>
              </a:buClr>
              <a:buSzPct val="60000"/>
              <a:buFont typeface="Wingdings" pitchFamily="2" charset="2"/>
              <a:buChar char="Ø"/>
            </a:pPr>
            <a:r>
              <a:rPr kumimoji="1" lang="en-US" altLang="zh-CN" sz="3200" b="1">
                <a:effectLst>
                  <a:outerShdw blurRad="38100" dist="38100" dir="2700000" algn="tl">
                    <a:srgbClr val="000000"/>
                  </a:outerShdw>
                </a:effectLst>
                <a:latin typeface="Tahoma" pitchFamily="34" charset="0"/>
              </a:rPr>
              <a:t>hydrophobic bond</a:t>
            </a:r>
          </a:p>
          <a:p>
            <a:pPr eaLnBrk="0" hangingPunct="0">
              <a:buClr>
                <a:srgbClr val="FF9933"/>
              </a:buClr>
              <a:buSzPct val="60000"/>
              <a:buFont typeface="Wingdings" pitchFamily="2" charset="2"/>
              <a:buNone/>
            </a:pPr>
            <a:r>
              <a:rPr kumimoji="1" lang="en-US" altLang="zh-CN" sz="3200" b="1">
                <a:solidFill>
                  <a:srgbClr val="FF9933"/>
                </a:solidFill>
                <a:effectLst>
                  <a:outerShdw blurRad="38100" dist="38100" dir="2700000" algn="tl">
                    <a:srgbClr val="000000"/>
                  </a:outerShdw>
                </a:effectLst>
              </a:rPr>
              <a:t>degree of dissociation</a:t>
            </a:r>
          </a:p>
          <a:p>
            <a:pPr eaLnBrk="0" hangingPunct="0">
              <a:buClr>
                <a:srgbClr val="FF9933"/>
              </a:buClr>
              <a:buSzPct val="60000"/>
              <a:buFont typeface="Wingdings" pitchFamily="2" charset="2"/>
              <a:buChar char="Ø"/>
            </a:pPr>
            <a:r>
              <a:rPr kumimoji="1" lang="en-US" altLang="zh-CN" sz="3200" b="1">
                <a:effectLst>
                  <a:outerShdw blurRad="38100" dist="38100" dir="2700000" algn="tl">
                    <a:srgbClr val="000000"/>
                  </a:outerShdw>
                </a:effectLst>
              </a:rPr>
              <a:t>Ag-Ab affinity</a:t>
            </a:r>
          </a:p>
          <a:p>
            <a:pPr eaLnBrk="0" hangingPunct="0">
              <a:buClr>
                <a:srgbClr val="FF9933"/>
              </a:buClr>
              <a:buSzPct val="60000"/>
              <a:buFont typeface="Wingdings" pitchFamily="2" charset="2"/>
              <a:buChar char="Ø"/>
            </a:pPr>
            <a:r>
              <a:rPr kumimoji="1" lang="en-US" altLang="zh-CN" sz="3200" b="1">
                <a:effectLst>
                  <a:outerShdw blurRad="38100" dist="38100" dir="2700000" algn="tl">
                    <a:srgbClr val="000000"/>
                  </a:outerShdw>
                </a:effectLst>
              </a:rPr>
              <a:t>Environmental factors</a:t>
            </a:r>
            <a:endParaRPr kumimoji="1" lang="en-US" altLang="zh-CN" sz="3200" b="1">
              <a:effectLst>
                <a:outerShdw blurRad="38100" dist="38100" dir="2700000" algn="tl">
                  <a:srgbClr val="000000"/>
                </a:outerShdw>
              </a:effectLst>
              <a:latin typeface="Tahoma" pitchFamily="34" charset="0"/>
            </a:endParaRPr>
          </a:p>
        </p:txBody>
      </p:sp>
      <p:pic>
        <p:nvPicPr>
          <p:cNvPr id="8195" name="Picture 3" descr="抗原抗体结合力"/>
          <p:cNvPicPr>
            <a:picLocks noChangeAspect="1" noChangeArrowheads="1"/>
          </p:cNvPicPr>
          <p:nvPr/>
        </p:nvPicPr>
        <p:blipFill>
          <a:blip r:embed="rId2">
            <a:lum bright="-12000" contrast="12000"/>
          </a:blip>
          <a:srcRect/>
          <a:stretch>
            <a:fillRect/>
          </a:stretch>
        </p:blipFill>
        <p:spPr bwMode="auto">
          <a:xfrm>
            <a:off x="5199063" y="1412875"/>
            <a:ext cx="3944937" cy="4248150"/>
          </a:xfrm>
          <a:prstGeom prst="rect">
            <a:avLst/>
          </a:prstGeom>
          <a:solidFill>
            <a:srgbClr val="FF0000"/>
          </a:solidFill>
          <a:ln w="9525">
            <a:noFill/>
            <a:miter lim="800000"/>
            <a:headEnd/>
            <a:tailEnd/>
          </a:ln>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pPr eaLnBrk="1" hangingPunct="1">
              <a:defRPr/>
            </a:pPr>
            <a:r>
              <a:rPr lang="en-US" altLang="zh-CN" sz="3200" b="1" smtClean="0">
                <a:solidFill>
                  <a:schemeClr val="tx1"/>
                </a:solidFill>
                <a:latin typeface="Tahoma" pitchFamily="34" charset="0"/>
              </a:rPr>
              <a:t>FACS separation</a:t>
            </a:r>
          </a:p>
        </p:txBody>
      </p:sp>
      <p:sp>
        <p:nvSpPr>
          <p:cNvPr id="45059" name="Rectangle 3"/>
          <p:cNvSpPr>
            <a:spLocks noGrp="1" noChangeArrowheads="1"/>
          </p:cNvSpPr>
          <p:nvPr>
            <p:ph type="body" idx="1"/>
          </p:nvPr>
        </p:nvSpPr>
        <p:spPr>
          <a:xfrm>
            <a:off x="1042988" y="1484313"/>
            <a:ext cx="7772400" cy="4114800"/>
          </a:xfrm>
        </p:spPr>
        <p:txBody>
          <a:bodyPr/>
          <a:lstStyle/>
          <a:p>
            <a:pPr eaLnBrk="1" hangingPunct="1"/>
            <a:r>
              <a:rPr lang="en-US" altLang="zh-CN" sz="2400" b="1" smtClean="0">
                <a:latin typeface="Tahoma" pitchFamily="34" charset="0"/>
                <a:cs typeface="Times New Roman" pitchFamily="18" charset="0"/>
              </a:rPr>
              <a:t>The basic principle of FACS is immunofluorescence and therefore flow cytometers can be considered to be specialized fluorescence microscopes.</a:t>
            </a:r>
            <a:r>
              <a:rPr lang="en-US" altLang="zh-CN" sz="2400" b="1" smtClean="0">
                <a:latin typeface="Tahoma" pitchFamily="34" charset="0"/>
              </a:rPr>
              <a:t> </a:t>
            </a:r>
          </a:p>
          <a:p>
            <a:pPr eaLnBrk="1" hangingPunct="1"/>
            <a:r>
              <a:rPr lang="en-US" altLang="zh-CN" sz="2400" b="1" smtClean="0">
                <a:latin typeface="Tahoma" pitchFamily="34" charset="0"/>
                <a:cs typeface="Times New Roman" pitchFamily="18" charset="0"/>
              </a:rPr>
              <a:t>The modern flow cytometer consists of a light source, collection optics, electronics and a computer to translate signals to data </a:t>
            </a:r>
          </a:p>
          <a:p>
            <a:pPr eaLnBrk="1" hangingPunct="1"/>
            <a:r>
              <a:rPr lang="en-US" altLang="zh-CN" sz="2400" b="1" smtClean="0">
                <a:latin typeface="Tahoma" pitchFamily="34" charset="0"/>
                <a:cs typeface="Times New Roman" pitchFamily="18" charset="0"/>
              </a:rPr>
              <a:t>Isolation of different cell populations by FACS relies on the different expression of surface Ags.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4" descr="showimage"/>
          <p:cNvPicPr>
            <a:picLocks noChangeAspect="1" noChangeArrowheads="1"/>
          </p:cNvPicPr>
          <p:nvPr/>
        </p:nvPicPr>
        <p:blipFill>
          <a:blip r:embed="rId2"/>
          <a:srcRect/>
          <a:stretch>
            <a:fillRect/>
          </a:stretch>
        </p:blipFill>
        <p:spPr bwMode="auto">
          <a:xfrm>
            <a:off x="1187450" y="0"/>
            <a:ext cx="7272338" cy="6948488"/>
          </a:xfrm>
          <a:prstGeom prst="rect">
            <a:avLst/>
          </a:prstGeom>
          <a:noFill/>
          <a:ln w="9525">
            <a:noFill/>
            <a:miter lim="800000"/>
            <a:headEnd/>
            <a:tailEnd/>
          </a:ln>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aphicFrame>
        <p:nvGraphicFramePr>
          <p:cNvPr id="2050" name="Object 4"/>
          <p:cNvGraphicFramePr>
            <a:graphicFrameLocks noChangeAspect="1"/>
          </p:cNvGraphicFramePr>
          <p:nvPr/>
        </p:nvGraphicFramePr>
        <p:xfrm>
          <a:off x="2484438" y="2349500"/>
          <a:ext cx="4176712" cy="3519488"/>
        </p:xfrm>
        <a:graphic>
          <a:graphicData uri="http://schemas.openxmlformats.org/presentationml/2006/ole">
            <p:oleObj spid="_x0000_s2050" r:id="rId3" imgW="2000250" imgH="1685925" progId="CorelDRAW.Graphic.11">
              <p:embed/>
            </p:oleObj>
          </a:graphicData>
        </a:graphic>
      </p:graphicFrame>
      <p:sp>
        <p:nvSpPr>
          <p:cNvPr id="2052" name="Text Box 9"/>
          <p:cNvSpPr txBox="1">
            <a:spLocks noChangeArrowheads="1"/>
          </p:cNvSpPr>
          <p:nvPr/>
        </p:nvSpPr>
        <p:spPr bwMode="auto">
          <a:xfrm>
            <a:off x="6659563" y="3860800"/>
            <a:ext cx="2233612" cy="296863"/>
          </a:xfrm>
          <a:prstGeom prst="rect">
            <a:avLst/>
          </a:prstGeom>
          <a:solidFill>
            <a:srgbClr val="FFFFFF"/>
          </a:solidFill>
          <a:ln w="9525">
            <a:solidFill>
              <a:srgbClr val="FFFFFF"/>
            </a:solidFill>
            <a:miter lim="800000"/>
            <a:headEnd/>
            <a:tailEnd/>
          </a:ln>
        </p:spPr>
        <p:txBody>
          <a:bodyPr lIns="0" tIns="0" rIns="0" bIns="0"/>
          <a:lstStyle/>
          <a:p>
            <a:pPr eaLnBrk="0" hangingPunct="0"/>
            <a:r>
              <a:rPr lang="en-US" altLang="zh-CN" sz="1600" b="1">
                <a:solidFill>
                  <a:schemeClr val="folHlink"/>
                </a:solidFill>
                <a:latin typeface="Times New Roman" pitchFamily="18" charset="0"/>
                <a:cs typeface="Times New Roman" pitchFamily="18" charset="0"/>
              </a:rPr>
              <a:t>Fluoresceinated avidin</a:t>
            </a:r>
            <a:endParaRPr lang="en-US" altLang="zh-CN" sz="1600" b="1">
              <a:solidFill>
                <a:schemeClr val="folHlink"/>
              </a:solidFill>
              <a:latin typeface="Times New Roman" pitchFamily="18" charset="0"/>
            </a:endParaRPr>
          </a:p>
        </p:txBody>
      </p:sp>
      <p:sp>
        <p:nvSpPr>
          <p:cNvPr id="2053" name="Text Box 5"/>
          <p:cNvSpPr txBox="1">
            <a:spLocks noChangeArrowheads="1"/>
          </p:cNvSpPr>
          <p:nvPr/>
        </p:nvSpPr>
        <p:spPr bwMode="auto">
          <a:xfrm>
            <a:off x="6156325" y="4292600"/>
            <a:ext cx="1439863" cy="576263"/>
          </a:xfrm>
          <a:prstGeom prst="rect">
            <a:avLst/>
          </a:prstGeom>
          <a:solidFill>
            <a:srgbClr val="FFFFFF"/>
          </a:solidFill>
          <a:ln w="9525">
            <a:solidFill>
              <a:srgbClr val="FFFFFF"/>
            </a:solidFill>
            <a:miter lim="800000"/>
            <a:headEnd/>
            <a:tailEnd/>
          </a:ln>
        </p:spPr>
        <p:txBody>
          <a:bodyPr lIns="0" tIns="0" rIns="0" bIns="0"/>
          <a:lstStyle/>
          <a:p>
            <a:pPr eaLnBrk="0" hangingPunct="0"/>
            <a:endParaRPr lang="zh-CN" altLang="en-US" sz="1600" b="1">
              <a:solidFill>
                <a:schemeClr val="folHlink"/>
              </a:solidFill>
              <a:latin typeface="Times New Roman" pitchFamily="18" charset="0"/>
              <a:cs typeface="Times New Roman" pitchFamily="18" charset="0"/>
            </a:endParaRPr>
          </a:p>
          <a:p>
            <a:pPr eaLnBrk="0" hangingPunct="0"/>
            <a:r>
              <a:rPr lang="en-US" altLang="zh-CN" sz="1600" b="1">
                <a:solidFill>
                  <a:schemeClr val="folHlink"/>
                </a:solidFill>
                <a:latin typeface="Times New Roman" pitchFamily="18" charset="0"/>
                <a:cs typeface="Times New Roman" pitchFamily="18" charset="0"/>
              </a:rPr>
              <a:t>Biotin </a:t>
            </a:r>
            <a:endParaRPr lang="en-US" altLang="zh-CN" sz="1600" b="1">
              <a:solidFill>
                <a:schemeClr val="folHlink"/>
              </a:solidFill>
              <a:latin typeface="Times New Roman" pitchFamily="18" charset="0"/>
            </a:endParaRPr>
          </a:p>
        </p:txBody>
      </p:sp>
      <p:sp>
        <p:nvSpPr>
          <p:cNvPr id="2054" name="Text Box 6"/>
          <p:cNvSpPr txBox="1">
            <a:spLocks noChangeArrowheads="1"/>
          </p:cNvSpPr>
          <p:nvPr/>
        </p:nvSpPr>
        <p:spPr bwMode="auto">
          <a:xfrm>
            <a:off x="6443663" y="4149725"/>
            <a:ext cx="457200" cy="198438"/>
          </a:xfrm>
          <a:prstGeom prst="rect">
            <a:avLst/>
          </a:prstGeom>
          <a:solidFill>
            <a:srgbClr val="FFFFFF"/>
          </a:solidFill>
          <a:ln w="9525">
            <a:solidFill>
              <a:srgbClr val="FFFFFF"/>
            </a:solidFill>
            <a:miter lim="800000"/>
            <a:headEnd/>
            <a:tailEnd/>
          </a:ln>
        </p:spPr>
        <p:txBody>
          <a:bodyPr lIns="0" tIns="0" rIns="0" bIns="0"/>
          <a:lstStyle/>
          <a:p>
            <a:pPr eaLnBrk="0" hangingPunct="0"/>
            <a:endParaRPr lang="zh-CN" altLang="en-US" sz="1000">
              <a:latin typeface="Times New Roman" pitchFamily="18" charset="0"/>
              <a:cs typeface="Times New Roman" pitchFamily="18" charset="0"/>
            </a:endParaRPr>
          </a:p>
          <a:p>
            <a:pPr eaLnBrk="0" hangingPunct="0"/>
            <a:r>
              <a:rPr lang="en-US" altLang="zh-CN" sz="1000">
                <a:latin typeface="Times New Roman" pitchFamily="18" charset="0"/>
                <a:cs typeface="Times New Roman" pitchFamily="18" charset="0"/>
              </a:rPr>
              <a:t>MHC I</a:t>
            </a:r>
            <a:endParaRPr lang="en-US" altLang="zh-CN" sz="2400">
              <a:latin typeface="Times New Roman" pitchFamily="18" charset="0"/>
            </a:endParaRPr>
          </a:p>
        </p:txBody>
      </p:sp>
      <p:sp>
        <p:nvSpPr>
          <p:cNvPr id="2055" name="Text Box 7"/>
          <p:cNvSpPr txBox="1">
            <a:spLocks noChangeArrowheads="1"/>
          </p:cNvSpPr>
          <p:nvPr/>
        </p:nvSpPr>
        <p:spPr bwMode="auto">
          <a:xfrm>
            <a:off x="7092950" y="5229225"/>
            <a:ext cx="1871663" cy="576263"/>
          </a:xfrm>
          <a:prstGeom prst="rect">
            <a:avLst/>
          </a:prstGeom>
          <a:solidFill>
            <a:srgbClr val="FFFFFF"/>
          </a:solidFill>
          <a:ln w="9525">
            <a:solidFill>
              <a:srgbClr val="FFFFFF"/>
            </a:solidFill>
            <a:miter lim="800000"/>
            <a:headEnd/>
            <a:tailEnd/>
          </a:ln>
        </p:spPr>
        <p:txBody>
          <a:bodyPr lIns="0" tIns="0" rIns="0" bIns="0"/>
          <a:lstStyle/>
          <a:p>
            <a:pPr eaLnBrk="0" hangingPunct="0"/>
            <a:endParaRPr lang="zh-CN" altLang="en-US" sz="1600" b="1">
              <a:solidFill>
                <a:schemeClr val="folHlink"/>
              </a:solidFill>
              <a:latin typeface="Times New Roman" pitchFamily="18" charset="0"/>
              <a:cs typeface="Times New Roman" pitchFamily="18" charset="0"/>
            </a:endParaRPr>
          </a:p>
          <a:p>
            <a:pPr eaLnBrk="0" hangingPunct="0"/>
            <a:r>
              <a:rPr lang="en-US" altLang="zh-CN" sz="1600" b="1">
                <a:solidFill>
                  <a:schemeClr val="folHlink"/>
                </a:solidFill>
                <a:latin typeface="Times New Roman" pitchFamily="18" charset="0"/>
                <a:cs typeface="Times New Roman" pitchFamily="18" charset="0"/>
              </a:rPr>
              <a:t>Antigenic peptide</a:t>
            </a:r>
            <a:endParaRPr lang="en-US" altLang="zh-CN" sz="1600" b="1">
              <a:solidFill>
                <a:schemeClr val="folHlink"/>
              </a:solidFill>
              <a:latin typeface="Times New Roman" pitchFamily="18" charset="0"/>
            </a:endParaRPr>
          </a:p>
        </p:txBody>
      </p:sp>
      <p:sp>
        <p:nvSpPr>
          <p:cNvPr id="2056" name="Line 8"/>
          <p:cNvSpPr>
            <a:spLocks noChangeShapeType="1"/>
          </p:cNvSpPr>
          <p:nvPr/>
        </p:nvSpPr>
        <p:spPr bwMode="auto">
          <a:xfrm>
            <a:off x="5292725" y="4005263"/>
            <a:ext cx="1295400" cy="0"/>
          </a:xfrm>
          <a:prstGeom prst="line">
            <a:avLst/>
          </a:prstGeom>
          <a:noFill/>
          <a:ln w="9525">
            <a:solidFill>
              <a:srgbClr val="000000"/>
            </a:solidFill>
            <a:round/>
            <a:headEnd/>
            <a:tailEnd/>
          </a:ln>
        </p:spPr>
        <p:txBody>
          <a:bodyPr/>
          <a:lstStyle/>
          <a:p>
            <a:endParaRPr lang="ru-RU"/>
          </a:p>
        </p:txBody>
      </p:sp>
      <p:sp>
        <p:nvSpPr>
          <p:cNvPr id="2057" name="Line 13"/>
          <p:cNvSpPr>
            <a:spLocks noChangeShapeType="1"/>
          </p:cNvSpPr>
          <p:nvPr/>
        </p:nvSpPr>
        <p:spPr bwMode="auto">
          <a:xfrm>
            <a:off x="5580063" y="4652963"/>
            <a:ext cx="576262" cy="0"/>
          </a:xfrm>
          <a:prstGeom prst="line">
            <a:avLst/>
          </a:prstGeom>
          <a:noFill/>
          <a:ln w="9525">
            <a:solidFill>
              <a:schemeClr val="bg2"/>
            </a:solidFill>
            <a:round/>
            <a:headEnd/>
            <a:tailEnd/>
          </a:ln>
        </p:spPr>
        <p:txBody>
          <a:bodyPr/>
          <a:lstStyle/>
          <a:p>
            <a:endParaRPr lang="ru-RU"/>
          </a:p>
        </p:txBody>
      </p:sp>
      <p:sp>
        <p:nvSpPr>
          <p:cNvPr id="2058" name="Line 14"/>
          <p:cNvSpPr>
            <a:spLocks noChangeShapeType="1"/>
          </p:cNvSpPr>
          <p:nvPr/>
        </p:nvSpPr>
        <p:spPr bwMode="auto">
          <a:xfrm>
            <a:off x="6732588" y="5589588"/>
            <a:ext cx="287337" cy="0"/>
          </a:xfrm>
          <a:prstGeom prst="line">
            <a:avLst/>
          </a:prstGeom>
          <a:noFill/>
          <a:ln w="9525">
            <a:solidFill>
              <a:schemeClr val="bg2"/>
            </a:solidFill>
            <a:round/>
            <a:headEnd/>
            <a:tailEnd/>
          </a:ln>
        </p:spPr>
        <p:txBody>
          <a:bodyPr/>
          <a:lstStyle/>
          <a:p>
            <a:endParaRPr lang="ru-RU"/>
          </a:p>
        </p:txBody>
      </p:sp>
      <p:sp>
        <p:nvSpPr>
          <p:cNvPr id="2059" name="Text Box 15"/>
          <p:cNvSpPr txBox="1">
            <a:spLocks noChangeArrowheads="1"/>
          </p:cNvSpPr>
          <p:nvPr/>
        </p:nvSpPr>
        <p:spPr bwMode="auto">
          <a:xfrm>
            <a:off x="6659563" y="5013325"/>
            <a:ext cx="2016125" cy="336550"/>
          </a:xfrm>
          <a:prstGeom prst="rect">
            <a:avLst/>
          </a:prstGeom>
          <a:noFill/>
          <a:ln w="9525">
            <a:noFill/>
            <a:miter lim="800000"/>
            <a:headEnd/>
            <a:tailEnd/>
          </a:ln>
        </p:spPr>
        <p:txBody>
          <a:bodyPr>
            <a:spAutoFit/>
          </a:bodyPr>
          <a:lstStyle/>
          <a:p>
            <a:pPr eaLnBrk="0" hangingPunct="0">
              <a:spcBef>
                <a:spcPct val="50000"/>
              </a:spcBef>
            </a:pPr>
            <a:r>
              <a:rPr lang="en-US" altLang="zh-CN" sz="1600" b="1">
                <a:solidFill>
                  <a:schemeClr val="folHlink"/>
                </a:solidFill>
                <a:latin typeface="Tahoma" pitchFamily="34" charset="0"/>
              </a:rPr>
              <a:t>MHC I</a:t>
            </a:r>
          </a:p>
        </p:txBody>
      </p:sp>
      <p:sp>
        <p:nvSpPr>
          <p:cNvPr id="2060" name="Line 16"/>
          <p:cNvSpPr>
            <a:spLocks noChangeShapeType="1"/>
          </p:cNvSpPr>
          <p:nvPr/>
        </p:nvSpPr>
        <p:spPr bwMode="auto">
          <a:xfrm>
            <a:off x="6227763" y="5157788"/>
            <a:ext cx="287337" cy="0"/>
          </a:xfrm>
          <a:prstGeom prst="line">
            <a:avLst/>
          </a:prstGeom>
          <a:noFill/>
          <a:ln w="9525">
            <a:solidFill>
              <a:schemeClr val="bg2"/>
            </a:solidFill>
            <a:round/>
            <a:headEnd/>
            <a:tailEnd/>
          </a:ln>
        </p:spPr>
        <p:txBody>
          <a:bodyPr/>
          <a:lstStyle/>
          <a:p>
            <a:endParaRPr lang="ru-RU"/>
          </a:p>
        </p:txBody>
      </p:sp>
      <p:sp>
        <p:nvSpPr>
          <p:cNvPr id="2061" name="Text Box 17"/>
          <p:cNvSpPr txBox="1">
            <a:spLocks noChangeArrowheads="1"/>
          </p:cNvSpPr>
          <p:nvPr/>
        </p:nvSpPr>
        <p:spPr bwMode="auto">
          <a:xfrm>
            <a:off x="1219200" y="914400"/>
            <a:ext cx="7127875" cy="519113"/>
          </a:xfrm>
          <a:prstGeom prst="rect">
            <a:avLst/>
          </a:prstGeom>
          <a:noFill/>
          <a:ln w="9525">
            <a:noFill/>
            <a:miter lim="800000"/>
            <a:headEnd/>
            <a:tailEnd/>
          </a:ln>
        </p:spPr>
        <p:txBody>
          <a:bodyPr>
            <a:spAutoFit/>
          </a:bodyPr>
          <a:lstStyle/>
          <a:p>
            <a:pPr algn="ctr" eaLnBrk="0" hangingPunct="0">
              <a:spcBef>
                <a:spcPct val="50000"/>
              </a:spcBef>
            </a:pPr>
            <a:r>
              <a:rPr kumimoji="1" lang="en-US" altLang="zh-CN" sz="2800" b="1">
                <a:latin typeface="Tahoma" pitchFamily="34" charset="0"/>
              </a:rPr>
              <a:t>Ag-MHC tetramer technique</a:t>
            </a:r>
            <a:endParaRPr kumimoji="1" lang="zh-CN" altLang="en-US" sz="2800" b="1">
              <a:latin typeface="Tahoma" pitchFamily="34" charset="0"/>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1042988" y="692150"/>
            <a:ext cx="7772400" cy="723900"/>
          </a:xfrm>
        </p:spPr>
        <p:txBody>
          <a:bodyPr/>
          <a:lstStyle/>
          <a:p>
            <a:pPr eaLnBrk="1" hangingPunct="1"/>
            <a:r>
              <a:rPr lang="zh-CN" altLang="en-US" sz="3600" b="1" smtClean="0">
                <a:solidFill>
                  <a:srgbClr val="FFFF00"/>
                </a:solidFill>
                <a:effectLst/>
                <a:latin typeface="Tahoma" pitchFamily="34" charset="0"/>
              </a:rPr>
              <a:t> </a:t>
            </a:r>
            <a:r>
              <a:rPr lang="zh-CN" altLang="zh-CN" sz="3600" b="1" smtClean="0">
                <a:solidFill>
                  <a:srgbClr val="FFFF00"/>
                </a:solidFill>
                <a:effectLst/>
                <a:latin typeface="Tahoma" pitchFamily="34" charset="0"/>
              </a:rPr>
              <a:t>2)</a:t>
            </a:r>
            <a:r>
              <a:rPr lang="zh-CN" altLang="en-US" sz="3600" b="1" smtClean="0">
                <a:solidFill>
                  <a:srgbClr val="FFFF00"/>
                </a:solidFill>
                <a:effectLst/>
                <a:latin typeface="Tahoma" pitchFamily="34" charset="0"/>
              </a:rPr>
              <a:t> </a:t>
            </a:r>
            <a:r>
              <a:rPr lang="en-US" altLang="zh-CN" sz="3600" b="1" smtClean="0">
                <a:solidFill>
                  <a:srgbClr val="FFFF00"/>
                </a:solidFill>
                <a:effectLst/>
                <a:latin typeface="Tahoma" pitchFamily="34" charset="0"/>
              </a:rPr>
              <a:t>Lymphocyte function assays</a:t>
            </a:r>
            <a:endParaRPr lang="zh-CN" altLang="en-US" sz="4800" b="1" smtClean="0">
              <a:solidFill>
                <a:srgbClr val="FFFF00"/>
              </a:solidFill>
              <a:latin typeface="Tahoma" pitchFamily="34" charset="0"/>
            </a:endParaRPr>
          </a:p>
        </p:txBody>
      </p:sp>
      <p:sp>
        <p:nvSpPr>
          <p:cNvPr id="47107" name="Rectangle 3"/>
          <p:cNvSpPr>
            <a:spLocks noGrp="1" noChangeArrowheads="1"/>
          </p:cNvSpPr>
          <p:nvPr>
            <p:ph type="body" idx="1"/>
          </p:nvPr>
        </p:nvSpPr>
        <p:spPr>
          <a:xfrm>
            <a:off x="1042988" y="1484313"/>
            <a:ext cx="7772400" cy="4483100"/>
          </a:xfrm>
        </p:spPr>
        <p:txBody>
          <a:bodyPr/>
          <a:lstStyle/>
          <a:p>
            <a:pPr eaLnBrk="1" hangingPunct="1">
              <a:lnSpc>
                <a:spcPct val="80000"/>
              </a:lnSpc>
              <a:buFontTx/>
              <a:buNone/>
            </a:pPr>
            <a:r>
              <a:rPr lang="en-US" altLang="zh-CN" sz="2800" b="1" smtClean="0">
                <a:solidFill>
                  <a:srgbClr val="FF9933"/>
                </a:solidFill>
                <a:latin typeface="Tahoma" pitchFamily="34" charset="0"/>
              </a:rPr>
              <a:t>T cell function assay</a:t>
            </a:r>
          </a:p>
          <a:p>
            <a:pPr eaLnBrk="1" hangingPunct="1">
              <a:lnSpc>
                <a:spcPct val="80000"/>
              </a:lnSpc>
              <a:buFontTx/>
              <a:buNone/>
            </a:pPr>
            <a:r>
              <a:rPr lang="en-US" altLang="zh-CN" sz="2800" b="1" smtClean="0">
                <a:solidFill>
                  <a:srgbClr val="FFFF00"/>
                </a:solidFill>
                <a:latin typeface="Tahoma" pitchFamily="34" charset="0"/>
              </a:rPr>
              <a:t>A. Lymphocyte proliferation test</a:t>
            </a:r>
          </a:p>
          <a:p>
            <a:pPr eaLnBrk="1" hangingPunct="1">
              <a:lnSpc>
                <a:spcPct val="80000"/>
              </a:lnSpc>
              <a:buFontTx/>
              <a:buNone/>
            </a:pPr>
            <a:r>
              <a:rPr lang="en-US" altLang="zh-CN" sz="2800" b="1" smtClean="0">
                <a:latin typeface="Tahoma" pitchFamily="34" charset="0"/>
              </a:rPr>
              <a:t>    Lymphecyte proliferation is usually determined using polyclonal activators of lymphocytes or lymphocyte mitogens.</a:t>
            </a:r>
          </a:p>
          <a:p>
            <a:pPr eaLnBrk="1" hangingPunct="1">
              <a:lnSpc>
                <a:spcPct val="80000"/>
              </a:lnSpc>
            </a:pPr>
            <a:r>
              <a:rPr lang="en-US" altLang="zh-CN" sz="2800" b="1" smtClean="0">
                <a:latin typeface="Tahoma" pitchFamily="34" charset="0"/>
              </a:rPr>
              <a:t> T cell stimuli are lectins (PHA, Con A).</a:t>
            </a:r>
          </a:p>
          <a:p>
            <a:pPr eaLnBrk="1" hangingPunct="1">
              <a:lnSpc>
                <a:spcPct val="80000"/>
              </a:lnSpc>
            </a:pPr>
            <a:r>
              <a:rPr lang="en-US" altLang="zh-CN" sz="2800" b="1" smtClean="0">
                <a:latin typeface="Tahoma" pitchFamily="34" charset="0"/>
              </a:rPr>
              <a:t> </a:t>
            </a:r>
            <a:r>
              <a:rPr lang="en-US" altLang="zh-CN" sz="2800" b="1" smtClean="0"/>
              <a:t>Morphologic</a:t>
            </a:r>
            <a:r>
              <a:rPr lang="en-US" altLang="zh-CN" sz="2800" smtClean="0"/>
              <a:t> counting </a:t>
            </a:r>
            <a:endParaRPr lang="en-US" altLang="zh-CN" sz="2800" b="1" smtClean="0">
              <a:latin typeface="Tahoma" pitchFamily="34" charset="0"/>
            </a:endParaRPr>
          </a:p>
          <a:p>
            <a:pPr eaLnBrk="1" hangingPunct="1">
              <a:lnSpc>
                <a:spcPct val="80000"/>
              </a:lnSpc>
              <a:buFontTx/>
              <a:buNone/>
            </a:pPr>
            <a:r>
              <a:rPr lang="en-US" altLang="zh-CN" sz="2800" b="1" smtClean="0">
                <a:latin typeface="Tahoma" pitchFamily="34" charset="0"/>
              </a:rPr>
              <a:t>     </a:t>
            </a:r>
            <a:r>
              <a:rPr lang="en-US" altLang="zh-CN" sz="2800" b="1" baseline="30000" smtClean="0">
                <a:latin typeface="Tahoma" pitchFamily="34" charset="0"/>
              </a:rPr>
              <a:t>3</a:t>
            </a:r>
            <a:r>
              <a:rPr lang="en-US" altLang="zh-CN" sz="2800" b="1" smtClean="0">
                <a:latin typeface="Tahoma" pitchFamily="34" charset="0"/>
              </a:rPr>
              <a:t>H-TdR or </a:t>
            </a:r>
            <a:r>
              <a:rPr lang="en-US" altLang="zh-CN" sz="2800" b="1" baseline="30000" smtClean="0">
                <a:latin typeface="Tahoma" pitchFamily="34" charset="0"/>
              </a:rPr>
              <a:t>125</a:t>
            </a:r>
            <a:r>
              <a:rPr lang="en-US" altLang="zh-CN" sz="2800" b="1" smtClean="0">
                <a:latin typeface="Tahoma" pitchFamily="34" charset="0"/>
              </a:rPr>
              <a:t>I-UdR </a:t>
            </a:r>
            <a:r>
              <a:rPr lang="en-US" altLang="zh-CN" sz="2800" b="1" smtClean="0"/>
              <a:t>incorporation</a:t>
            </a:r>
            <a:r>
              <a:rPr lang="en-US" altLang="zh-CN" sz="2800" smtClean="0"/>
              <a:t> </a:t>
            </a:r>
            <a:endParaRPr lang="en-US" altLang="zh-CN" sz="2800" b="1" smtClean="0">
              <a:latin typeface="Tahoma" pitchFamily="34" charset="0"/>
            </a:endParaRPr>
          </a:p>
          <a:p>
            <a:pPr eaLnBrk="1" hangingPunct="1">
              <a:lnSpc>
                <a:spcPct val="80000"/>
              </a:lnSpc>
              <a:buFontTx/>
              <a:buNone/>
            </a:pPr>
            <a:r>
              <a:rPr lang="zh-CN" altLang="en-US" sz="2800" b="1" smtClean="0">
                <a:latin typeface="Tahoma" pitchFamily="34" charset="0"/>
              </a:rPr>
              <a:t>     </a:t>
            </a:r>
            <a:r>
              <a:rPr lang="en-US" altLang="zh-CN" sz="2800" b="1" smtClean="0">
                <a:latin typeface="Tahoma" pitchFamily="34" charset="0"/>
              </a:rPr>
              <a:t>MTT </a:t>
            </a:r>
            <a:r>
              <a:rPr lang="en-US" altLang="zh-CN" sz="2800" b="1" smtClean="0"/>
              <a:t>chromatometry</a:t>
            </a:r>
            <a:endParaRPr lang="en-US" altLang="zh-CN" sz="2800" b="1" smtClean="0">
              <a:latin typeface="Tahoma" pitchFamily="34" charset="0"/>
            </a:endParaRPr>
          </a:p>
          <a:p>
            <a:pPr eaLnBrk="1" hangingPunct="1">
              <a:lnSpc>
                <a:spcPct val="80000"/>
              </a:lnSpc>
              <a:buFontTx/>
              <a:buNone/>
            </a:pPr>
            <a:r>
              <a:rPr lang="en-US" altLang="zh-CN" sz="2800" b="1" smtClean="0">
                <a:solidFill>
                  <a:srgbClr val="FFFF00"/>
                </a:solidFill>
                <a:latin typeface="Tahoma" pitchFamily="34" charset="0"/>
              </a:rPr>
              <a:t>B. DTH detection: </a:t>
            </a:r>
            <a:r>
              <a:rPr lang="en-US" altLang="zh-CN" sz="2800" b="1" smtClean="0">
                <a:latin typeface="Tahoma" pitchFamily="34" charset="0"/>
              </a:rPr>
              <a:t>‘OT’ test or PPD test</a:t>
            </a:r>
            <a:endParaRPr lang="en-US" altLang="zh-CN" sz="2800" b="1" smtClean="0">
              <a:solidFill>
                <a:srgbClr val="FFFF00"/>
              </a:solidFill>
              <a:latin typeface="Tahoma" pitchFamily="34" charset="0"/>
            </a:endParaRPr>
          </a:p>
          <a:p>
            <a:pPr eaLnBrk="1" hangingPunct="1">
              <a:lnSpc>
                <a:spcPct val="80000"/>
              </a:lnSpc>
              <a:buFontTx/>
              <a:buNone/>
            </a:pPr>
            <a:endParaRPr lang="en-US" altLang="zh-CN" sz="2800" b="1" smtClean="0">
              <a:latin typeface="Tahoma" pitchFamily="34" charset="0"/>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ChangeArrowheads="1"/>
          </p:cNvSpPr>
          <p:nvPr>
            <p:ph type="title"/>
          </p:nvPr>
        </p:nvSpPr>
        <p:spPr/>
        <p:txBody>
          <a:bodyPr/>
          <a:lstStyle/>
          <a:p>
            <a:pPr eaLnBrk="1" hangingPunct="1"/>
            <a:r>
              <a:rPr lang="zh-CN" altLang="en-US" smtClean="0"/>
              <a:t> </a:t>
            </a:r>
          </a:p>
        </p:txBody>
      </p:sp>
      <p:sp>
        <p:nvSpPr>
          <p:cNvPr id="48131" name="Rectangle 3"/>
          <p:cNvSpPr>
            <a:spLocks noGrp="1" noChangeArrowheads="1"/>
          </p:cNvSpPr>
          <p:nvPr>
            <p:ph type="body" idx="1"/>
          </p:nvPr>
        </p:nvSpPr>
        <p:spPr>
          <a:xfrm>
            <a:off x="457200" y="914400"/>
            <a:ext cx="4114800" cy="5181600"/>
          </a:xfrm>
        </p:spPr>
        <p:txBody>
          <a:bodyPr/>
          <a:lstStyle/>
          <a:p>
            <a:pPr eaLnBrk="1" hangingPunct="1">
              <a:lnSpc>
                <a:spcPct val="80000"/>
              </a:lnSpc>
            </a:pPr>
            <a:r>
              <a:rPr lang="en-US" altLang="zh-CN" sz="2000" b="1" smtClean="0">
                <a:solidFill>
                  <a:srgbClr val="FF66FF"/>
                </a:solidFill>
              </a:rPr>
              <a:t>Lymphoblast</a:t>
            </a:r>
            <a:r>
              <a:rPr lang="en-US" altLang="zh-CN" sz="2000" b="1" smtClean="0"/>
              <a:t> ( morphological features):</a:t>
            </a:r>
          </a:p>
          <a:p>
            <a:pPr eaLnBrk="1" hangingPunct="1">
              <a:lnSpc>
                <a:spcPct val="80000"/>
              </a:lnSpc>
            </a:pPr>
            <a:r>
              <a:rPr lang="en-US" altLang="zh-CN" sz="2000" smtClean="0"/>
              <a:t>Lymphoblasts are </a:t>
            </a:r>
            <a:r>
              <a:rPr lang="en-US" altLang="zh-CN" sz="2000" smtClean="0">
                <a:solidFill>
                  <a:srgbClr val="FF66FF"/>
                </a:solidFill>
              </a:rPr>
              <a:t>12-20 µm</a:t>
            </a:r>
            <a:r>
              <a:rPr lang="en-US" altLang="zh-CN" sz="2000" smtClean="0"/>
              <a:t> in diameter with a round to oval nucleus. The periphery of both the nucleus and the cell may be </a:t>
            </a:r>
            <a:r>
              <a:rPr lang="en-US" altLang="zh-CN" sz="2000" smtClean="0">
                <a:solidFill>
                  <a:srgbClr val="FF66FF"/>
                </a:solidFill>
              </a:rPr>
              <a:t>irregular</a:t>
            </a:r>
            <a:r>
              <a:rPr lang="en-US" altLang="zh-CN" sz="2000" smtClean="0"/>
              <a:t> </a:t>
            </a:r>
            <a:r>
              <a:rPr lang="en-US" altLang="zh-CN" sz="2000" smtClean="0">
                <a:solidFill>
                  <a:srgbClr val="FF66FF"/>
                </a:solidFill>
              </a:rPr>
              <a:t>in outline</a:t>
            </a:r>
            <a:r>
              <a:rPr lang="en-US" altLang="zh-CN" sz="2000" smtClean="0"/>
              <a:t>.</a:t>
            </a:r>
          </a:p>
          <a:p>
            <a:pPr eaLnBrk="1" hangingPunct="1">
              <a:lnSpc>
                <a:spcPct val="80000"/>
              </a:lnSpc>
            </a:pPr>
            <a:r>
              <a:rPr lang="en-US" altLang="zh-CN" sz="2000" smtClean="0"/>
              <a:t>The fine, highly dispersed nuclear chromatin stains a light reddish-purple, and one or two pale blue or colorless large </a:t>
            </a:r>
            <a:r>
              <a:rPr lang="en-US" altLang="zh-CN" sz="2000" smtClean="0">
                <a:solidFill>
                  <a:srgbClr val="FF66FF"/>
                </a:solidFill>
              </a:rPr>
              <a:t>nucleoli are visible</a:t>
            </a:r>
            <a:r>
              <a:rPr lang="en-US" altLang="zh-CN" sz="2000" smtClean="0"/>
              <a:t>. The cytoplasm is usually basophilic, with marginal (peripheral) intensity a common characteristic.</a:t>
            </a:r>
          </a:p>
        </p:txBody>
      </p:sp>
      <p:pic>
        <p:nvPicPr>
          <p:cNvPr id="48132" name="Picture 4" descr="fig01"/>
          <p:cNvPicPr>
            <a:picLocks noChangeAspect="1" noChangeArrowheads="1"/>
          </p:cNvPicPr>
          <p:nvPr/>
        </p:nvPicPr>
        <p:blipFill>
          <a:blip r:embed="rId3"/>
          <a:srcRect/>
          <a:stretch>
            <a:fillRect/>
          </a:stretch>
        </p:blipFill>
        <p:spPr bwMode="auto">
          <a:xfrm>
            <a:off x="4648200" y="914400"/>
            <a:ext cx="4495800" cy="4495800"/>
          </a:xfrm>
          <a:prstGeom prst="rect">
            <a:avLst/>
          </a:prstGeom>
          <a:noFill/>
          <a:ln w="9525">
            <a:noFill/>
            <a:miter lim="800000"/>
            <a:headEnd/>
            <a:tailEnd/>
          </a:ln>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2"/>
          <p:cNvPicPr>
            <a:picLocks noChangeAspect="1" noChangeArrowheads="1"/>
          </p:cNvPicPr>
          <p:nvPr/>
        </p:nvPicPr>
        <p:blipFill>
          <a:blip r:embed="rId2"/>
          <a:srcRect/>
          <a:stretch>
            <a:fillRect/>
          </a:stretch>
        </p:blipFill>
        <p:spPr bwMode="auto">
          <a:xfrm>
            <a:off x="762000" y="457200"/>
            <a:ext cx="8229600" cy="4457700"/>
          </a:xfrm>
          <a:prstGeom prst="rect">
            <a:avLst/>
          </a:prstGeom>
          <a:noFill/>
          <a:ln w="9525">
            <a:noFill/>
            <a:miter lim="800000"/>
            <a:headEnd/>
            <a:tailEnd/>
          </a:ln>
        </p:spPr>
      </p:pic>
      <p:sp>
        <p:nvSpPr>
          <p:cNvPr id="49155" name="Text Box 3"/>
          <p:cNvSpPr txBox="1">
            <a:spLocks noChangeArrowheads="1"/>
          </p:cNvSpPr>
          <p:nvPr/>
        </p:nvSpPr>
        <p:spPr bwMode="auto">
          <a:xfrm>
            <a:off x="838200" y="5334000"/>
            <a:ext cx="7772400" cy="457200"/>
          </a:xfrm>
          <a:prstGeom prst="rect">
            <a:avLst/>
          </a:prstGeom>
          <a:noFill/>
          <a:ln w="9525">
            <a:noFill/>
            <a:miter lim="800000"/>
            <a:headEnd/>
            <a:tailEnd/>
          </a:ln>
        </p:spPr>
        <p:txBody>
          <a:bodyPr>
            <a:spAutoFit/>
          </a:bodyPr>
          <a:lstStyle/>
          <a:p>
            <a:pPr>
              <a:spcBef>
                <a:spcPct val="50000"/>
              </a:spcBef>
            </a:pPr>
            <a:r>
              <a:rPr lang="en-US" altLang="zh-CN" sz="2400" baseline="30000"/>
              <a:t>3</a:t>
            </a:r>
            <a:r>
              <a:rPr lang="en-US" altLang="zh-CN" sz="2400"/>
              <a:t>H-TDR incorporation method</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a:xfrm>
            <a:off x="1042988" y="692150"/>
            <a:ext cx="7772400" cy="723900"/>
          </a:xfrm>
        </p:spPr>
        <p:txBody>
          <a:bodyPr/>
          <a:lstStyle/>
          <a:p>
            <a:pPr eaLnBrk="1" hangingPunct="1"/>
            <a:r>
              <a:rPr lang="zh-CN" altLang="en-US" sz="3600" b="1" smtClean="0">
                <a:solidFill>
                  <a:srgbClr val="FFFF00"/>
                </a:solidFill>
                <a:effectLst/>
                <a:latin typeface="Tahoma" pitchFamily="34" charset="0"/>
              </a:rPr>
              <a:t> </a:t>
            </a:r>
            <a:r>
              <a:rPr lang="zh-CN" altLang="zh-CN" sz="3600" b="1" smtClean="0">
                <a:solidFill>
                  <a:srgbClr val="FFFF00"/>
                </a:solidFill>
                <a:effectLst/>
                <a:latin typeface="Tahoma" pitchFamily="34" charset="0"/>
              </a:rPr>
              <a:t>2)</a:t>
            </a:r>
            <a:r>
              <a:rPr lang="zh-CN" altLang="en-US" sz="3600" b="1" smtClean="0">
                <a:solidFill>
                  <a:srgbClr val="FFFF00"/>
                </a:solidFill>
                <a:effectLst/>
                <a:latin typeface="Tahoma" pitchFamily="34" charset="0"/>
              </a:rPr>
              <a:t> </a:t>
            </a:r>
            <a:r>
              <a:rPr lang="en-US" altLang="zh-CN" sz="3600" b="1" smtClean="0">
                <a:solidFill>
                  <a:srgbClr val="FFFF00"/>
                </a:solidFill>
                <a:effectLst/>
                <a:latin typeface="Tahoma" pitchFamily="34" charset="0"/>
              </a:rPr>
              <a:t>Lymphocyte function assays</a:t>
            </a:r>
            <a:endParaRPr lang="zh-CN" altLang="en-US" sz="4800" b="1" smtClean="0">
              <a:solidFill>
                <a:srgbClr val="FFFF00"/>
              </a:solidFill>
              <a:latin typeface="Tahoma" pitchFamily="34" charset="0"/>
            </a:endParaRPr>
          </a:p>
        </p:txBody>
      </p:sp>
      <p:sp>
        <p:nvSpPr>
          <p:cNvPr id="50179" name="Rectangle 3"/>
          <p:cNvSpPr>
            <a:spLocks noGrp="1" noChangeArrowheads="1"/>
          </p:cNvSpPr>
          <p:nvPr>
            <p:ph type="body" idx="1"/>
          </p:nvPr>
        </p:nvSpPr>
        <p:spPr>
          <a:xfrm>
            <a:off x="1042988" y="1484313"/>
            <a:ext cx="7772400" cy="4483100"/>
          </a:xfrm>
        </p:spPr>
        <p:txBody>
          <a:bodyPr/>
          <a:lstStyle/>
          <a:p>
            <a:pPr eaLnBrk="1" hangingPunct="1">
              <a:buFontTx/>
              <a:buNone/>
            </a:pPr>
            <a:r>
              <a:rPr lang="en-US" altLang="zh-CN" b="1" smtClean="0">
                <a:solidFill>
                  <a:srgbClr val="FF9933"/>
                </a:solidFill>
                <a:latin typeface="Tahoma" pitchFamily="34" charset="0"/>
              </a:rPr>
              <a:t>B cell function assay</a:t>
            </a:r>
          </a:p>
          <a:p>
            <a:pPr eaLnBrk="1" hangingPunct="1">
              <a:buFontTx/>
              <a:buNone/>
            </a:pPr>
            <a:r>
              <a:rPr lang="en-US" altLang="zh-CN" b="1" smtClean="0">
                <a:solidFill>
                  <a:srgbClr val="FFFF00"/>
                </a:solidFill>
                <a:latin typeface="Tahoma" pitchFamily="34" charset="0"/>
              </a:rPr>
              <a:t>A. Detection of Ig</a:t>
            </a:r>
          </a:p>
          <a:p>
            <a:pPr eaLnBrk="1" hangingPunct="1">
              <a:buFontTx/>
              <a:buNone/>
            </a:pPr>
            <a:r>
              <a:rPr lang="en-US" altLang="zh-CN" b="1" smtClean="0">
                <a:solidFill>
                  <a:srgbClr val="FFFF00"/>
                </a:solidFill>
                <a:latin typeface="Tahoma" pitchFamily="34" charset="0"/>
              </a:rPr>
              <a:t>B. Ab-forming cell detection</a:t>
            </a:r>
          </a:p>
          <a:p>
            <a:pPr eaLnBrk="1" hangingPunct="1">
              <a:buFontTx/>
              <a:buNone/>
            </a:pPr>
            <a:endParaRPr lang="en-US" altLang="zh-CN" b="1" smtClean="0">
              <a:latin typeface="Tahoma" pitchFamily="34" charset="0"/>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a:xfrm>
            <a:off x="1042988" y="692150"/>
            <a:ext cx="7772400" cy="723900"/>
          </a:xfrm>
        </p:spPr>
        <p:txBody>
          <a:bodyPr/>
          <a:lstStyle/>
          <a:p>
            <a:pPr eaLnBrk="1" hangingPunct="1"/>
            <a:r>
              <a:rPr lang="zh-CN" altLang="en-US" sz="3200" b="1" smtClean="0">
                <a:solidFill>
                  <a:srgbClr val="FFFF00"/>
                </a:solidFill>
                <a:effectLst/>
                <a:latin typeface="Tahoma" pitchFamily="34" charset="0"/>
              </a:rPr>
              <a:t> </a:t>
            </a:r>
            <a:r>
              <a:rPr lang="zh-CN" altLang="zh-CN" sz="3200" b="1" smtClean="0">
                <a:solidFill>
                  <a:srgbClr val="FFFF00"/>
                </a:solidFill>
                <a:effectLst/>
                <a:latin typeface="Tahoma" pitchFamily="34" charset="0"/>
              </a:rPr>
              <a:t>2)</a:t>
            </a:r>
            <a:r>
              <a:rPr lang="zh-CN" altLang="en-US" sz="3200" b="1" smtClean="0">
                <a:solidFill>
                  <a:srgbClr val="FFFF00"/>
                </a:solidFill>
                <a:effectLst/>
                <a:latin typeface="Tahoma" pitchFamily="34" charset="0"/>
              </a:rPr>
              <a:t> </a:t>
            </a:r>
            <a:r>
              <a:rPr lang="en-US" altLang="zh-CN" sz="3200" b="1" smtClean="0">
                <a:solidFill>
                  <a:srgbClr val="FFFF00"/>
                </a:solidFill>
                <a:effectLst/>
                <a:latin typeface="Tahoma" pitchFamily="34" charset="0"/>
              </a:rPr>
              <a:t>Lymphocyte activation assays</a:t>
            </a:r>
            <a:endParaRPr lang="zh-CN" altLang="en-US" b="1" smtClean="0">
              <a:solidFill>
                <a:srgbClr val="FFFF00"/>
              </a:solidFill>
              <a:latin typeface="Tahoma" pitchFamily="34" charset="0"/>
            </a:endParaRPr>
          </a:p>
        </p:txBody>
      </p:sp>
      <p:sp>
        <p:nvSpPr>
          <p:cNvPr id="51203" name="Rectangle 3"/>
          <p:cNvSpPr>
            <a:spLocks noGrp="1" noChangeArrowheads="1"/>
          </p:cNvSpPr>
          <p:nvPr>
            <p:ph type="body" idx="1"/>
          </p:nvPr>
        </p:nvSpPr>
        <p:spPr>
          <a:xfrm>
            <a:off x="1219200" y="1905000"/>
            <a:ext cx="7772400" cy="4483100"/>
          </a:xfrm>
        </p:spPr>
        <p:txBody>
          <a:bodyPr/>
          <a:lstStyle/>
          <a:p>
            <a:pPr eaLnBrk="1" hangingPunct="1">
              <a:buFontTx/>
              <a:buNone/>
            </a:pPr>
            <a:r>
              <a:rPr lang="en-US" altLang="zh-CN" sz="2800" b="1" smtClean="0">
                <a:solidFill>
                  <a:srgbClr val="FF9933"/>
                </a:solidFill>
                <a:latin typeface="Tahoma" pitchFamily="34" charset="0"/>
              </a:rPr>
              <a:t>C. Cytolytic test</a:t>
            </a:r>
          </a:p>
          <a:p>
            <a:pPr eaLnBrk="1" hangingPunct="1">
              <a:buFontTx/>
              <a:buNone/>
            </a:pPr>
            <a:r>
              <a:rPr lang="en-US" altLang="zh-CN" sz="2800" b="1" smtClean="0">
                <a:latin typeface="Tahoma" pitchFamily="34" charset="0"/>
              </a:rPr>
              <a:t>    Assays for CTL in patients can be performed  as a variant of a mixed cell culture using the target cells that labelled by</a:t>
            </a:r>
            <a:r>
              <a:rPr lang="en-US" altLang="zh-CN" sz="2800" b="1" smtClean="0">
                <a:solidFill>
                  <a:schemeClr val="tx2"/>
                </a:solidFill>
                <a:latin typeface="Tahoma" pitchFamily="34" charset="0"/>
              </a:rPr>
              <a:t> </a:t>
            </a:r>
            <a:r>
              <a:rPr lang="en-US" altLang="zh-CN" sz="2800" b="1" smtClean="0">
                <a:latin typeface="Tahoma" pitchFamily="34" charset="0"/>
              </a:rPr>
              <a:t>radioisotopes. </a:t>
            </a:r>
          </a:p>
          <a:p>
            <a:pPr eaLnBrk="1" hangingPunct="1">
              <a:buFontTx/>
              <a:buNone/>
            </a:pPr>
            <a:r>
              <a:rPr lang="en-US" altLang="zh-CN" sz="2800" b="1" smtClean="0">
                <a:latin typeface="Tahoma" pitchFamily="34" charset="0"/>
              </a:rPr>
              <a:t>   </a:t>
            </a:r>
            <a:r>
              <a:rPr lang="en-US" altLang="zh-CN" sz="2800" b="1" baseline="30000" smtClean="0">
                <a:latin typeface="Tahoma" pitchFamily="34" charset="0"/>
              </a:rPr>
              <a:t>51</a:t>
            </a:r>
            <a:r>
              <a:rPr lang="en-US" altLang="zh-CN" sz="2800" b="1" smtClean="0">
                <a:latin typeface="Tahoma" pitchFamily="34" charset="0"/>
              </a:rPr>
              <a:t>Cr releasing</a:t>
            </a:r>
          </a:p>
          <a:p>
            <a:pPr eaLnBrk="1" hangingPunct="1">
              <a:buFontTx/>
              <a:buNone/>
            </a:pPr>
            <a:r>
              <a:rPr lang="en-US" altLang="zh-CN" sz="2800" b="1" smtClean="0">
                <a:latin typeface="Tahoma" pitchFamily="34" charset="0"/>
              </a:rPr>
              <a:t>   LDH</a:t>
            </a:r>
          </a:p>
          <a:p>
            <a:pPr eaLnBrk="1" hangingPunct="1">
              <a:buFontTx/>
              <a:buNone/>
            </a:pPr>
            <a:r>
              <a:rPr lang="en-US" altLang="zh-CN" sz="2800" b="1" smtClean="0">
                <a:latin typeface="Tahoma" pitchFamily="34" charset="0"/>
              </a:rPr>
              <a:t>   cell </a:t>
            </a:r>
            <a:r>
              <a:rPr lang="en-US" altLang="zh-CN" sz="2800" b="1" smtClean="0"/>
              <a:t>staining method</a:t>
            </a:r>
          </a:p>
          <a:p>
            <a:pPr eaLnBrk="1" hangingPunct="1">
              <a:buFontTx/>
              <a:buNone/>
            </a:pPr>
            <a:r>
              <a:rPr lang="en-US" altLang="zh-CN" sz="2800" b="1" smtClean="0"/>
              <a:t>   Apoptosis cell detection</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6" name="Picture 4" descr="APP1FA38"/>
          <p:cNvPicPr>
            <a:picLocks noChangeAspect="1" noChangeArrowheads="1"/>
          </p:cNvPicPr>
          <p:nvPr/>
        </p:nvPicPr>
        <p:blipFill>
          <a:blip r:embed="rId2"/>
          <a:srcRect/>
          <a:stretch>
            <a:fillRect/>
          </a:stretch>
        </p:blipFill>
        <p:spPr bwMode="auto">
          <a:xfrm>
            <a:off x="684213" y="333375"/>
            <a:ext cx="8064500" cy="3527425"/>
          </a:xfrm>
          <a:prstGeom prst="rect">
            <a:avLst/>
          </a:prstGeom>
          <a:noFill/>
          <a:ln w="9525">
            <a:noFill/>
            <a:miter lim="800000"/>
            <a:headEnd/>
            <a:tailEnd/>
          </a:ln>
        </p:spPr>
      </p:pic>
      <p:sp>
        <p:nvSpPr>
          <p:cNvPr id="52227" name="Text Box 5"/>
          <p:cNvSpPr txBox="1">
            <a:spLocks noChangeArrowheads="1"/>
          </p:cNvSpPr>
          <p:nvPr/>
        </p:nvSpPr>
        <p:spPr bwMode="auto">
          <a:xfrm>
            <a:off x="900113" y="4221163"/>
            <a:ext cx="6985000" cy="1739900"/>
          </a:xfrm>
          <a:prstGeom prst="rect">
            <a:avLst/>
          </a:prstGeom>
          <a:noFill/>
          <a:ln w="9525">
            <a:noFill/>
            <a:miter lim="800000"/>
            <a:headEnd/>
            <a:tailEnd/>
          </a:ln>
        </p:spPr>
        <p:txBody>
          <a:bodyPr>
            <a:spAutoFit/>
          </a:bodyPr>
          <a:lstStyle/>
          <a:p>
            <a:pPr>
              <a:spcBef>
                <a:spcPct val="50000"/>
              </a:spcBef>
            </a:pPr>
            <a:r>
              <a:rPr lang="zh-CN" altLang="en-US"/>
              <a:t> </a:t>
            </a:r>
            <a:r>
              <a:rPr lang="en-US" altLang="zh-CN" b="1"/>
              <a:t>Cytotoxic T-cell activity is often assessed by chromium release from labeled target cells.</a:t>
            </a:r>
            <a:r>
              <a:rPr lang="en-US" altLang="zh-CN"/>
              <a:t> Target cells are labeled with radioactive chromium as Na251CrO4, washed to remove excess radioactivity and exposed to cytotoxic T cells. Cell destruction is measured by the release of radioactive chromium into the medium, detectable within 4 hours of mixing target cells with T cells.</a:t>
            </a:r>
            <a:endParaRPr lang="zh-CN" altLang="en-US"/>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0" name="Picture 4" descr="APP1FA37"/>
          <p:cNvPicPr>
            <a:picLocks noChangeAspect="1" noChangeArrowheads="1"/>
          </p:cNvPicPr>
          <p:nvPr/>
        </p:nvPicPr>
        <p:blipFill>
          <a:blip r:embed="rId2"/>
          <a:srcRect/>
          <a:stretch>
            <a:fillRect/>
          </a:stretch>
        </p:blipFill>
        <p:spPr bwMode="auto">
          <a:xfrm>
            <a:off x="468313" y="333375"/>
            <a:ext cx="8281987" cy="2735263"/>
          </a:xfrm>
          <a:prstGeom prst="rect">
            <a:avLst/>
          </a:prstGeom>
          <a:noFill/>
          <a:ln w="9525">
            <a:noFill/>
            <a:miter lim="800000"/>
            <a:headEnd/>
            <a:tailEnd/>
          </a:ln>
        </p:spPr>
      </p:pic>
      <p:sp>
        <p:nvSpPr>
          <p:cNvPr id="53251" name="Text Box 5"/>
          <p:cNvSpPr txBox="1">
            <a:spLocks noChangeArrowheads="1"/>
          </p:cNvSpPr>
          <p:nvPr/>
        </p:nvSpPr>
        <p:spPr bwMode="auto">
          <a:xfrm>
            <a:off x="611188" y="3141663"/>
            <a:ext cx="7848600" cy="3113087"/>
          </a:xfrm>
          <a:prstGeom prst="rect">
            <a:avLst/>
          </a:prstGeom>
          <a:noFill/>
          <a:ln w="9525">
            <a:noFill/>
            <a:miter lim="800000"/>
            <a:headEnd/>
            <a:tailEnd/>
          </a:ln>
        </p:spPr>
        <p:txBody>
          <a:bodyPr>
            <a:spAutoFit/>
          </a:bodyPr>
          <a:lstStyle/>
          <a:p>
            <a:pPr>
              <a:spcBef>
                <a:spcPct val="50000"/>
              </a:spcBef>
            </a:pPr>
            <a:r>
              <a:rPr lang="zh-CN" altLang="en-US"/>
              <a:t> </a:t>
            </a:r>
            <a:r>
              <a:rPr lang="en-US" altLang="zh-CN" b="1"/>
              <a:t>Fragmented DNA can be labeled by terminal deoxynucleotidyl transferase (TdT) to reveal apoptotic cells.</a:t>
            </a:r>
            <a:r>
              <a:rPr lang="en-US" altLang="zh-CN"/>
              <a:t> When cells undergo programmed cell death, or apoptosis, their DNA becomes fragmented (left panel). The enzyme TdT is able to add nucleotides to the ends of DNA fragments; most commonly in this assay, biotin-labeled nucleotides (usually dUTP) are added (second panel). The biotinylated DNA can be detected by using streptavidin, which binds to biotin, coupled to enzymes that convert a colorless substrate into a colored insoluble product (third panel). Cells stained in this way can be detected by light microscopy, as shown in the photograph of apoptotic cells (stained red) in the thymic cortex. Photograph courtesy of R. Budd and J. Russell.</a:t>
            </a:r>
            <a:endParaRPr lang="zh-CN" alt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Rectangle 4"/>
          <p:cNvSpPr>
            <a:spLocks noChangeArrowheads="1"/>
          </p:cNvSpPr>
          <p:nvPr/>
        </p:nvSpPr>
        <p:spPr bwMode="auto">
          <a:xfrm>
            <a:off x="1258888" y="981075"/>
            <a:ext cx="7273925" cy="4967288"/>
          </a:xfrm>
          <a:prstGeom prst="rect">
            <a:avLst/>
          </a:prstGeom>
          <a:noFill/>
          <a:ln w="9525">
            <a:noFill/>
            <a:miter lim="800000"/>
            <a:headEnd/>
            <a:tailEnd/>
          </a:ln>
          <a:effectLst/>
        </p:spPr>
        <p:txBody>
          <a:bodyPr>
            <a:spAutoFit/>
          </a:bodyPr>
          <a:lstStyle/>
          <a:p>
            <a:pPr eaLnBrk="0" hangingPunct="0"/>
            <a:r>
              <a:rPr kumimoji="1" lang="en-US" altLang="zh-CN" sz="3600" b="1">
                <a:solidFill>
                  <a:srgbClr val="FFFF00"/>
                </a:solidFill>
                <a:effectLst>
                  <a:outerShdw blurRad="38100" dist="38100" dir="2700000" algn="tl">
                    <a:srgbClr val="000000"/>
                  </a:outerShdw>
                </a:effectLst>
                <a:latin typeface="Tahoma" pitchFamily="34" charset="0"/>
              </a:rPr>
              <a:t>C. Concentration and ratio of Ag and Ab</a:t>
            </a:r>
          </a:p>
          <a:p>
            <a:pPr eaLnBrk="0" hangingPunct="0"/>
            <a:endParaRPr kumimoji="1" lang="en-US" altLang="zh-CN" sz="2400" b="1">
              <a:effectLst>
                <a:outerShdw blurRad="38100" dist="38100" dir="2700000" algn="tl">
                  <a:srgbClr val="000000"/>
                </a:outerShdw>
              </a:effectLst>
              <a:latin typeface="Tahoma" pitchFamily="34" charset="0"/>
            </a:endParaRPr>
          </a:p>
          <a:p>
            <a:pPr eaLnBrk="0" hangingPunct="0"/>
            <a:r>
              <a:rPr kumimoji="1" lang="en-US" altLang="zh-CN" sz="3200" b="1">
                <a:effectLst>
                  <a:outerShdw blurRad="38100" dist="38100" dir="2700000" algn="tl">
                    <a:srgbClr val="000000"/>
                  </a:outerShdw>
                </a:effectLst>
                <a:latin typeface="Tahoma" pitchFamily="34" charset="0"/>
              </a:rPr>
              <a:t>When the antigens and antibodies are present in an appropriate ratio, they form insoluble immune complexes (e.g. aggregation or precipitation) large enough to be seen.</a:t>
            </a:r>
          </a:p>
          <a:p>
            <a:pPr eaLnBrk="0" hangingPunct="0"/>
            <a:endParaRPr kumimoji="1" lang="en-US" altLang="zh-CN" sz="3200" b="1">
              <a:effectLst>
                <a:outerShdw blurRad="38100" dist="38100" dir="2700000" algn="tl">
                  <a:srgbClr val="000000"/>
                </a:outerShdw>
              </a:effectLst>
              <a:latin typeface="Tahoma" pitchFamily="34" charset="0"/>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3"/>
          <p:cNvSpPr>
            <a:spLocks noGrp="1" noChangeArrowheads="1"/>
          </p:cNvSpPr>
          <p:nvPr>
            <p:ph type="body" idx="1"/>
          </p:nvPr>
        </p:nvSpPr>
        <p:spPr>
          <a:xfrm>
            <a:off x="1042988" y="765175"/>
            <a:ext cx="7772400" cy="2667000"/>
          </a:xfrm>
        </p:spPr>
        <p:txBody>
          <a:bodyPr/>
          <a:lstStyle/>
          <a:p>
            <a:pPr eaLnBrk="1" hangingPunct="1">
              <a:lnSpc>
                <a:spcPct val="80000"/>
              </a:lnSpc>
              <a:buFontTx/>
              <a:buNone/>
            </a:pPr>
            <a:r>
              <a:rPr lang="en-US" altLang="zh-CN" sz="2800" b="1" smtClean="0">
                <a:solidFill>
                  <a:srgbClr val="FFFF00"/>
                </a:solidFill>
                <a:latin typeface="Tahoma" pitchFamily="34" charset="0"/>
              </a:rPr>
              <a:t>D. </a:t>
            </a:r>
            <a:r>
              <a:rPr lang="en-US" altLang="zh-CN" sz="2800" b="1" smtClean="0"/>
              <a:t>phagocytic dysfunction</a:t>
            </a:r>
          </a:p>
          <a:p>
            <a:pPr eaLnBrk="1" hangingPunct="1">
              <a:lnSpc>
                <a:spcPct val="80000"/>
              </a:lnSpc>
              <a:buFontTx/>
              <a:buNone/>
            </a:pPr>
            <a:r>
              <a:rPr lang="en-US" altLang="zh-CN" sz="2800" b="1" smtClean="0">
                <a:solidFill>
                  <a:srgbClr val="FFFF00"/>
                </a:solidFill>
                <a:latin typeface="Tahoma" pitchFamily="34" charset="0"/>
              </a:rPr>
              <a:t>E.  Cytokine production</a:t>
            </a:r>
            <a:r>
              <a:rPr lang="en-US" altLang="zh-CN" sz="2800" b="1" smtClean="0">
                <a:latin typeface="Tahoma" pitchFamily="34" charset="0"/>
              </a:rPr>
              <a:t> </a:t>
            </a:r>
          </a:p>
          <a:p>
            <a:pPr eaLnBrk="1" hangingPunct="1">
              <a:lnSpc>
                <a:spcPct val="80000"/>
              </a:lnSpc>
              <a:buFontTx/>
              <a:buNone/>
            </a:pPr>
            <a:r>
              <a:rPr lang="en-US" altLang="zh-CN" sz="2800" b="1" smtClean="0">
                <a:latin typeface="Tahoma" pitchFamily="34" charset="0"/>
              </a:rPr>
              <a:t>    biological activity</a:t>
            </a:r>
          </a:p>
          <a:p>
            <a:pPr eaLnBrk="1" hangingPunct="1">
              <a:lnSpc>
                <a:spcPct val="80000"/>
              </a:lnSpc>
              <a:buFontTx/>
              <a:buNone/>
            </a:pPr>
            <a:r>
              <a:rPr lang="en-US" altLang="zh-CN" sz="2800" b="1" smtClean="0">
                <a:latin typeface="Tahoma" pitchFamily="34" charset="0"/>
              </a:rPr>
              <a:t>    immunoassay:ELISA, intracellular CKs, ELISPOT</a:t>
            </a:r>
          </a:p>
          <a:p>
            <a:pPr eaLnBrk="1" hangingPunct="1">
              <a:lnSpc>
                <a:spcPct val="80000"/>
              </a:lnSpc>
              <a:buFontTx/>
              <a:buNone/>
            </a:pPr>
            <a:r>
              <a:rPr lang="en-US" altLang="zh-CN" sz="2800" b="1" smtClean="0">
                <a:latin typeface="Tahoma" pitchFamily="34" charset="0"/>
              </a:rPr>
              <a:t>     PCR</a:t>
            </a:r>
            <a:endParaRPr lang="zh-CN" altLang="en-US" sz="2800" b="1" smtClean="0">
              <a:latin typeface="Tahoma" pitchFamily="34" charset="0"/>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p:txBody>
          <a:bodyPr/>
          <a:lstStyle/>
          <a:p>
            <a:pPr eaLnBrk="1" hangingPunct="1">
              <a:defRPr/>
            </a:pPr>
            <a:r>
              <a:rPr lang="en-US" altLang="zh-CN" smtClean="0">
                <a:solidFill>
                  <a:srgbClr val="FFFF00"/>
                </a:solidFill>
              </a:rPr>
              <a:t>Application of Immunoassay</a:t>
            </a:r>
          </a:p>
        </p:txBody>
      </p:sp>
      <p:sp>
        <p:nvSpPr>
          <p:cNvPr id="55299" name="Rectangle 3"/>
          <p:cNvSpPr>
            <a:spLocks noGrp="1" noChangeArrowheads="1"/>
          </p:cNvSpPr>
          <p:nvPr>
            <p:ph type="body" idx="1"/>
          </p:nvPr>
        </p:nvSpPr>
        <p:spPr/>
        <p:txBody>
          <a:bodyPr/>
          <a:lstStyle/>
          <a:p>
            <a:pPr eaLnBrk="1" hangingPunct="1"/>
            <a:r>
              <a:rPr lang="en-US" altLang="zh-CN" smtClean="0"/>
              <a:t>Diagnosis  of Diseases</a:t>
            </a:r>
          </a:p>
          <a:p>
            <a:pPr eaLnBrk="1" hangingPunct="1">
              <a:buFontTx/>
              <a:buNone/>
            </a:pPr>
            <a:r>
              <a:rPr lang="en-US" altLang="zh-CN" smtClean="0"/>
              <a:t>   infectious diseases</a:t>
            </a:r>
          </a:p>
          <a:p>
            <a:pPr eaLnBrk="1" hangingPunct="1">
              <a:buFontTx/>
              <a:buNone/>
            </a:pPr>
            <a:r>
              <a:rPr lang="en-US" altLang="zh-CN" smtClean="0"/>
              <a:t>   Immunodeficiency diseases</a:t>
            </a:r>
          </a:p>
          <a:p>
            <a:pPr eaLnBrk="1" hangingPunct="1">
              <a:buFontTx/>
              <a:buNone/>
            </a:pPr>
            <a:r>
              <a:rPr lang="en-US" altLang="zh-CN" smtClean="0"/>
              <a:t>   Autoimmune disease</a:t>
            </a:r>
          </a:p>
          <a:p>
            <a:pPr eaLnBrk="1" hangingPunct="1">
              <a:buFontTx/>
              <a:buNone/>
            </a:pPr>
            <a:r>
              <a:rPr lang="en-US" altLang="zh-CN" smtClean="0"/>
              <a:t>   hypersensitivity</a:t>
            </a:r>
          </a:p>
          <a:p>
            <a:pPr eaLnBrk="1" hangingPunct="1">
              <a:buFontTx/>
              <a:buNone/>
            </a:pPr>
            <a:r>
              <a:rPr lang="en-US" altLang="zh-CN" smtClean="0"/>
              <a:t>   Tumour </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p:txBody>
          <a:bodyPr/>
          <a:lstStyle/>
          <a:p>
            <a:pPr eaLnBrk="1" hangingPunct="1">
              <a:defRPr/>
            </a:pPr>
            <a:r>
              <a:rPr lang="en-US" altLang="zh-CN" smtClean="0"/>
              <a:t>Application of Immunoassay</a:t>
            </a:r>
          </a:p>
        </p:txBody>
      </p:sp>
      <p:sp>
        <p:nvSpPr>
          <p:cNvPr id="56323" name="Rectangle 3"/>
          <p:cNvSpPr>
            <a:spLocks noGrp="1" noChangeArrowheads="1"/>
          </p:cNvSpPr>
          <p:nvPr>
            <p:ph type="body" idx="1"/>
          </p:nvPr>
        </p:nvSpPr>
        <p:spPr>
          <a:xfrm>
            <a:off x="457200" y="1600200"/>
            <a:ext cx="8229600" cy="3989388"/>
          </a:xfrm>
        </p:spPr>
        <p:txBody>
          <a:bodyPr/>
          <a:lstStyle/>
          <a:p>
            <a:pPr eaLnBrk="1" hangingPunct="1"/>
            <a:r>
              <a:rPr lang="en-US" altLang="zh-CN" smtClean="0"/>
              <a:t>Immune surveilence</a:t>
            </a:r>
          </a:p>
          <a:p>
            <a:pPr eaLnBrk="1" hangingPunct="1">
              <a:buFontTx/>
              <a:buNone/>
            </a:pPr>
            <a:r>
              <a:rPr lang="en-US" altLang="zh-CN" smtClean="0"/>
              <a:t>   HBV</a:t>
            </a:r>
          </a:p>
          <a:p>
            <a:pPr eaLnBrk="1" hangingPunct="1">
              <a:buFontTx/>
              <a:buNone/>
            </a:pPr>
            <a:r>
              <a:rPr lang="en-US" altLang="zh-CN" smtClean="0"/>
              <a:t>   HIV</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3"/>
          <p:cNvSpPr>
            <a:spLocks noGrp="1" noChangeArrowheads="1"/>
          </p:cNvSpPr>
          <p:nvPr>
            <p:ph type="body" idx="1"/>
          </p:nvPr>
        </p:nvSpPr>
        <p:spPr>
          <a:xfrm>
            <a:off x="755650" y="765175"/>
            <a:ext cx="7772400" cy="4419600"/>
          </a:xfrm>
        </p:spPr>
        <p:txBody>
          <a:bodyPr/>
          <a:lstStyle/>
          <a:p>
            <a:pPr>
              <a:lnSpc>
                <a:spcPct val="110000"/>
              </a:lnSpc>
              <a:spcBef>
                <a:spcPct val="0"/>
              </a:spcBef>
              <a:buClrTx/>
              <a:buFontTx/>
              <a:buNone/>
            </a:pPr>
            <a:r>
              <a:rPr lang="en-US" altLang="zh-CN" sz="2800" b="1" dirty="0" smtClean="0">
                <a:latin typeface="Tahoma" pitchFamily="34" charset="0"/>
              </a:rPr>
              <a:t>   As increasing concentrations of Ag are added to a constant amount of </a:t>
            </a:r>
            <a:r>
              <a:rPr lang="en-US" altLang="zh-CN" sz="2800" b="1" dirty="0" err="1" smtClean="0">
                <a:latin typeface="Tahoma" pitchFamily="34" charset="0"/>
              </a:rPr>
              <a:t>Ab</a:t>
            </a:r>
            <a:r>
              <a:rPr lang="en-US" altLang="zh-CN" sz="2800" b="1" dirty="0" smtClean="0">
                <a:latin typeface="Tahoma" pitchFamily="34" charset="0"/>
              </a:rPr>
              <a:t>, the amount of IC precipitated rises and then falls. The precipitin curve generated in this way has three zones.</a:t>
            </a:r>
          </a:p>
          <a:p>
            <a:pPr>
              <a:lnSpc>
                <a:spcPct val="110000"/>
              </a:lnSpc>
              <a:spcBef>
                <a:spcPct val="0"/>
              </a:spcBef>
              <a:buClrTx/>
              <a:buFontTx/>
              <a:buNone/>
            </a:pPr>
            <a:r>
              <a:rPr lang="en-US" altLang="zh-CN" sz="2800" b="1" dirty="0" smtClean="0">
                <a:latin typeface="Tahoma" pitchFamily="34" charset="0"/>
              </a:rPr>
              <a:t>    </a:t>
            </a:r>
            <a:r>
              <a:rPr lang="en-US" altLang="zh-CN" sz="2800" b="1" dirty="0" err="1" smtClean="0">
                <a:solidFill>
                  <a:srgbClr val="FF9933"/>
                </a:solidFill>
                <a:latin typeface="Tahoma" pitchFamily="34" charset="0"/>
              </a:rPr>
              <a:t>Ab</a:t>
            </a:r>
            <a:r>
              <a:rPr lang="en-US" altLang="zh-CN" sz="2800" b="1" dirty="0" smtClean="0">
                <a:solidFill>
                  <a:srgbClr val="FF9933"/>
                </a:solidFill>
                <a:latin typeface="Tahoma" pitchFamily="34" charset="0"/>
              </a:rPr>
              <a:t> excess zone (</a:t>
            </a:r>
            <a:r>
              <a:rPr lang="en-US" altLang="zh-CN" sz="2800" b="1" dirty="0" err="1" smtClean="0">
                <a:solidFill>
                  <a:srgbClr val="FF9933"/>
                </a:solidFill>
                <a:latin typeface="Tahoma" pitchFamily="34" charset="0"/>
              </a:rPr>
              <a:t>prozone</a:t>
            </a:r>
            <a:r>
              <a:rPr lang="en-US" altLang="zh-CN" sz="2800" b="1" dirty="0" smtClean="0">
                <a:solidFill>
                  <a:srgbClr val="FF9933"/>
                </a:solidFill>
                <a:latin typeface="Tahoma" pitchFamily="34" charset="0"/>
              </a:rPr>
              <a:t>)</a:t>
            </a:r>
          </a:p>
          <a:p>
            <a:pPr>
              <a:lnSpc>
                <a:spcPct val="110000"/>
              </a:lnSpc>
              <a:spcBef>
                <a:spcPct val="0"/>
              </a:spcBef>
              <a:buClrTx/>
              <a:buFontTx/>
              <a:buNone/>
            </a:pPr>
            <a:r>
              <a:rPr lang="en-US" altLang="zh-CN" sz="2800" b="1" dirty="0" smtClean="0">
                <a:latin typeface="Tahoma" pitchFamily="34" charset="0"/>
              </a:rPr>
              <a:t>    </a:t>
            </a:r>
            <a:r>
              <a:rPr lang="en-US" altLang="zh-CN" sz="2800" b="1" dirty="0" smtClean="0">
                <a:solidFill>
                  <a:srgbClr val="FF9933"/>
                </a:solidFill>
                <a:latin typeface="Tahoma" pitchFamily="34" charset="0"/>
              </a:rPr>
              <a:t>equivalence zone</a:t>
            </a:r>
          </a:p>
          <a:p>
            <a:pPr>
              <a:lnSpc>
                <a:spcPct val="110000"/>
              </a:lnSpc>
              <a:spcBef>
                <a:spcPct val="0"/>
              </a:spcBef>
              <a:buClrTx/>
              <a:buFontTx/>
              <a:buNone/>
            </a:pPr>
            <a:r>
              <a:rPr lang="en-US" altLang="zh-CN" sz="2800" b="1" dirty="0" smtClean="0">
                <a:latin typeface="Tahoma" pitchFamily="34" charset="0"/>
              </a:rPr>
              <a:t>    </a:t>
            </a:r>
            <a:r>
              <a:rPr lang="en-US" altLang="zh-CN" sz="2800" b="1" dirty="0" smtClean="0">
                <a:solidFill>
                  <a:srgbClr val="FF9933"/>
                </a:solidFill>
                <a:latin typeface="Tahoma" pitchFamily="34" charset="0"/>
              </a:rPr>
              <a:t>Ag excess zone (</a:t>
            </a:r>
            <a:r>
              <a:rPr lang="en-US" altLang="zh-CN" sz="2800" b="1" dirty="0" err="1" smtClean="0">
                <a:solidFill>
                  <a:srgbClr val="FF9933"/>
                </a:solidFill>
                <a:latin typeface="Tahoma" pitchFamily="34" charset="0"/>
              </a:rPr>
              <a:t>postzone</a:t>
            </a:r>
            <a:r>
              <a:rPr lang="en-US" altLang="zh-CN" sz="2800" b="1" dirty="0" smtClean="0">
                <a:solidFill>
                  <a:srgbClr val="FF9933"/>
                </a:solidFill>
                <a:latin typeface="Tahoma" pitchFamily="34" charset="0"/>
              </a:rPr>
              <a:t>)</a:t>
            </a:r>
          </a:p>
          <a:p>
            <a:pPr eaLnBrk="1" hangingPunct="1">
              <a:lnSpc>
                <a:spcPct val="110000"/>
              </a:lnSpc>
            </a:pPr>
            <a:endParaRPr lang="zh-CN" altLang="en-US" dirty="0" smtClean="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1266" name="Rectangle 5"/>
          <p:cNvSpPr>
            <a:spLocks noChangeArrowheads="1"/>
          </p:cNvSpPr>
          <p:nvPr/>
        </p:nvSpPr>
        <p:spPr bwMode="auto">
          <a:xfrm>
            <a:off x="0" y="2124075"/>
            <a:ext cx="9144000" cy="0"/>
          </a:xfrm>
          <a:prstGeom prst="rect">
            <a:avLst/>
          </a:prstGeom>
          <a:noFill/>
          <a:ln w="9525">
            <a:noFill/>
            <a:miter lim="800000"/>
            <a:headEnd/>
            <a:tailEnd/>
          </a:ln>
        </p:spPr>
        <p:txBody>
          <a:bodyPr wrap="none" anchor="ctr">
            <a:spAutoFit/>
          </a:bodyPr>
          <a:lstStyle/>
          <a:p>
            <a:endParaRPr lang="zh-CN" altLang="en-US"/>
          </a:p>
        </p:txBody>
      </p:sp>
      <p:sp>
        <p:nvSpPr>
          <p:cNvPr id="11267" name="Text Box 6"/>
          <p:cNvSpPr txBox="1">
            <a:spLocks noChangeArrowheads="1"/>
          </p:cNvSpPr>
          <p:nvPr/>
        </p:nvSpPr>
        <p:spPr bwMode="auto">
          <a:xfrm rot="-5400000">
            <a:off x="742157" y="4161631"/>
            <a:ext cx="2303462" cy="549275"/>
          </a:xfrm>
          <a:prstGeom prst="rect">
            <a:avLst/>
          </a:prstGeom>
          <a:solidFill>
            <a:srgbClr val="FFFFFF"/>
          </a:solidFill>
          <a:ln w="9525">
            <a:solidFill>
              <a:srgbClr val="FFFFFF"/>
            </a:solidFill>
            <a:miter lim="800000"/>
            <a:headEnd/>
            <a:tailEnd/>
          </a:ln>
        </p:spPr>
        <p:txBody>
          <a:bodyPr/>
          <a:lstStyle/>
          <a:p>
            <a:pPr algn="just" eaLnBrk="0" hangingPunct="0"/>
            <a:r>
              <a:rPr lang="en-US" altLang="zh-CN" sz="2000" b="1">
                <a:solidFill>
                  <a:schemeClr val="bg2"/>
                </a:solidFill>
                <a:latin typeface="Times New Roman" pitchFamily="18" charset="0"/>
              </a:rPr>
              <a:t>Immune complex</a:t>
            </a:r>
            <a:endParaRPr lang="en-US" altLang="zh-CN" sz="2000" b="1">
              <a:solidFill>
                <a:schemeClr val="bg2"/>
              </a:solidFill>
              <a:latin typeface="Tahoma" pitchFamily="34" charset="0"/>
            </a:endParaRPr>
          </a:p>
        </p:txBody>
      </p:sp>
      <p:sp>
        <p:nvSpPr>
          <p:cNvPr id="11268" name="Text Box 8"/>
          <p:cNvSpPr txBox="1">
            <a:spLocks noChangeArrowheads="1"/>
          </p:cNvSpPr>
          <p:nvPr/>
        </p:nvSpPr>
        <p:spPr bwMode="auto">
          <a:xfrm>
            <a:off x="3635375" y="5084763"/>
            <a:ext cx="1223963" cy="396875"/>
          </a:xfrm>
          <a:prstGeom prst="rect">
            <a:avLst/>
          </a:prstGeom>
          <a:solidFill>
            <a:srgbClr val="FFFFFF"/>
          </a:solidFill>
          <a:ln w="9525">
            <a:solidFill>
              <a:srgbClr val="FFFFFF"/>
            </a:solidFill>
            <a:miter lim="800000"/>
            <a:headEnd/>
            <a:tailEnd/>
          </a:ln>
        </p:spPr>
        <p:txBody>
          <a:bodyPr lIns="0" tIns="0" rIns="0" bIns="0"/>
          <a:lstStyle/>
          <a:p>
            <a:pPr algn="just" eaLnBrk="0" hangingPunct="0"/>
            <a:r>
              <a:rPr lang="en-US" altLang="zh-CN" sz="1600" b="1">
                <a:solidFill>
                  <a:schemeClr val="bg2"/>
                </a:solidFill>
                <a:latin typeface="Times New Roman" pitchFamily="18" charset="0"/>
              </a:rPr>
              <a:t>Antibody excess zone</a:t>
            </a:r>
            <a:endParaRPr lang="en-US" altLang="zh-CN" sz="1600" b="1">
              <a:solidFill>
                <a:schemeClr val="bg2"/>
              </a:solidFill>
              <a:latin typeface="Tahoma" pitchFamily="34" charset="0"/>
            </a:endParaRPr>
          </a:p>
        </p:txBody>
      </p:sp>
      <p:sp>
        <p:nvSpPr>
          <p:cNvPr id="11269" name="Text Box 11"/>
          <p:cNvSpPr txBox="1">
            <a:spLocks noChangeArrowheads="1"/>
          </p:cNvSpPr>
          <p:nvPr/>
        </p:nvSpPr>
        <p:spPr bwMode="auto">
          <a:xfrm>
            <a:off x="900113" y="333375"/>
            <a:ext cx="6934200" cy="579438"/>
          </a:xfrm>
          <a:prstGeom prst="rect">
            <a:avLst/>
          </a:prstGeom>
          <a:noFill/>
          <a:ln w="9525">
            <a:noFill/>
            <a:miter lim="800000"/>
            <a:headEnd/>
            <a:tailEnd/>
          </a:ln>
        </p:spPr>
        <p:txBody>
          <a:bodyPr>
            <a:spAutoFit/>
          </a:bodyPr>
          <a:lstStyle/>
          <a:p>
            <a:pPr eaLnBrk="0" hangingPunct="0">
              <a:spcBef>
                <a:spcPct val="50000"/>
              </a:spcBef>
            </a:pPr>
            <a:r>
              <a:rPr lang="en-US" altLang="zh-CN" sz="3200" b="1">
                <a:latin typeface="Tahoma" pitchFamily="34" charset="0"/>
              </a:rPr>
              <a:t>Precipitin curve</a:t>
            </a:r>
          </a:p>
        </p:txBody>
      </p:sp>
      <p:pic>
        <p:nvPicPr>
          <p:cNvPr id="11270" name="Picture 12" descr="APP1FA9"/>
          <p:cNvPicPr>
            <a:picLocks noChangeAspect="1" noChangeArrowheads="1"/>
          </p:cNvPicPr>
          <p:nvPr/>
        </p:nvPicPr>
        <p:blipFill>
          <a:blip r:embed="rId2"/>
          <a:srcRect/>
          <a:stretch>
            <a:fillRect/>
          </a:stretch>
        </p:blipFill>
        <p:spPr bwMode="auto">
          <a:xfrm>
            <a:off x="468313" y="1125538"/>
            <a:ext cx="8135937" cy="4941887"/>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ChangeArrowheads="1"/>
          </p:cNvSpPr>
          <p:nvPr/>
        </p:nvSpPr>
        <p:spPr bwMode="auto">
          <a:xfrm>
            <a:off x="1258888" y="981075"/>
            <a:ext cx="7273925" cy="2041525"/>
          </a:xfrm>
          <a:prstGeom prst="rect">
            <a:avLst/>
          </a:prstGeom>
          <a:noFill/>
          <a:ln w="9525">
            <a:noFill/>
            <a:miter lim="800000"/>
            <a:headEnd/>
            <a:tailEnd/>
          </a:ln>
          <a:effectLst/>
        </p:spPr>
        <p:txBody>
          <a:bodyPr>
            <a:spAutoFit/>
          </a:bodyPr>
          <a:lstStyle/>
          <a:p>
            <a:pPr eaLnBrk="0" hangingPunct="0"/>
            <a:r>
              <a:rPr kumimoji="1" lang="en-US" altLang="zh-CN" sz="3200" b="1" dirty="0">
                <a:solidFill>
                  <a:srgbClr val="FFFF00"/>
                </a:solidFill>
                <a:effectLst>
                  <a:outerShdw blurRad="38100" dist="38100" dir="2700000" algn="tl">
                    <a:srgbClr val="000000"/>
                  </a:outerShdw>
                </a:effectLst>
                <a:latin typeface="Tahoma" pitchFamily="34" charset="0"/>
              </a:rPr>
              <a:t>d. Two </a:t>
            </a:r>
            <a:r>
              <a:rPr kumimoji="1" lang="en-US" altLang="zh-CN" sz="3200" b="1" dirty="0">
                <a:solidFill>
                  <a:srgbClr val="FFFF00"/>
                </a:solidFill>
                <a:effectLst>
                  <a:outerShdw blurRad="38100" dist="38100" dir="2700000" algn="tl">
                    <a:srgbClr val="000000"/>
                  </a:outerShdw>
                </a:effectLst>
              </a:rPr>
              <a:t>phase</a:t>
            </a:r>
            <a:r>
              <a:rPr kumimoji="1" lang="en-US" altLang="zh-CN" sz="3200" b="1" dirty="0">
                <a:solidFill>
                  <a:srgbClr val="FFFF00"/>
                </a:solidFill>
                <a:effectLst>
                  <a:outerShdw blurRad="38100" dist="38100" dir="2700000" algn="tl">
                    <a:srgbClr val="000000"/>
                  </a:outerShdw>
                </a:effectLst>
                <a:latin typeface="Tahoma" pitchFamily="34" charset="0"/>
              </a:rPr>
              <a:t>s</a:t>
            </a:r>
          </a:p>
          <a:p>
            <a:pPr eaLnBrk="0" hangingPunct="0"/>
            <a:r>
              <a:rPr kumimoji="1" lang="en-US" altLang="zh-CN" sz="3200" b="1" dirty="0">
                <a:effectLst>
                  <a:outerShdw blurRad="38100" dist="38100" dir="2700000" algn="tl">
                    <a:srgbClr val="000000"/>
                  </a:outerShdw>
                </a:effectLst>
                <a:latin typeface="Tahoma" pitchFamily="34" charset="0"/>
              </a:rPr>
              <a:t>Specific combination</a:t>
            </a:r>
          </a:p>
          <a:p>
            <a:pPr eaLnBrk="0" hangingPunct="0"/>
            <a:r>
              <a:rPr kumimoji="1" lang="en-US" altLang="zh-CN" sz="3200" b="1" dirty="0">
                <a:effectLst>
                  <a:outerShdw blurRad="38100" dist="38100" dir="2700000" algn="tl">
                    <a:srgbClr val="000000"/>
                  </a:outerShdw>
                </a:effectLst>
                <a:latin typeface="Tahoma" pitchFamily="34" charset="0"/>
              </a:rPr>
              <a:t>Visible phase</a:t>
            </a:r>
          </a:p>
          <a:p>
            <a:pPr eaLnBrk="0" hangingPunct="0"/>
            <a:endParaRPr kumimoji="1" lang="en-US" altLang="zh-CN" sz="3200" b="1" dirty="0">
              <a:effectLst>
                <a:outerShdw blurRad="38100" dist="38100" dir="2700000" algn="tl">
                  <a:srgbClr val="000000"/>
                </a:outerShdw>
              </a:effectLst>
              <a:latin typeface="Tahoma"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539750" y="685800"/>
            <a:ext cx="8604250" cy="647700"/>
          </a:xfrm>
        </p:spPr>
        <p:txBody>
          <a:bodyPr/>
          <a:lstStyle/>
          <a:p>
            <a:pPr eaLnBrk="1" hangingPunct="1"/>
            <a:r>
              <a:rPr lang="zh-CN" altLang="en-US" sz="3600" b="1" smtClean="0">
                <a:solidFill>
                  <a:srgbClr val="FFFF00"/>
                </a:solidFill>
                <a:effectLst/>
                <a:latin typeface="Tahoma" pitchFamily="34" charset="0"/>
              </a:rPr>
              <a:t>2) </a:t>
            </a:r>
            <a:r>
              <a:rPr lang="en-US" altLang="zh-CN" sz="3600" b="1" smtClean="0">
                <a:solidFill>
                  <a:srgbClr val="FFFF00"/>
                </a:solidFill>
                <a:effectLst/>
                <a:latin typeface="Tahoma" pitchFamily="34" charset="0"/>
              </a:rPr>
              <a:t>influencing factors  of Ag-Ab reaction</a:t>
            </a:r>
            <a:endParaRPr lang="zh-CN" altLang="en-US" sz="3600" b="1" smtClean="0">
              <a:solidFill>
                <a:srgbClr val="FFFF00"/>
              </a:solidFill>
              <a:effectLst/>
              <a:latin typeface="Tahoma" pitchFamily="34" charset="0"/>
            </a:endParaRPr>
          </a:p>
        </p:txBody>
      </p:sp>
      <p:sp>
        <p:nvSpPr>
          <p:cNvPr id="13315" name="Rectangle 3"/>
          <p:cNvSpPr>
            <a:spLocks noGrp="1" noChangeArrowheads="1"/>
          </p:cNvSpPr>
          <p:nvPr>
            <p:ph type="body" idx="1"/>
          </p:nvPr>
        </p:nvSpPr>
        <p:spPr>
          <a:xfrm>
            <a:off x="1143000" y="1773238"/>
            <a:ext cx="8001000" cy="4711700"/>
          </a:xfrm>
        </p:spPr>
        <p:txBody>
          <a:bodyPr/>
          <a:lstStyle/>
          <a:p>
            <a:pPr marL="609600" indent="-609600" eaLnBrk="1" hangingPunct="1">
              <a:buFontTx/>
              <a:buAutoNum type="alphaUcPeriod"/>
            </a:pPr>
            <a:r>
              <a:rPr lang="en-US" altLang="zh-CN" sz="3600" b="1" smtClean="0">
                <a:latin typeface="Tahoma" pitchFamily="34" charset="0"/>
              </a:rPr>
              <a:t>electrolytes </a:t>
            </a:r>
          </a:p>
          <a:p>
            <a:pPr marL="609600" indent="-609600" eaLnBrk="1" hangingPunct="1">
              <a:buFontTx/>
              <a:buAutoNum type="alphaUcPeriod"/>
            </a:pPr>
            <a:r>
              <a:rPr lang="en-US" altLang="zh-CN" b="1" smtClean="0">
                <a:latin typeface="Tahoma" pitchFamily="34" charset="0"/>
              </a:rPr>
              <a:t>Temperature:37 degree</a:t>
            </a:r>
          </a:p>
          <a:p>
            <a:pPr marL="609600" indent="-609600" eaLnBrk="1" hangingPunct="1">
              <a:buFontTx/>
              <a:buAutoNum type="alphaUcPeriod"/>
            </a:pPr>
            <a:r>
              <a:rPr lang="en-US" altLang="zh-CN" sz="3600" b="1" smtClean="0">
                <a:latin typeface="Tahoma" pitchFamily="34" charset="0"/>
              </a:rPr>
              <a:t>pH:pH6-8</a:t>
            </a:r>
            <a:endParaRPr lang="en-US" altLang="zh-CN" b="1" smtClean="0">
              <a:latin typeface="Tahoma" pitchFamily="34" charset="0"/>
            </a:endParaRPr>
          </a:p>
        </p:txBody>
      </p:sp>
    </p:spTree>
  </p:cSld>
  <p:clrMapOvr>
    <a:masterClrMapping/>
  </p:clrMapOvr>
</p:sld>
</file>

<file path=ppt/theme/theme1.xml><?xml version="1.0" encoding="utf-8"?>
<a:theme xmlns:a="http://schemas.openxmlformats.org/drawingml/2006/main" name="Mountain Top">
  <a:themeElements>
    <a:clrScheme name="Mountain Top 5">
      <a:dk1>
        <a:srgbClr val="463416"/>
      </a:dk1>
      <a:lt1>
        <a:srgbClr val="FFFFFF"/>
      </a:lt1>
      <a:dk2>
        <a:srgbClr val="003399"/>
      </a:dk2>
      <a:lt2>
        <a:srgbClr val="E3E3FF"/>
      </a:lt2>
      <a:accent1>
        <a:srgbClr val="3399FF"/>
      </a:accent1>
      <a:accent2>
        <a:srgbClr val="33CCCC"/>
      </a:accent2>
      <a:accent3>
        <a:srgbClr val="AAADCA"/>
      </a:accent3>
      <a:accent4>
        <a:srgbClr val="DADADA"/>
      </a:accent4>
      <a:accent5>
        <a:srgbClr val="ADCAFF"/>
      </a:accent5>
      <a:accent6>
        <a:srgbClr val="2DB9B9"/>
      </a:accent6>
      <a:hlink>
        <a:srgbClr val="00FFCC"/>
      </a:hlink>
      <a:folHlink>
        <a:srgbClr val="808000"/>
      </a:folHlink>
    </a:clrScheme>
    <a:fontScheme name="Mountain Top">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Mountain Top 1">
        <a:dk1>
          <a:srgbClr val="4C3A1C"/>
        </a:dk1>
        <a:lt1>
          <a:srgbClr val="FFFFFF"/>
        </a:lt1>
        <a:dk2>
          <a:srgbClr val="993300"/>
        </a:dk2>
        <a:lt2>
          <a:srgbClr val="CCAA00"/>
        </a:lt2>
        <a:accent1>
          <a:srgbClr val="FF3300"/>
        </a:accent1>
        <a:accent2>
          <a:srgbClr val="9E6600"/>
        </a:accent2>
        <a:accent3>
          <a:srgbClr val="CAADAA"/>
        </a:accent3>
        <a:accent4>
          <a:srgbClr val="DADADA"/>
        </a:accent4>
        <a:accent5>
          <a:srgbClr val="FFADAA"/>
        </a:accent5>
        <a:accent6>
          <a:srgbClr val="8F5C00"/>
        </a:accent6>
        <a:hlink>
          <a:srgbClr val="FFCC00"/>
        </a:hlink>
        <a:folHlink>
          <a:srgbClr val="F7DC97"/>
        </a:folHlink>
      </a:clrScheme>
      <a:clrMap bg1="dk2" tx1="lt1" bg2="dk1" tx2="lt2" accent1="accent1" accent2="accent2" accent3="accent3" accent4="accent4" accent5="accent5" accent6="accent6" hlink="hlink" folHlink="folHlink"/>
    </a:extraClrScheme>
    <a:extraClrScheme>
      <a:clrScheme name="Mountain Top 2">
        <a:dk1>
          <a:srgbClr val="3D0058"/>
        </a:dk1>
        <a:lt1>
          <a:srgbClr val="FFFFFF"/>
        </a:lt1>
        <a:dk2>
          <a:srgbClr val="9188B0"/>
        </a:dk2>
        <a:lt2>
          <a:srgbClr val="DDE0DC"/>
        </a:lt2>
        <a:accent1>
          <a:srgbClr val="FFCC00"/>
        </a:accent1>
        <a:accent2>
          <a:srgbClr val="4C3D78"/>
        </a:accent2>
        <a:accent3>
          <a:srgbClr val="C7C3D4"/>
        </a:accent3>
        <a:accent4>
          <a:srgbClr val="DADADA"/>
        </a:accent4>
        <a:accent5>
          <a:srgbClr val="FFE2AA"/>
        </a:accent5>
        <a:accent6>
          <a:srgbClr val="44366C"/>
        </a:accent6>
        <a:hlink>
          <a:srgbClr val="743D78"/>
        </a:hlink>
        <a:folHlink>
          <a:srgbClr val="CC9900"/>
        </a:folHlink>
      </a:clrScheme>
      <a:clrMap bg1="dk2" tx1="lt1" bg2="dk1" tx2="lt2" accent1="accent1" accent2="accent2" accent3="accent3" accent4="accent4" accent5="accent5" accent6="accent6" hlink="hlink" folHlink="folHlink"/>
    </a:extraClrScheme>
    <a:extraClrScheme>
      <a:clrScheme name="Mountain Top 3">
        <a:dk1>
          <a:srgbClr val="10104C"/>
        </a:dk1>
        <a:lt1>
          <a:srgbClr val="FFFFFF"/>
        </a:lt1>
        <a:dk2>
          <a:srgbClr val="003366"/>
        </a:dk2>
        <a:lt2>
          <a:srgbClr val="C6CCD4"/>
        </a:lt2>
        <a:accent1>
          <a:srgbClr val="33CCFF"/>
        </a:accent1>
        <a:accent2>
          <a:srgbClr val="5B5B8D"/>
        </a:accent2>
        <a:accent3>
          <a:srgbClr val="AAADB8"/>
        </a:accent3>
        <a:accent4>
          <a:srgbClr val="DADADA"/>
        </a:accent4>
        <a:accent5>
          <a:srgbClr val="ADE2FF"/>
        </a:accent5>
        <a:accent6>
          <a:srgbClr val="52527F"/>
        </a:accent6>
        <a:hlink>
          <a:srgbClr val="4529AB"/>
        </a:hlink>
        <a:folHlink>
          <a:srgbClr val="00CC99"/>
        </a:folHlink>
      </a:clrScheme>
      <a:clrMap bg1="dk2" tx1="lt1" bg2="dk1" tx2="lt2" accent1="accent1" accent2="accent2" accent3="accent3" accent4="accent4" accent5="accent5" accent6="accent6" hlink="hlink" folHlink="folHlink"/>
    </a:extraClrScheme>
    <a:extraClrScheme>
      <a:clrScheme name="Mountain Top 4">
        <a:dk1>
          <a:srgbClr val="B0C8CA"/>
        </a:dk1>
        <a:lt1>
          <a:srgbClr val="FFFFFF"/>
        </a:lt1>
        <a:dk2>
          <a:srgbClr val="000099"/>
        </a:dk2>
        <a:lt2>
          <a:srgbClr val="FFFFFF"/>
        </a:lt2>
        <a:accent1>
          <a:srgbClr val="89C4FF"/>
        </a:accent1>
        <a:accent2>
          <a:srgbClr val="00008C"/>
        </a:accent2>
        <a:accent3>
          <a:srgbClr val="AAAACA"/>
        </a:accent3>
        <a:accent4>
          <a:srgbClr val="DADADA"/>
        </a:accent4>
        <a:accent5>
          <a:srgbClr val="C4DEFF"/>
        </a:accent5>
        <a:accent6>
          <a:srgbClr val="00007E"/>
        </a:accent6>
        <a:hlink>
          <a:srgbClr val="6666FF"/>
        </a:hlink>
        <a:folHlink>
          <a:srgbClr val="C0C0C0"/>
        </a:folHlink>
      </a:clrScheme>
      <a:clrMap bg1="dk2" tx1="lt1" bg2="dk1" tx2="lt2" accent1="accent1" accent2="accent2" accent3="accent3" accent4="accent4" accent5="accent5" accent6="accent6" hlink="hlink" folHlink="folHlink"/>
    </a:extraClrScheme>
    <a:extraClrScheme>
      <a:clrScheme name="Mountain Top 5">
        <a:dk1>
          <a:srgbClr val="463416"/>
        </a:dk1>
        <a:lt1>
          <a:srgbClr val="FFFFFF"/>
        </a:lt1>
        <a:dk2>
          <a:srgbClr val="003399"/>
        </a:dk2>
        <a:lt2>
          <a:srgbClr val="E3E3FF"/>
        </a:lt2>
        <a:accent1>
          <a:srgbClr val="3399FF"/>
        </a:accent1>
        <a:accent2>
          <a:srgbClr val="33CCCC"/>
        </a:accent2>
        <a:accent3>
          <a:srgbClr val="AAADCA"/>
        </a:accent3>
        <a:accent4>
          <a:srgbClr val="DADADA"/>
        </a:accent4>
        <a:accent5>
          <a:srgbClr val="ADCAFF"/>
        </a:accent5>
        <a:accent6>
          <a:srgbClr val="2DB9B9"/>
        </a:accent6>
        <a:hlink>
          <a:srgbClr val="00FFCC"/>
        </a:hlink>
        <a:folHlink>
          <a:srgbClr val="808000"/>
        </a:folHlink>
      </a:clrScheme>
      <a:clrMap bg1="dk2" tx1="lt1" bg2="dk1" tx2="lt2" accent1="accent1" accent2="accent2" accent3="accent3" accent4="accent4" accent5="accent5" accent6="accent6" hlink="hlink" folHlink="folHlink"/>
    </a:extraClrScheme>
    <a:extraClrScheme>
      <a:clrScheme name="Mountain Top 6">
        <a:dk1>
          <a:srgbClr val="809296"/>
        </a:dk1>
        <a:lt1>
          <a:srgbClr val="FFFFFF"/>
        </a:lt1>
        <a:dk2>
          <a:srgbClr val="6699FF"/>
        </a:dk2>
        <a:lt2>
          <a:srgbClr val="B3EDFF"/>
        </a:lt2>
        <a:accent1>
          <a:srgbClr val="FF9933"/>
        </a:accent1>
        <a:accent2>
          <a:srgbClr val="FFAA99"/>
        </a:accent2>
        <a:accent3>
          <a:srgbClr val="B8CAFF"/>
        </a:accent3>
        <a:accent4>
          <a:srgbClr val="DADADA"/>
        </a:accent4>
        <a:accent5>
          <a:srgbClr val="FFCAAD"/>
        </a:accent5>
        <a:accent6>
          <a:srgbClr val="E79A8A"/>
        </a:accent6>
        <a:hlink>
          <a:srgbClr val="FFCFAB"/>
        </a:hlink>
        <a:folHlink>
          <a:srgbClr val="CC9900"/>
        </a:folHlink>
      </a:clrScheme>
      <a:clrMap bg1="dk2" tx1="lt1" bg2="dk1" tx2="lt2" accent1="accent1" accent2="accent2" accent3="accent3" accent4="accent4" accent5="accent5" accent6="accent6" hlink="hlink" folHlink="folHlink"/>
    </a:extraClrScheme>
    <a:extraClrScheme>
      <a:clrScheme name="Mountain Top 7">
        <a:dk1>
          <a:srgbClr val="006666"/>
        </a:dk1>
        <a:lt1>
          <a:srgbClr val="FFFFFF"/>
        </a:lt1>
        <a:dk2>
          <a:srgbClr val="85D1E3"/>
        </a:dk2>
        <a:lt2>
          <a:srgbClr val="CCFFFF"/>
        </a:lt2>
        <a:accent1>
          <a:srgbClr val="FFCC00"/>
        </a:accent1>
        <a:accent2>
          <a:srgbClr val="00CC99"/>
        </a:accent2>
        <a:accent3>
          <a:srgbClr val="C2E5EF"/>
        </a:accent3>
        <a:accent4>
          <a:srgbClr val="DADADA"/>
        </a:accent4>
        <a:accent5>
          <a:srgbClr val="FFE2AA"/>
        </a:accent5>
        <a:accent6>
          <a:srgbClr val="00B98A"/>
        </a:accent6>
        <a:hlink>
          <a:srgbClr val="0099FF"/>
        </a:hlink>
        <a:folHlink>
          <a:srgbClr val="6600CC"/>
        </a:folHlink>
      </a:clrScheme>
      <a:clrMap bg1="dk2" tx1="lt1" bg2="dk1" tx2="lt2" accent1="accent1" accent2="accent2" accent3="accent3" accent4="accent4" accent5="accent5" accent6="accent6" hlink="hlink" folHlink="folHlink"/>
    </a:extraClrScheme>
    <a:extraClrScheme>
      <a:clrScheme name="Mountain Top 8">
        <a:dk1>
          <a:srgbClr val="404B3D"/>
        </a:dk1>
        <a:lt1>
          <a:srgbClr val="FFFFFF"/>
        </a:lt1>
        <a:dk2>
          <a:srgbClr val="A7A491"/>
        </a:dk2>
        <a:lt2>
          <a:srgbClr val="CCD0CA"/>
        </a:lt2>
        <a:accent1>
          <a:srgbClr val="33CCCC"/>
        </a:accent1>
        <a:accent2>
          <a:srgbClr val="004E4C"/>
        </a:accent2>
        <a:accent3>
          <a:srgbClr val="D0CFC7"/>
        </a:accent3>
        <a:accent4>
          <a:srgbClr val="DADADA"/>
        </a:accent4>
        <a:accent5>
          <a:srgbClr val="ADE2E2"/>
        </a:accent5>
        <a:accent6>
          <a:srgbClr val="004644"/>
        </a:accent6>
        <a:hlink>
          <a:srgbClr val="477781"/>
        </a:hlink>
        <a:folHlink>
          <a:srgbClr val="85CC74"/>
        </a:folHlink>
      </a:clrScheme>
      <a:clrMap bg1="dk2" tx1="lt1" bg2="dk1" tx2="lt2" accent1="accent1" accent2="accent2" accent3="accent3" accent4="accent4" accent5="accent5" accent6="accent6" hlink="hlink" folHlink="folHlink"/>
    </a:extraClrScheme>
    <a:extraClrScheme>
      <a:clrScheme name="Mountain Top 9">
        <a:dk1>
          <a:srgbClr val="000000"/>
        </a:dk1>
        <a:lt1>
          <a:srgbClr val="FFFFFF"/>
        </a:lt1>
        <a:dk2>
          <a:srgbClr val="FFFFAF"/>
        </a:dk2>
        <a:lt2>
          <a:srgbClr val="676597"/>
        </a:lt2>
        <a:accent1>
          <a:srgbClr val="66CCFF"/>
        </a:accent1>
        <a:accent2>
          <a:srgbClr val="CCECFF"/>
        </a:accent2>
        <a:accent3>
          <a:srgbClr val="FFFFFF"/>
        </a:accent3>
        <a:accent4>
          <a:srgbClr val="000000"/>
        </a:accent4>
        <a:accent5>
          <a:srgbClr val="B8E2FF"/>
        </a:accent5>
        <a:accent6>
          <a:srgbClr val="B9D6E7"/>
        </a:accent6>
        <a:hlink>
          <a:srgbClr val="6600CC"/>
        </a:hlink>
        <a:folHlink>
          <a:srgbClr val="008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1360</TotalTime>
  <Words>1308</Words>
  <Application>Microsoft Office PowerPoint</Application>
  <PresentationFormat>Экран (4:3)</PresentationFormat>
  <Paragraphs>177</Paragraphs>
  <Slides>52</Slides>
  <Notes>2</Notes>
  <HiddenSlides>0</HiddenSlides>
  <MMClips>0</MMClips>
  <ScaleCrop>false</ScaleCrop>
  <HeadingPairs>
    <vt:vector size="8" baseType="variant">
      <vt:variant>
        <vt:lpstr>Использованные шрифты</vt:lpstr>
      </vt:variant>
      <vt:variant>
        <vt:i4>8</vt:i4>
      </vt:variant>
      <vt:variant>
        <vt:lpstr>Тема</vt:lpstr>
      </vt:variant>
      <vt:variant>
        <vt:i4>2</vt:i4>
      </vt:variant>
      <vt:variant>
        <vt:lpstr>Внедренные серверы OLE</vt:lpstr>
      </vt:variant>
      <vt:variant>
        <vt:i4>2</vt:i4>
      </vt:variant>
      <vt:variant>
        <vt:lpstr>Заголовки слайдов</vt:lpstr>
      </vt:variant>
      <vt:variant>
        <vt:i4>52</vt:i4>
      </vt:variant>
    </vt:vector>
  </HeadingPairs>
  <TitlesOfParts>
    <vt:vector size="64" baseType="lpstr">
      <vt:lpstr>Arial</vt:lpstr>
      <vt:lpstr>宋体</vt:lpstr>
      <vt:lpstr>Times New Roman</vt:lpstr>
      <vt:lpstr>Tahoma</vt:lpstr>
      <vt:lpstr>Wingdings</vt:lpstr>
      <vt:lpstr>굴림</vt:lpstr>
      <vt:lpstr>Times</vt:lpstr>
      <vt:lpstr>Monotype Sorts</vt:lpstr>
      <vt:lpstr>Mountain Top</vt:lpstr>
      <vt:lpstr>默认设计模板</vt:lpstr>
      <vt:lpstr>Microsoft PowerPoint 幻灯片</vt:lpstr>
      <vt:lpstr>CorelDRAW.Graphic.11</vt:lpstr>
      <vt:lpstr>Immunological diagnosis</vt:lpstr>
      <vt:lpstr> 1. Principles and influencing factors  of Ag-Ab reaction</vt:lpstr>
      <vt:lpstr>Слайд 3</vt:lpstr>
      <vt:lpstr>Слайд 4</vt:lpstr>
      <vt:lpstr>Слайд 5</vt:lpstr>
      <vt:lpstr>Слайд 6</vt:lpstr>
      <vt:lpstr>Слайд 7</vt:lpstr>
      <vt:lpstr>Слайд 8</vt:lpstr>
      <vt:lpstr>2) influencing factors  of Ag-Ab reaction</vt:lpstr>
      <vt:lpstr>2 Methods for detection of Ag or Ab</vt:lpstr>
      <vt:lpstr>Слайд 11</vt:lpstr>
      <vt:lpstr> B. Precipitation reaction</vt:lpstr>
      <vt:lpstr>Слайд 13</vt:lpstr>
      <vt:lpstr>Слайд 14</vt:lpstr>
      <vt:lpstr>Слайд 15</vt:lpstr>
      <vt:lpstr>Слайд 16</vt:lpstr>
      <vt:lpstr>C. Complement fixation test</vt:lpstr>
      <vt:lpstr>Слайд 18</vt:lpstr>
      <vt:lpstr>Слайд 19</vt:lpstr>
      <vt:lpstr>D. Immuno-labeling techniques</vt:lpstr>
      <vt:lpstr>Enzyme immunoassay (EIA)</vt:lpstr>
      <vt:lpstr>Слайд 22</vt:lpstr>
      <vt:lpstr>Enzyme linked immunosorbent assay, ELISA</vt:lpstr>
      <vt:lpstr>Methods </vt:lpstr>
      <vt:lpstr>Слайд 25</vt:lpstr>
      <vt:lpstr>Слайд 26</vt:lpstr>
      <vt:lpstr>Слайд 27</vt:lpstr>
      <vt:lpstr>Слайд 28</vt:lpstr>
      <vt:lpstr>Immunofluorescence</vt:lpstr>
      <vt:lpstr>Слайд 30</vt:lpstr>
      <vt:lpstr>Слайд 31</vt:lpstr>
      <vt:lpstr>Слайд 32</vt:lpstr>
      <vt:lpstr>Слайд 33</vt:lpstr>
      <vt:lpstr>Слайд 34</vt:lpstr>
      <vt:lpstr>Слайд 35</vt:lpstr>
      <vt:lpstr>Слайд 36</vt:lpstr>
      <vt:lpstr>Figure A-23</vt:lpstr>
      <vt:lpstr>Magnetic cell sorting (MACS)</vt:lpstr>
      <vt:lpstr>Figure A-26</vt:lpstr>
      <vt:lpstr>FACS separation</vt:lpstr>
      <vt:lpstr>Слайд 41</vt:lpstr>
      <vt:lpstr>Слайд 42</vt:lpstr>
      <vt:lpstr> 2) Lymphocyte function assays</vt:lpstr>
      <vt:lpstr> </vt:lpstr>
      <vt:lpstr>Слайд 45</vt:lpstr>
      <vt:lpstr> 2) Lymphocyte function assays</vt:lpstr>
      <vt:lpstr> 2) Lymphocyte activation assays</vt:lpstr>
      <vt:lpstr>Слайд 48</vt:lpstr>
      <vt:lpstr>Слайд 49</vt:lpstr>
      <vt:lpstr>Слайд 50</vt:lpstr>
      <vt:lpstr>Application of Immunoassay</vt:lpstr>
      <vt:lpstr>Application of Immunoassay</vt:lpstr>
    </vt:vector>
  </TitlesOfParts>
  <Manager/>
  <Company>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Immunological diagnosis</dc:title>
  <dc:creator>JonMMx 2000</dc:creator>
  <cp:lastModifiedBy>Запорожский национальный университет</cp:lastModifiedBy>
  <cp:revision>166</cp:revision>
  <dcterms:created xsi:type="dcterms:W3CDTF">2003-08-03T01:01:20Z</dcterms:created>
  <dcterms:modified xsi:type="dcterms:W3CDTF">2014-11-12T13:09:54Z</dcterms:modified>
</cp:coreProperties>
</file>