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sldIdLst>
    <p:sldId id="256" r:id="rId2"/>
    <p:sldId id="257" r:id="rId3"/>
    <p:sldId id="258" r:id="rId4"/>
    <p:sldId id="259" r:id="rId5"/>
    <p:sldId id="260" r:id="rId6"/>
    <p:sldId id="261" r:id="rId7"/>
    <p:sldId id="266" r:id="rId8"/>
    <p:sldId id="262" r:id="rId9"/>
    <p:sldId id="263" r:id="rId10"/>
    <p:sldId id="264" r:id="rId11"/>
    <p:sldId id="265" r:id="rId12"/>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46" d="100"/>
          <a:sy n="46" d="100"/>
        </p:scale>
        <p:origin x="-72" y="-187"/>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7170" name="Group 2"/>
          <p:cNvGrpSpPr>
            <a:grpSpLocks/>
          </p:cNvGrpSpPr>
          <p:nvPr/>
        </p:nvGrpSpPr>
        <p:grpSpPr bwMode="auto">
          <a:xfrm>
            <a:off x="0" y="0"/>
            <a:ext cx="9144000" cy="6858000"/>
            <a:chOff x="0" y="0"/>
            <a:chExt cx="5760" cy="4320"/>
          </a:xfrm>
        </p:grpSpPr>
        <p:sp>
          <p:nvSpPr>
            <p:cNvPr id="7171" name="Rectangle 3"/>
            <p:cNvSpPr>
              <a:spLocks noChangeArrowheads="1"/>
            </p:cNvSpPr>
            <p:nvPr/>
          </p:nvSpPr>
          <p:spPr bwMode="hidden">
            <a:xfrm>
              <a:off x="0" y="0"/>
              <a:ext cx="2208" cy="4320"/>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lgn="ctr"/>
              <a:endParaRPr lang="ru-RU" sz="2400">
                <a:latin typeface="Times New Roman" pitchFamily="18" charset="0"/>
              </a:endParaRPr>
            </a:p>
          </p:txBody>
        </p:sp>
        <p:sp>
          <p:nvSpPr>
            <p:cNvPr id="7172" name="Rectangle 4"/>
            <p:cNvSpPr>
              <a:spLocks noChangeArrowheads="1"/>
            </p:cNvSpPr>
            <p:nvPr/>
          </p:nvSpPr>
          <p:spPr bwMode="hidden">
            <a:xfrm>
              <a:off x="1081" y="1065"/>
              <a:ext cx="4679" cy="1596"/>
            </a:xfrm>
            <a:prstGeom prst="rect">
              <a:avLst/>
            </a:prstGeom>
            <a:solidFill>
              <a:schemeClr val="bg2"/>
            </a:solidFill>
            <a:ln w="9525">
              <a:noFill/>
              <a:miter lim="800000"/>
              <a:headEnd/>
              <a:tailEnd/>
            </a:ln>
          </p:spPr>
          <p:txBody>
            <a:bodyPr/>
            <a:lstStyle/>
            <a:p>
              <a:endParaRPr lang="ru-RU" sz="2400">
                <a:latin typeface="Times New Roman" pitchFamily="18" charset="0"/>
              </a:endParaRPr>
            </a:p>
          </p:txBody>
        </p:sp>
        <p:grpSp>
          <p:nvGrpSpPr>
            <p:cNvPr id="7173" name="Group 5"/>
            <p:cNvGrpSpPr>
              <a:grpSpLocks/>
            </p:cNvGrpSpPr>
            <p:nvPr/>
          </p:nvGrpSpPr>
          <p:grpSpPr bwMode="auto">
            <a:xfrm>
              <a:off x="0" y="672"/>
              <a:ext cx="1806" cy="1989"/>
              <a:chOff x="0" y="672"/>
              <a:chExt cx="1806" cy="1989"/>
            </a:xfrm>
          </p:grpSpPr>
          <p:sp>
            <p:nvSpPr>
              <p:cNvPr id="7174" name="Rectangle 6"/>
              <p:cNvSpPr>
                <a:spLocks noChangeArrowheads="1"/>
              </p:cNvSpPr>
              <p:nvPr userDrawn="1"/>
            </p:nvSpPr>
            <p:spPr bwMode="auto">
              <a:xfrm>
                <a:off x="361" y="2257"/>
                <a:ext cx="363" cy="404"/>
              </a:xfrm>
              <a:prstGeom prst="rect">
                <a:avLst/>
              </a:prstGeom>
              <a:solidFill>
                <a:schemeClr val="accent2"/>
              </a:solidFill>
              <a:ln w="9525">
                <a:noFill/>
                <a:miter lim="800000"/>
                <a:headEnd/>
                <a:tailEnd/>
              </a:ln>
            </p:spPr>
            <p:txBody>
              <a:bodyPr/>
              <a:lstStyle/>
              <a:p>
                <a:endParaRPr lang="ru-RU" sz="2400">
                  <a:latin typeface="Times New Roman" pitchFamily="18" charset="0"/>
                </a:endParaRPr>
              </a:p>
            </p:txBody>
          </p:sp>
          <p:sp>
            <p:nvSpPr>
              <p:cNvPr id="7175" name="Rectangle 7"/>
              <p:cNvSpPr>
                <a:spLocks noChangeArrowheads="1"/>
              </p:cNvSpPr>
              <p:nvPr userDrawn="1"/>
            </p:nvSpPr>
            <p:spPr bwMode="auto">
              <a:xfrm>
                <a:off x="1081" y="1065"/>
                <a:ext cx="362" cy="405"/>
              </a:xfrm>
              <a:prstGeom prst="rect">
                <a:avLst/>
              </a:prstGeom>
              <a:solidFill>
                <a:schemeClr val="folHlink"/>
              </a:solidFill>
              <a:ln w="9525">
                <a:noFill/>
                <a:miter lim="800000"/>
                <a:headEnd/>
                <a:tailEnd/>
              </a:ln>
            </p:spPr>
            <p:txBody>
              <a:bodyPr/>
              <a:lstStyle/>
              <a:p>
                <a:endParaRPr lang="ru-RU" sz="2400">
                  <a:latin typeface="Times New Roman" pitchFamily="18" charset="0"/>
                </a:endParaRPr>
              </a:p>
            </p:txBody>
          </p:sp>
          <p:sp>
            <p:nvSpPr>
              <p:cNvPr id="7176" name="Rectangle 8"/>
              <p:cNvSpPr>
                <a:spLocks noChangeArrowheads="1"/>
              </p:cNvSpPr>
              <p:nvPr userDrawn="1"/>
            </p:nvSpPr>
            <p:spPr bwMode="auto">
              <a:xfrm>
                <a:off x="1437" y="672"/>
                <a:ext cx="369" cy="400"/>
              </a:xfrm>
              <a:prstGeom prst="rect">
                <a:avLst/>
              </a:prstGeom>
              <a:solidFill>
                <a:schemeClr val="folHlink"/>
              </a:solidFill>
              <a:ln w="9525">
                <a:noFill/>
                <a:miter lim="800000"/>
                <a:headEnd/>
                <a:tailEnd/>
              </a:ln>
            </p:spPr>
            <p:txBody>
              <a:bodyPr/>
              <a:lstStyle/>
              <a:p>
                <a:endParaRPr lang="ru-RU" sz="2400">
                  <a:latin typeface="Times New Roman" pitchFamily="18" charset="0"/>
                </a:endParaRPr>
              </a:p>
            </p:txBody>
          </p:sp>
          <p:sp>
            <p:nvSpPr>
              <p:cNvPr id="7177" name="Rectangle 9"/>
              <p:cNvSpPr>
                <a:spLocks noChangeArrowheads="1"/>
              </p:cNvSpPr>
              <p:nvPr userDrawn="1"/>
            </p:nvSpPr>
            <p:spPr bwMode="auto">
              <a:xfrm>
                <a:off x="719" y="2257"/>
                <a:ext cx="368" cy="404"/>
              </a:xfrm>
              <a:prstGeom prst="rect">
                <a:avLst/>
              </a:prstGeom>
              <a:solidFill>
                <a:schemeClr val="bg2"/>
              </a:solidFill>
              <a:ln w="9525">
                <a:noFill/>
                <a:miter lim="800000"/>
                <a:headEnd/>
                <a:tailEnd/>
              </a:ln>
            </p:spPr>
            <p:txBody>
              <a:bodyPr/>
              <a:lstStyle/>
              <a:p>
                <a:endParaRPr lang="ru-RU" sz="2400">
                  <a:latin typeface="Times New Roman" pitchFamily="18" charset="0"/>
                </a:endParaRPr>
              </a:p>
            </p:txBody>
          </p:sp>
          <p:sp>
            <p:nvSpPr>
              <p:cNvPr id="7178" name="Rectangle 10"/>
              <p:cNvSpPr>
                <a:spLocks noChangeArrowheads="1"/>
              </p:cNvSpPr>
              <p:nvPr userDrawn="1"/>
            </p:nvSpPr>
            <p:spPr bwMode="auto">
              <a:xfrm>
                <a:off x="1437" y="1065"/>
                <a:ext cx="369" cy="405"/>
              </a:xfrm>
              <a:prstGeom prst="rect">
                <a:avLst/>
              </a:prstGeom>
              <a:solidFill>
                <a:schemeClr val="accent2"/>
              </a:solidFill>
              <a:ln w="9525">
                <a:noFill/>
                <a:miter lim="800000"/>
                <a:headEnd/>
                <a:tailEnd/>
              </a:ln>
            </p:spPr>
            <p:txBody>
              <a:bodyPr/>
              <a:lstStyle/>
              <a:p>
                <a:endParaRPr lang="ru-RU" sz="2400">
                  <a:latin typeface="Times New Roman" pitchFamily="18" charset="0"/>
                </a:endParaRPr>
              </a:p>
            </p:txBody>
          </p:sp>
          <p:sp>
            <p:nvSpPr>
              <p:cNvPr id="7179" name="Rectangle 11"/>
              <p:cNvSpPr>
                <a:spLocks noChangeArrowheads="1"/>
              </p:cNvSpPr>
              <p:nvPr userDrawn="1"/>
            </p:nvSpPr>
            <p:spPr bwMode="auto">
              <a:xfrm>
                <a:off x="719" y="1464"/>
                <a:ext cx="368" cy="399"/>
              </a:xfrm>
              <a:prstGeom prst="rect">
                <a:avLst/>
              </a:prstGeom>
              <a:solidFill>
                <a:schemeClr val="folHlink"/>
              </a:solidFill>
              <a:ln w="9525">
                <a:noFill/>
                <a:miter lim="800000"/>
                <a:headEnd/>
                <a:tailEnd/>
              </a:ln>
            </p:spPr>
            <p:txBody>
              <a:bodyPr/>
              <a:lstStyle/>
              <a:p>
                <a:endParaRPr lang="ru-RU" sz="2400">
                  <a:latin typeface="Times New Roman" pitchFamily="18" charset="0"/>
                </a:endParaRPr>
              </a:p>
            </p:txBody>
          </p:sp>
          <p:sp>
            <p:nvSpPr>
              <p:cNvPr id="7180" name="Rectangle 12"/>
              <p:cNvSpPr>
                <a:spLocks noChangeArrowheads="1"/>
              </p:cNvSpPr>
              <p:nvPr userDrawn="1"/>
            </p:nvSpPr>
            <p:spPr bwMode="auto">
              <a:xfrm>
                <a:off x="0" y="1464"/>
                <a:ext cx="367" cy="399"/>
              </a:xfrm>
              <a:prstGeom prst="rect">
                <a:avLst/>
              </a:prstGeom>
              <a:solidFill>
                <a:schemeClr val="bg2"/>
              </a:solidFill>
              <a:ln w="9525">
                <a:noFill/>
                <a:miter lim="800000"/>
                <a:headEnd/>
                <a:tailEnd/>
              </a:ln>
            </p:spPr>
            <p:txBody>
              <a:bodyPr/>
              <a:lstStyle/>
              <a:p>
                <a:endParaRPr lang="ru-RU" sz="2400">
                  <a:latin typeface="Times New Roman" pitchFamily="18" charset="0"/>
                </a:endParaRPr>
              </a:p>
            </p:txBody>
          </p:sp>
          <p:sp>
            <p:nvSpPr>
              <p:cNvPr id="7181" name="Rectangle 13"/>
              <p:cNvSpPr>
                <a:spLocks noChangeArrowheads="1"/>
              </p:cNvSpPr>
              <p:nvPr userDrawn="1"/>
            </p:nvSpPr>
            <p:spPr bwMode="auto">
              <a:xfrm>
                <a:off x="1081" y="1464"/>
                <a:ext cx="362" cy="399"/>
              </a:xfrm>
              <a:prstGeom prst="rect">
                <a:avLst/>
              </a:prstGeom>
              <a:solidFill>
                <a:schemeClr val="accent2"/>
              </a:solidFill>
              <a:ln w="9525">
                <a:noFill/>
                <a:miter lim="800000"/>
                <a:headEnd/>
                <a:tailEnd/>
              </a:ln>
            </p:spPr>
            <p:txBody>
              <a:bodyPr/>
              <a:lstStyle/>
              <a:p>
                <a:endParaRPr lang="ru-RU" sz="2400">
                  <a:latin typeface="Times New Roman" pitchFamily="18" charset="0"/>
                </a:endParaRPr>
              </a:p>
            </p:txBody>
          </p:sp>
          <p:sp>
            <p:nvSpPr>
              <p:cNvPr id="7182" name="Rectangle 14"/>
              <p:cNvSpPr>
                <a:spLocks noChangeArrowheads="1"/>
              </p:cNvSpPr>
              <p:nvPr userDrawn="1"/>
            </p:nvSpPr>
            <p:spPr bwMode="auto">
              <a:xfrm>
                <a:off x="361" y="1857"/>
                <a:ext cx="363" cy="406"/>
              </a:xfrm>
              <a:prstGeom prst="rect">
                <a:avLst/>
              </a:prstGeom>
              <a:solidFill>
                <a:schemeClr val="folHlink"/>
              </a:solidFill>
              <a:ln w="9525">
                <a:noFill/>
                <a:miter lim="800000"/>
                <a:headEnd/>
                <a:tailEnd/>
              </a:ln>
            </p:spPr>
            <p:txBody>
              <a:bodyPr/>
              <a:lstStyle/>
              <a:p>
                <a:endParaRPr lang="ru-RU" sz="2400">
                  <a:latin typeface="Times New Roman" pitchFamily="18" charset="0"/>
                </a:endParaRPr>
              </a:p>
            </p:txBody>
          </p:sp>
          <p:sp>
            <p:nvSpPr>
              <p:cNvPr id="7183" name="Rectangle 15"/>
              <p:cNvSpPr>
                <a:spLocks noChangeArrowheads="1"/>
              </p:cNvSpPr>
              <p:nvPr userDrawn="1"/>
            </p:nvSpPr>
            <p:spPr bwMode="auto">
              <a:xfrm>
                <a:off x="719" y="1857"/>
                <a:ext cx="368" cy="406"/>
              </a:xfrm>
              <a:prstGeom prst="rect">
                <a:avLst/>
              </a:prstGeom>
              <a:solidFill>
                <a:schemeClr val="accent2"/>
              </a:solidFill>
              <a:ln w="9525">
                <a:noFill/>
                <a:miter lim="800000"/>
                <a:headEnd/>
                <a:tailEnd/>
              </a:ln>
            </p:spPr>
            <p:txBody>
              <a:bodyPr/>
              <a:lstStyle/>
              <a:p>
                <a:endParaRPr lang="ru-RU" sz="2400">
                  <a:latin typeface="Times New Roman" pitchFamily="18" charset="0"/>
                </a:endParaRPr>
              </a:p>
            </p:txBody>
          </p:sp>
        </p:grpSp>
      </p:grpSp>
      <p:sp>
        <p:nvSpPr>
          <p:cNvPr id="7184" name="Rectangle 16"/>
          <p:cNvSpPr>
            <a:spLocks noGrp="1" noChangeArrowheads="1"/>
          </p:cNvSpPr>
          <p:nvPr>
            <p:ph type="dt" sz="half" idx="2"/>
          </p:nvPr>
        </p:nvSpPr>
        <p:spPr>
          <a:xfrm>
            <a:off x="457200" y="6248400"/>
            <a:ext cx="2133600" cy="457200"/>
          </a:xfrm>
        </p:spPr>
        <p:txBody>
          <a:bodyPr/>
          <a:lstStyle>
            <a:lvl1pPr>
              <a:defRPr/>
            </a:lvl1pPr>
          </a:lstStyle>
          <a:p>
            <a:endParaRPr lang="en-US"/>
          </a:p>
        </p:txBody>
      </p:sp>
      <p:sp>
        <p:nvSpPr>
          <p:cNvPr id="7185" name="Rectangle 17"/>
          <p:cNvSpPr>
            <a:spLocks noGrp="1" noChangeArrowheads="1"/>
          </p:cNvSpPr>
          <p:nvPr>
            <p:ph type="ftr" sz="quarter" idx="3"/>
          </p:nvPr>
        </p:nvSpPr>
        <p:spPr/>
        <p:txBody>
          <a:bodyPr/>
          <a:lstStyle>
            <a:lvl1pPr>
              <a:defRPr/>
            </a:lvl1pPr>
          </a:lstStyle>
          <a:p>
            <a:endParaRPr lang="en-US"/>
          </a:p>
        </p:txBody>
      </p:sp>
      <p:sp>
        <p:nvSpPr>
          <p:cNvPr id="7186" name="Rectangle 18"/>
          <p:cNvSpPr>
            <a:spLocks noGrp="1" noChangeArrowheads="1"/>
          </p:cNvSpPr>
          <p:nvPr>
            <p:ph type="sldNum" sz="quarter" idx="4"/>
          </p:nvPr>
        </p:nvSpPr>
        <p:spPr/>
        <p:txBody>
          <a:bodyPr/>
          <a:lstStyle>
            <a:lvl1pPr>
              <a:defRPr/>
            </a:lvl1pPr>
          </a:lstStyle>
          <a:p>
            <a:fld id="{29EF4A02-5F1A-481C-8F6B-A003C3975932}" type="slidenum">
              <a:rPr lang="en-US"/>
              <a:pPr/>
              <a:t>‹#›</a:t>
            </a:fld>
            <a:endParaRPr lang="en-US"/>
          </a:p>
        </p:txBody>
      </p:sp>
      <p:sp>
        <p:nvSpPr>
          <p:cNvPr id="7187" name="Rectangle 19"/>
          <p:cNvSpPr>
            <a:spLocks noGrp="1" noChangeArrowheads="1"/>
          </p:cNvSpPr>
          <p:nvPr>
            <p:ph type="ctrTitle"/>
          </p:nvPr>
        </p:nvSpPr>
        <p:spPr>
          <a:xfrm>
            <a:off x="2971800" y="1828800"/>
            <a:ext cx="6019800" cy="2209800"/>
          </a:xfrm>
        </p:spPr>
        <p:txBody>
          <a:bodyPr/>
          <a:lstStyle>
            <a:lvl1pPr>
              <a:defRPr sz="5000">
                <a:solidFill>
                  <a:srgbClr val="FFFFFF"/>
                </a:solidFill>
              </a:defRPr>
            </a:lvl1pPr>
          </a:lstStyle>
          <a:p>
            <a:r>
              <a:rPr lang="en-US"/>
              <a:t>Click to edit Master title style</a:t>
            </a:r>
          </a:p>
        </p:txBody>
      </p:sp>
      <p:sp>
        <p:nvSpPr>
          <p:cNvPr id="7188" name="Rectangle 20"/>
          <p:cNvSpPr>
            <a:spLocks noGrp="1" noChangeArrowheads="1"/>
          </p:cNvSpPr>
          <p:nvPr>
            <p:ph type="subTitle" idx="1"/>
          </p:nvPr>
        </p:nvSpPr>
        <p:spPr>
          <a:xfrm>
            <a:off x="2971800" y="4267200"/>
            <a:ext cx="6019800" cy="1752600"/>
          </a:xfrm>
        </p:spPr>
        <p:txBody>
          <a:bodyPr/>
          <a:lstStyle>
            <a:lvl1pPr marL="0" indent="0">
              <a:buFont typeface="Wingdings" pitchFamily="2" charset="2"/>
              <a:buNone/>
              <a:defRPr sz="3400"/>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Нижний колонтитул 3"/>
          <p:cNvSpPr>
            <a:spLocks noGrp="1"/>
          </p:cNvSpPr>
          <p:nvPr>
            <p:ph type="ftr" sz="quarter" idx="10"/>
          </p:nvPr>
        </p:nvSpPr>
        <p:spPr/>
        <p:txBody>
          <a:bodyPr/>
          <a:lstStyle>
            <a:lvl1pPr>
              <a:defRPr/>
            </a:lvl1pPr>
          </a:lstStyle>
          <a:p>
            <a:endParaRPr lang="en-US"/>
          </a:p>
        </p:txBody>
      </p:sp>
      <p:sp>
        <p:nvSpPr>
          <p:cNvPr id="5" name="Номер слайда 4"/>
          <p:cNvSpPr>
            <a:spLocks noGrp="1"/>
          </p:cNvSpPr>
          <p:nvPr>
            <p:ph type="sldNum" sz="quarter" idx="11"/>
          </p:nvPr>
        </p:nvSpPr>
        <p:spPr/>
        <p:txBody>
          <a:bodyPr/>
          <a:lstStyle>
            <a:lvl1pPr>
              <a:defRPr/>
            </a:lvl1pPr>
          </a:lstStyle>
          <a:p>
            <a:fld id="{F837AA17-246C-4BA8-94BF-C1C6540F819F}" type="slidenum">
              <a:rPr lang="en-US"/>
              <a:pPr/>
              <a:t>‹#›</a:t>
            </a:fld>
            <a:endParaRPr lang="en-US"/>
          </a:p>
        </p:txBody>
      </p:sp>
      <p:sp>
        <p:nvSpPr>
          <p:cNvPr id="6" name="Дата 5"/>
          <p:cNvSpPr>
            <a:spLocks noGrp="1"/>
          </p:cNvSpPr>
          <p:nvPr>
            <p:ph type="dt" sz="half" idx="12"/>
          </p:nvPr>
        </p:nvSpPr>
        <p:spPr/>
        <p:txBody>
          <a:bodyPr/>
          <a:lstStyle>
            <a:lvl1pPr>
              <a:defRPr/>
            </a:lvl1pPr>
          </a:lstStyle>
          <a:p>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457200"/>
            <a:ext cx="2057400" cy="5410200"/>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457200"/>
            <a:ext cx="6019800" cy="541020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Нижний колонтитул 3"/>
          <p:cNvSpPr>
            <a:spLocks noGrp="1"/>
          </p:cNvSpPr>
          <p:nvPr>
            <p:ph type="ftr" sz="quarter" idx="10"/>
          </p:nvPr>
        </p:nvSpPr>
        <p:spPr/>
        <p:txBody>
          <a:bodyPr/>
          <a:lstStyle>
            <a:lvl1pPr>
              <a:defRPr/>
            </a:lvl1pPr>
          </a:lstStyle>
          <a:p>
            <a:endParaRPr lang="en-US"/>
          </a:p>
        </p:txBody>
      </p:sp>
      <p:sp>
        <p:nvSpPr>
          <p:cNvPr id="5" name="Номер слайда 4"/>
          <p:cNvSpPr>
            <a:spLocks noGrp="1"/>
          </p:cNvSpPr>
          <p:nvPr>
            <p:ph type="sldNum" sz="quarter" idx="11"/>
          </p:nvPr>
        </p:nvSpPr>
        <p:spPr/>
        <p:txBody>
          <a:bodyPr/>
          <a:lstStyle>
            <a:lvl1pPr>
              <a:defRPr/>
            </a:lvl1pPr>
          </a:lstStyle>
          <a:p>
            <a:fld id="{B9AD6706-FBE1-44AA-BD0F-B011E585F34B}" type="slidenum">
              <a:rPr lang="en-US"/>
              <a:pPr/>
              <a:t>‹#›</a:t>
            </a:fld>
            <a:endParaRPr lang="en-US"/>
          </a:p>
        </p:txBody>
      </p:sp>
      <p:sp>
        <p:nvSpPr>
          <p:cNvPr id="6" name="Дата 5"/>
          <p:cNvSpPr>
            <a:spLocks noGrp="1"/>
          </p:cNvSpPr>
          <p:nvPr>
            <p:ph type="dt" sz="half" idx="12"/>
          </p:nvPr>
        </p:nvSpPr>
        <p:spPr/>
        <p:txBody>
          <a:bodyPr/>
          <a:lstStyle>
            <a:lvl1pPr>
              <a:defRPr/>
            </a:lvl1pPr>
          </a:lstStyle>
          <a:p>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Заголовок и таблиц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457200"/>
            <a:ext cx="8229600" cy="1371600"/>
          </a:xfrm>
        </p:spPr>
        <p:txBody>
          <a:bodyPr/>
          <a:lstStyle/>
          <a:p>
            <a:r>
              <a:rPr lang="ru-RU" smtClean="0"/>
              <a:t>Образец заголовка</a:t>
            </a:r>
            <a:endParaRPr lang="ru-RU"/>
          </a:p>
        </p:txBody>
      </p:sp>
      <p:sp>
        <p:nvSpPr>
          <p:cNvPr id="3" name="Таблица 2"/>
          <p:cNvSpPr>
            <a:spLocks noGrp="1"/>
          </p:cNvSpPr>
          <p:nvPr>
            <p:ph type="tbl" idx="1"/>
          </p:nvPr>
        </p:nvSpPr>
        <p:spPr>
          <a:xfrm>
            <a:off x="457200" y="1981200"/>
            <a:ext cx="8229600" cy="3886200"/>
          </a:xfrm>
        </p:spPr>
        <p:txBody>
          <a:bodyPr/>
          <a:lstStyle/>
          <a:p>
            <a:endParaRPr lang="ru-RU"/>
          </a:p>
        </p:txBody>
      </p:sp>
      <p:sp>
        <p:nvSpPr>
          <p:cNvPr id="4" name="Нижний колонтитул 3"/>
          <p:cNvSpPr>
            <a:spLocks noGrp="1"/>
          </p:cNvSpPr>
          <p:nvPr>
            <p:ph type="ftr" sz="quarter" idx="10"/>
          </p:nvPr>
        </p:nvSpPr>
        <p:spPr>
          <a:xfrm>
            <a:off x="3124200" y="6248400"/>
            <a:ext cx="2895600" cy="457200"/>
          </a:xfrm>
        </p:spPr>
        <p:txBody>
          <a:bodyPr/>
          <a:lstStyle>
            <a:lvl1pPr>
              <a:defRPr/>
            </a:lvl1pPr>
          </a:lstStyle>
          <a:p>
            <a:endParaRPr lang="en-US"/>
          </a:p>
        </p:txBody>
      </p:sp>
      <p:sp>
        <p:nvSpPr>
          <p:cNvPr id="5" name="Номер слайда 4"/>
          <p:cNvSpPr>
            <a:spLocks noGrp="1"/>
          </p:cNvSpPr>
          <p:nvPr>
            <p:ph type="sldNum" sz="quarter" idx="11"/>
          </p:nvPr>
        </p:nvSpPr>
        <p:spPr>
          <a:xfrm>
            <a:off x="6553200" y="6248400"/>
            <a:ext cx="2133600" cy="457200"/>
          </a:xfrm>
        </p:spPr>
        <p:txBody>
          <a:bodyPr/>
          <a:lstStyle>
            <a:lvl1pPr>
              <a:defRPr/>
            </a:lvl1pPr>
          </a:lstStyle>
          <a:p>
            <a:fld id="{60B3BDFD-3275-4ED8-82E2-2EA7B1453F5F}" type="slidenum">
              <a:rPr lang="en-US"/>
              <a:pPr/>
              <a:t>‹#›</a:t>
            </a:fld>
            <a:endParaRPr lang="en-US"/>
          </a:p>
        </p:txBody>
      </p:sp>
      <p:sp>
        <p:nvSpPr>
          <p:cNvPr id="6" name="Дата 5"/>
          <p:cNvSpPr>
            <a:spLocks noGrp="1"/>
          </p:cNvSpPr>
          <p:nvPr>
            <p:ph type="dt" sz="half" idx="12"/>
          </p:nvPr>
        </p:nvSpPr>
        <p:spPr>
          <a:xfrm>
            <a:off x="457200" y="6245225"/>
            <a:ext cx="2133600" cy="476250"/>
          </a:xfrm>
        </p:spPr>
        <p:txBody>
          <a:bodyPr/>
          <a:lstStyle>
            <a:lvl1pPr>
              <a:defRPr/>
            </a:lvl1pPr>
          </a:lstStyle>
          <a:p>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Нижний колонтитул 3"/>
          <p:cNvSpPr>
            <a:spLocks noGrp="1"/>
          </p:cNvSpPr>
          <p:nvPr>
            <p:ph type="ftr" sz="quarter" idx="10"/>
          </p:nvPr>
        </p:nvSpPr>
        <p:spPr/>
        <p:txBody>
          <a:bodyPr/>
          <a:lstStyle>
            <a:lvl1pPr>
              <a:defRPr/>
            </a:lvl1pPr>
          </a:lstStyle>
          <a:p>
            <a:endParaRPr lang="en-US"/>
          </a:p>
        </p:txBody>
      </p:sp>
      <p:sp>
        <p:nvSpPr>
          <p:cNvPr id="5" name="Номер слайда 4"/>
          <p:cNvSpPr>
            <a:spLocks noGrp="1"/>
          </p:cNvSpPr>
          <p:nvPr>
            <p:ph type="sldNum" sz="quarter" idx="11"/>
          </p:nvPr>
        </p:nvSpPr>
        <p:spPr/>
        <p:txBody>
          <a:bodyPr/>
          <a:lstStyle>
            <a:lvl1pPr>
              <a:defRPr/>
            </a:lvl1pPr>
          </a:lstStyle>
          <a:p>
            <a:fld id="{57D3AE11-7F15-4241-B5A2-99C590BD1B57}" type="slidenum">
              <a:rPr lang="en-US"/>
              <a:pPr/>
              <a:t>‹#›</a:t>
            </a:fld>
            <a:endParaRPr lang="en-US"/>
          </a:p>
        </p:txBody>
      </p:sp>
      <p:sp>
        <p:nvSpPr>
          <p:cNvPr id="6" name="Дата 5"/>
          <p:cNvSpPr>
            <a:spLocks noGrp="1"/>
          </p:cNvSpPr>
          <p:nvPr>
            <p:ph type="dt" sz="half" idx="12"/>
          </p:nvPr>
        </p:nvSpPr>
        <p:spPr/>
        <p:txBody>
          <a:bodyPr/>
          <a:lstStyle>
            <a:lvl1pPr>
              <a:defRPr/>
            </a:lvl1pPr>
          </a:lstStyle>
          <a:p>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Нижний колонтитул 3"/>
          <p:cNvSpPr>
            <a:spLocks noGrp="1"/>
          </p:cNvSpPr>
          <p:nvPr>
            <p:ph type="ftr" sz="quarter" idx="10"/>
          </p:nvPr>
        </p:nvSpPr>
        <p:spPr/>
        <p:txBody>
          <a:bodyPr/>
          <a:lstStyle>
            <a:lvl1pPr>
              <a:defRPr/>
            </a:lvl1pPr>
          </a:lstStyle>
          <a:p>
            <a:endParaRPr lang="en-US"/>
          </a:p>
        </p:txBody>
      </p:sp>
      <p:sp>
        <p:nvSpPr>
          <p:cNvPr id="5" name="Номер слайда 4"/>
          <p:cNvSpPr>
            <a:spLocks noGrp="1"/>
          </p:cNvSpPr>
          <p:nvPr>
            <p:ph type="sldNum" sz="quarter" idx="11"/>
          </p:nvPr>
        </p:nvSpPr>
        <p:spPr/>
        <p:txBody>
          <a:bodyPr/>
          <a:lstStyle>
            <a:lvl1pPr>
              <a:defRPr/>
            </a:lvl1pPr>
          </a:lstStyle>
          <a:p>
            <a:fld id="{240F5CF1-8D4F-44AC-9D0F-E170659DA677}" type="slidenum">
              <a:rPr lang="en-US"/>
              <a:pPr/>
              <a:t>‹#›</a:t>
            </a:fld>
            <a:endParaRPr lang="en-US"/>
          </a:p>
        </p:txBody>
      </p:sp>
      <p:sp>
        <p:nvSpPr>
          <p:cNvPr id="6" name="Дата 5"/>
          <p:cNvSpPr>
            <a:spLocks noGrp="1"/>
          </p:cNvSpPr>
          <p:nvPr>
            <p:ph type="dt" sz="half" idx="12"/>
          </p:nvPr>
        </p:nvSpPr>
        <p:spPr/>
        <p:txBody>
          <a:bodyPr/>
          <a:lstStyle>
            <a:lvl1pPr>
              <a:defRPr/>
            </a:lvl1pPr>
          </a:lstStyle>
          <a:p>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Нижний колонтитул 4"/>
          <p:cNvSpPr>
            <a:spLocks noGrp="1"/>
          </p:cNvSpPr>
          <p:nvPr>
            <p:ph type="ftr" sz="quarter" idx="10"/>
          </p:nvPr>
        </p:nvSpPr>
        <p:spPr/>
        <p:txBody>
          <a:bodyPr/>
          <a:lstStyle>
            <a:lvl1pPr>
              <a:defRPr/>
            </a:lvl1pPr>
          </a:lstStyle>
          <a:p>
            <a:endParaRPr lang="en-US"/>
          </a:p>
        </p:txBody>
      </p:sp>
      <p:sp>
        <p:nvSpPr>
          <p:cNvPr id="6" name="Номер слайда 5"/>
          <p:cNvSpPr>
            <a:spLocks noGrp="1"/>
          </p:cNvSpPr>
          <p:nvPr>
            <p:ph type="sldNum" sz="quarter" idx="11"/>
          </p:nvPr>
        </p:nvSpPr>
        <p:spPr/>
        <p:txBody>
          <a:bodyPr/>
          <a:lstStyle>
            <a:lvl1pPr>
              <a:defRPr/>
            </a:lvl1pPr>
          </a:lstStyle>
          <a:p>
            <a:fld id="{92462D27-EB5A-4793-861B-227F9F42742D}" type="slidenum">
              <a:rPr lang="en-US"/>
              <a:pPr/>
              <a:t>‹#›</a:t>
            </a:fld>
            <a:endParaRPr lang="en-US"/>
          </a:p>
        </p:txBody>
      </p:sp>
      <p:sp>
        <p:nvSpPr>
          <p:cNvPr id="7" name="Дата 6"/>
          <p:cNvSpPr>
            <a:spLocks noGrp="1"/>
          </p:cNvSpPr>
          <p:nvPr>
            <p:ph type="dt" sz="half" idx="12"/>
          </p:nvPr>
        </p:nvSpPr>
        <p:spPr/>
        <p:txBody>
          <a:bodyPr/>
          <a:lstStyle>
            <a:lvl1pPr>
              <a:defRPr/>
            </a:lvl1pPr>
          </a:lstStyle>
          <a:p>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Нижний колонтитул 6"/>
          <p:cNvSpPr>
            <a:spLocks noGrp="1"/>
          </p:cNvSpPr>
          <p:nvPr>
            <p:ph type="ftr" sz="quarter" idx="10"/>
          </p:nvPr>
        </p:nvSpPr>
        <p:spPr/>
        <p:txBody>
          <a:bodyPr/>
          <a:lstStyle>
            <a:lvl1pPr>
              <a:defRPr/>
            </a:lvl1pPr>
          </a:lstStyle>
          <a:p>
            <a:endParaRPr lang="en-US"/>
          </a:p>
        </p:txBody>
      </p:sp>
      <p:sp>
        <p:nvSpPr>
          <p:cNvPr id="8" name="Номер слайда 7"/>
          <p:cNvSpPr>
            <a:spLocks noGrp="1"/>
          </p:cNvSpPr>
          <p:nvPr>
            <p:ph type="sldNum" sz="quarter" idx="11"/>
          </p:nvPr>
        </p:nvSpPr>
        <p:spPr/>
        <p:txBody>
          <a:bodyPr/>
          <a:lstStyle>
            <a:lvl1pPr>
              <a:defRPr/>
            </a:lvl1pPr>
          </a:lstStyle>
          <a:p>
            <a:fld id="{AB693A2B-4256-4BA0-B886-A32D75A05912}" type="slidenum">
              <a:rPr lang="en-US"/>
              <a:pPr/>
              <a:t>‹#›</a:t>
            </a:fld>
            <a:endParaRPr lang="en-US"/>
          </a:p>
        </p:txBody>
      </p:sp>
      <p:sp>
        <p:nvSpPr>
          <p:cNvPr id="9" name="Дата 8"/>
          <p:cNvSpPr>
            <a:spLocks noGrp="1"/>
          </p:cNvSpPr>
          <p:nvPr>
            <p:ph type="dt" sz="half" idx="12"/>
          </p:nvPr>
        </p:nvSpPr>
        <p:spPr/>
        <p:txBody>
          <a:bodyPr/>
          <a:lstStyle>
            <a:lvl1pPr>
              <a:defRPr/>
            </a:lvl1pPr>
          </a:lstStyle>
          <a:p>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Нижний колонтитул 2"/>
          <p:cNvSpPr>
            <a:spLocks noGrp="1"/>
          </p:cNvSpPr>
          <p:nvPr>
            <p:ph type="ftr" sz="quarter" idx="10"/>
          </p:nvPr>
        </p:nvSpPr>
        <p:spPr/>
        <p:txBody>
          <a:bodyPr/>
          <a:lstStyle>
            <a:lvl1pPr>
              <a:defRPr/>
            </a:lvl1pPr>
          </a:lstStyle>
          <a:p>
            <a:endParaRPr lang="en-US"/>
          </a:p>
        </p:txBody>
      </p:sp>
      <p:sp>
        <p:nvSpPr>
          <p:cNvPr id="4" name="Номер слайда 3"/>
          <p:cNvSpPr>
            <a:spLocks noGrp="1"/>
          </p:cNvSpPr>
          <p:nvPr>
            <p:ph type="sldNum" sz="quarter" idx="11"/>
          </p:nvPr>
        </p:nvSpPr>
        <p:spPr/>
        <p:txBody>
          <a:bodyPr/>
          <a:lstStyle>
            <a:lvl1pPr>
              <a:defRPr/>
            </a:lvl1pPr>
          </a:lstStyle>
          <a:p>
            <a:fld id="{6B801E76-9DA6-47A8-A732-AC704A8E6A1B}" type="slidenum">
              <a:rPr lang="en-US"/>
              <a:pPr/>
              <a:t>‹#›</a:t>
            </a:fld>
            <a:endParaRPr lang="en-US"/>
          </a:p>
        </p:txBody>
      </p:sp>
      <p:sp>
        <p:nvSpPr>
          <p:cNvPr id="5" name="Дата 4"/>
          <p:cNvSpPr>
            <a:spLocks noGrp="1"/>
          </p:cNvSpPr>
          <p:nvPr>
            <p:ph type="dt" sz="half" idx="12"/>
          </p:nvPr>
        </p:nvSpPr>
        <p:spPr/>
        <p:txBody>
          <a:bodyPr/>
          <a:lstStyle>
            <a:lvl1pPr>
              <a:defRPr/>
            </a:lvl1pPr>
          </a:lstStyle>
          <a:p>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Нижний колонтитул 1"/>
          <p:cNvSpPr>
            <a:spLocks noGrp="1"/>
          </p:cNvSpPr>
          <p:nvPr>
            <p:ph type="ftr" sz="quarter" idx="10"/>
          </p:nvPr>
        </p:nvSpPr>
        <p:spPr/>
        <p:txBody>
          <a:bodyPr/>
          <a:lstStyle>
            <a:lvl1pPr>
              <a:defRPr/>
            </a:lvl1pPr>
          </a:lstStyle>
          <a:p>
            <a:endParaRPr lang="en-US"/>
          </a:p>
        </p:txBody>
      </p:sp>
      <p:sp>
        <p:nvSpPr>
          <p:cNvPr id="3" name="Номер слайда 2"/>
          <p:cNvSpPr>
            <a:spLocks noGrp="1"/>
          </p:cNvSpPr>
          <p:nvPr>
            <p:ph type="sldNum" sz="quarter" idx="11"/>
          </p:nvPr>
        </p:nvSpPr>
        <p:spPr/>
        <p:txBody>
          <a:bodyPr/>
          <a:lstStyle>
            <a:lvl1pPr>
              <a:defRPr/>
            </a:lvl1pPr>
          </a:lstStyle>
          <a:p>
            <a:fld id="{DC836E4E-666B-47C2-8116-1D04483B6306}" type="slidenum">
              <a:rPr lang="en-US"/>
              <a:pPr/>
              <a:t>‹#›</a:t>
            </a:fld>
            <a:endParaRPr lang="en-US"/>
          </a:p>
        </p:txBody>
      </p:sp>
      <p:sp>
        <p:nvSpPr>
          <p:cNvPr id="4" name="Дата 3"/>
          <p:cNvSpPr>
            <a:spLocks noGrp="1"/>
          </p:cNvSpPr>
          <p:nvPr>
            <p:ph type="dt" sz="half" idx="12"/>
          </p:nvPr>
        </p:nvSpPr>
        <p:spPr/>
        <p:txBody>
          <a:bodyPr/>
          <a:lstStyle>
            <a:lvl1pPr>
              <a:defRPr/>
            </a:lvl1pPr>
          </a:lstStyle>
          <a:p>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Нижний колонтитул 4"/>
          <p:cNvSpPr>
            <a:spLocks noGrp="1"/>
          </p:cNvSpPr>
          <p:nvPr>
            <p:ph type="ftr" sz="quarter" idx="10"/>
          </p:nvPr>
        </p:nvSpPr>
        <p:spPr/>
        <p:txBody>
          <a:bodyPr/>
          <a:lstStyle>
            <a:lvl1pPr>
              <a:defRPr/>
            </a:lvl1pPr>
          </a:lstStyle>
          <a:p>
            <a:endParaRPr lang="en-US"/>
          </a:p>
        </p:txBody>
      </p:sp>
      <p:sp>
        <p:nvSpPr>
          <p:cNvPr id="6" name="Номер слайда 5"/>
          <p:cNvSpPr>
            <a:spLocks noGrp="1"/>
          </p:cNvSpPr>
          <p:nvPr>
            <p:ph type="sldNum" sz="quarter" idx="11"/>
          </p:nvPr>
        </p:nvSpPr>
        <p:spPr/>
        <p:txBody>
          <a:bodyPr/>
          <a:lstStyle>
            <a:lvl1pPr>
              <a:defRPr/>
            </a:lvl1pPr>
          </a:lstStyle>
          <a:p>
            <a:fld id="{B1A5750A-D25E-41C8-A2C3-9AD51B935498}" type="slidenum">
              <a:rPr lang="en-US"/>
              <a:pPr/>
              <a:t>‹#›</a:t>
            </a:fld>
            <a:endParaRPr lang="en-US"/>
          </a:p>
        </p:txBody>
      </p:sp>
      <p:sp>
        <p:nvSpPr>
          <p:cNvPr id="7" name="Дата 6"/>
          <p:cNvSpPr>
            <a:spLocks noGrp="1"/>
          </p:cNvSpPr>
          <p:nvPr>
            <p:ph type="dt" sz="half" idx="12"/>
          </p:nvPr>
        </p:nvSpPr>
        <p:spPr/>
        <p:txBody>
          <a:bodyPr/>
          <a:lstStyle>
            <a:lvl1pPr>
              <a:defRPr/>
            </a:lvl1pPr>
          </a:lstStyle>
          <a:p>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Нижний колонтитул 4"/>
          <p:cNvSpPr>
            <a:spLocks noGrp="1"/>
          </p:cNvSpPr>
          <p:nvPr>
            <p:ph type="ftr" sz="quarter" idx="10"/>
          </p:nvPr>
        </p:nvSpPr>
        <p:spPr/>
        <p:txBody>
          <a:bodyPr/>
          <a:lstStyle>
            <a:lvl1pPr>
              <a:defRPr/>
            </a:lvl1pPr>
          </a:lstStyle>
          <a:p>
            <a:endParaRPr lang="en-US"/>
          </a:p>
        </p:txBody>
      </p:sp>
      <p:sp>
        <p:nvSpPr>
          <p:cNvPr id="6" name="Номер слайда 5"/>
          <p:cNvSpPr>
            <a:spLocks noGrp="1"/>
          </p:cNvSpPr>
          <p:nvPr>
            <p:ph type="sldNum" sz="quarter" idx="11"/>
          </p:nvPr>
        </p:nvSpPr>
        <p:spPr/>
        <p:txBody>
          <a:bodyPr/>
          <a:lstStyle>
            <a:lvl1pPr>
              <a:defRPr/>
            </a:lvl1pPr>
          </a:lstStyle>
          <a:p>
            <a:fld id="{41659826-4077-4DA7-ABC0-9E860DE1C28D}" type="slidenum">
              <a:rPr lang="en-US"/>
              <a:pPr/>
              <a:t>‹#›</a:t>
            </a:fld>
            <a:endParaRPr lang="en-US"/>
          </a:p>
        </p:txBody>
      </p:sp>
      <p:sp>
        <p:nvSpPr>
          <p:cNvPr id="7" name="Дата 6"/>
          <p:cNvSpPr>
            <a:spLocks noGrp="1"/>
          </p:cNvSpPr>
          <p:nvPr>
            <p:ph type="dt" sz="half" idx="12"/>
          </p:nvPr>
        </p:nvSpPr>
        <p:spPr/>
        <p:txBody>
          <a:bodyPr/>
          <a:lstStyle>
            <a:lvl1pPr>
              <a:defRPr/>
            </a:lvl1p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vl1pPr>
          </a:lstStyle>
          <a:p>
            <a:endParaRPr lang="en-US"/>
          </a:p>
        </p:txBody>
      </p:sp>
      <p:sp>
        <p:nvSpPr>
          <p:cNvPr id="6147" name="Rectangle 3"/>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Black" pitchFamily="34" charset="0"/>
              </a:defRPr>
            </a:lvl1pPr>
          </a:lstStyle>
          <a:p>
            <a:fld id="{860E0479-E269-4F87-9EF7-90268F238522}" type="slidenum">
              <a:rPr lang="en-US"/>
              <a:pPr/>
              <a:t>‹#›</a:t>
            </a:fld>
            <a:endParaRPr lang="en-US"/>
          </a:p>
        </p:txBody>
      </p:sp>
      <p:grpSp>
        <p:nvGrpSpPr>
          <p:cNvPr id="6148" name="Group 4"/>
          <p:cNvGrpSpPr>
            <a:grpSpLocks/>
          </p:cNvGrpSpPr>
          <p:nvPr/>
        </p:nvGrpSpPr>
        <p:grpSpPr bwMode="auto">
          <a:xfrm>
            <a:off x="0" y="0"/>
            <a:ext cx="9144000" cy="546100"/>
            <a:chOff x="0" y="0"/>
            <a:chExt cx="5760" cy="344"/>
          </a:xfrm>
        </p:grpSpPr>
        <p:sp>
          <p:nvSpPr>
            <p:cNvPr id="6149" name="Rectangle 5"/>
            <p:cNvSpPr>
              <a:spLocks noChangeArrowheads="1"/>
            </p:cNvSpPr>
            <p:nvPr/>
          </p:nvSpPr>
          <p:spPr bwMode="auto">
            <a:xfrm>
              <a:off x="0" y="0"/>
              <a:ext cx="180" cy="336"/>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lgn="ctr"/>
              <a:endParaRPr lang="ru-RU" sz="2400">
                <a:latin typeface="Times New Roman" pitchFamily="18" charset="0"/>
              </a:endParaRPr>
            </a:p>
          </p:txBody>
        </p:sp>
        <p:sp>
          <p:nvSpPr>
            <p:cNvPr id="6150" name="Rectangle 6"/>
            <p:cNvSpPr>
              <a:spLocks noChangeArrowheads="1"/>
            </p:cNvSpPr>
            <p:nvPr/>
          </p:nvSpPr>
          <p:spPr bwMode="auto">
            <a:xfrm>
              <a:off x="260" y="85"/>
              <a:ext cx="5500" cy="173"/>
            </a:xfrm>
            <a:prstGeom prst="rect">
              <a:avLst/>
            </a:prstGeom>
            <a:gradFill rotWithShape="0">
              <a:gsLst>
                <a:gs pos="0">
                  <a:schemeClr val="bg2"/>
                </a:gs>
                <a:gs pos="100000">
                  <a:schemeClr val="bg1"/>
                </a:gs>
              </a:gsLst>
              <a:lin ang="0" scaled="1"/>
            </a:gradFill>
            <a:ln w="9525">
              <a:noFill/>
              <a:miter lim="800000"/>
              <a:headEnd/>
              <a:tailEnd/>
            </a:ln>
          </p:spPr>
          <p:txBody>
            <a:bodyPr/>
            <a:lstStyle/>
            <a:p>
              <a:endParaRPr lang="ru-RU" sz="2400">
                <a:latin typeface="Times New Roman" pitchFamily="18" charset="0"/>
              </a:endParaRPr>
            </a:p>
          </p:txBody>
        </p:sp>
        <p:sp>
          <p:nvSpPr>
            <p:cNvPr id="6151" name="Rectangle 7"/>
            <p:cNvSpPr>
              <a:spLocks noChangeArrowheads="1"/>
            </p:cNvSpPr>
            <p:nvPr/>
          </p:nvSpPr>
          <p:spPr bwMode="auto">
            <a:xfrm>
              <a:off x="258" y="85"/>
              <a:ext cx="87" cy="89"/>
            </a:xfrm>
            <a:prstGeom prst="rect">
              <a:avLst/>
            </a:prstGeom>
            <a:solidFill>
              <a:schemeClr val="folHlink"/>
            </a:solidFill>
            <a:ln w="9525">
              <a:noFill/>
              <a:miter lim="800000"/>
              <a:headEnd/>
              <a:tailEnd/>
            </a:ln>
          </p:spPr>
          <p:txBody>
            <a:bodyPr/>
            <a:lstStyle/>
            <a:p>
              <a:endParaRPr lang="ru-RU">
                <a:solidFill>
                  <a:schemeClr val="hlink"/>
                </a:solidFill>
              </a:endParaRPr>
            </a:p>
          </p:txBody>
        </p:sp>
        <p:sp>
          <p:nvSpPr>
            <p:cNvPr id="6152" name="Rectangle 8"/>
            <p:cNvSpPr>
              <a:spLocks noChangeArrowheads="1"/>
            </p:cNvSpPr>
            <p:nvPr/>
          </p:nvSpPr>
          <p:spPr bwMode="auto">
            <a:xfrm>
              <a:off x="345" y="0"/>
              <a:ext cx="88" cy="87"/>
            </a:xfrm>
            <a:prstGeom prst="rect">
              <a:avLst/>
            </a:prstGeom>
            <a:solidFill>
              <a:schemeClr val="folHlink"/>
            </a:solidFill>
            <a:ln w="9525">
              <a:noFill/>
              <a:miter lim="800000"/>
              <a:headEnd/>
              <a:tailEnd/>
            </a:ln>
          </p:spPr>
          <p:txBody>
            <a:bodyPr/>
            <a:lstStyle/>
            <a:p>
              <a:endParaRPr lang="ru-RU">
                <a:solidFill>
                  <a:schemeClr val="hlink"/>
                </a:solidFill>
              </a:endParaRPr>
            </a:p>
          </p:txBody>
        </p:sp>
        <p:sp>
          <p:nvSpPr>
            <p:cNvPr id="6153" name="Rectangle 9"/>
            <p:cNvSpPr>
              <a:spLocks noChangeArrowheads="1"/>
            </p:cNvSpPr>
            <p:nvPr/>
          </p:nvSpPr>
          <p:spPr bwMode="auto">
            <a:xfrm>
              <a:off x="345" y="85"/>
              <a:ext cx="88" cy="89"/>
            </a:xfrm>
            <a:prstGeom prst="rect">
              <a:avLst/>
            </a:prstGeom>
            <a:solidFill>
              <a:schemeClr val="accent2"/>
            </a:solidFill>
            <a:ln w="9525">
              <a:noFill/>
              <a:miter lim="800000"/>
              <a:headEnd/>
              <a:tailEnd/>
            </a:ln>
          </p:spPr>
          <p:txBody>
            <a:bodyPr/>
            <a:lstStyle/>
            <a:p>
              <a:endParaRPr lang="ru-RU">
                <a:solidFill>
                  <a:schemeClr val="accent2"/>
                </a:solidFill>
              </a:endParaRPr>
            </a:p>
          </p:txBody>
        </p:sp>
        <p:sp>
          <p:nvSpPr>
            <p:cNvPr id="6154" name="Rectangle 10"/>
            <p:cNvSpPr>
              <a:spLocks noChangeArrowheads="1"/>
            </p:cNvSpPr>
            <p:nvPr/>
          </p:nvSpPr>
          <p:spPr bwMode="auto">
            <a:xfrm>
              <a:off x="173" y="173"/>
              <a:ext cx="86" cy="87"/>
            </a:xfrm>
            <a:prstGeom prst="rect">
              <a:avLst/>
            </a:prstGeom>
            <a:solidFill>
              <a:schemeClr val="folHlink"/>
            </a:solidFill>
            <a:ln w="9525">
              <a:noFill/>
              <a:miter lim="800000"/>
              <a:headEnd/>
              <a:tailEnd/>
            </a:ln>
          </p:spPr>
          <p:txBody>
            <a:bodyPr/>
            <a:lstStyle/>
            <a:p>
              <a:endParaRPr lang="ru-RU">
                <a:solidFill>
                  <a:schemeClr val="hlink"/>
                </a:solidFill>
              </a:endParaRPr>
            </a:p>
          </p:txBody>
        </p:sp>
        <p:sp>
          <p:nvSpPr>
            <p:cNvPr id="6155" name="Rectangle 11"/>
            <p:cNvSpPr>
              <a:spLocks noChangeArrowheads="1"/>
            </p:cNvSpPr>
            <p:nvPr/>
          </p:nvSpPr>
          <p:spPr bwMode="auto">
            <a:xfrm>
              <a:off x="83" y="86"/>
              <a:ext cx="89" cy="87"/>
            </a:xfrm>
            <a:prstGeom prst="rect">
              <a:avLst/>
            </a:prstGeom>
            <a:solidFill>
              <a:schemeClr val="bg2"/>
            </a:solidFill>
            <a:ln w="9525">
              <a:noFill/>
              <a:miter lim="800000"/>
              <a:headEnd/>
              <a:tailEnd/>
            </a:ln>
          </p:spPr>
          <p:txBody>
            <a:bodyPr/>
            <a:lstStyle/>
            <a:p>
              <a:endParaRPr lang="ru-RU" sz="2400">
                <a:latin typeface="Times New Roman" pitchFamily="18" charset="0"/>
              </a:endParaRPr>
            </a:p>
          </p:txBody>
        </p:sp>
        <p:sp>
          <p:nvSpPr>
            <p:cNvPr id="6156" name="Rectangle 12"/>
            <p:cNvSpPr>
              <a:spLocks noChangeArrowheads="1"/>
            </p:cNvSpPr>
            <p:nvPr/>
          </p:nvSpPr>
          <p:spPr bwMode="auto">
            <a:xfrm>
              <a:off x="258" y="171"/>
              <a:ext cx="87" cy="87"/>
            </a:xfrm>
            <a:prstGeom prst="rect">
              <a:avLst/>
            </a:prstGeom>
            <a:solidFill>
              <a:schemeClr val="accent2"/>
            </a:solidFill>
            <a:ln w="9525">
              <a:noFill/>
              <a:miter lim="800000"/>
              <a:headEnd/>
              <a:tailEnd/>
            </a:ln>
          </p:spPr>
          <p:txBody>
            <a:bodyPr/>
            <a:lstStyle/>
            <a:p>
              <a:endParaRPr lang="ru-RU">
                <a:solidFill>
                  <a:schemeClr val="accent2"/>
                </a:solidFill>
              </a:endParaRPr>
            </a:p>
          </p:txBody>
        </p:sp>
        <p:sp>
          <p:nvSpPr>
            <p:cNvPr id="6157" name="Rectangle 13"/>
            <p:cNvSpPr>
              <a:spLocks noChangeArrowheads="1"/>
            </p:cNvSpPr>
            <p:nvPr/>
          </p:nvSpPr>
          <p:spPr bwMode="auto">
            <a:xfrm>
              <a:off x="173" y="258"/>
              <a:ext cx="86" cy="86"/>
            </a:xfrm>
            <a:prstGeom prst="rect">
              <a:avLst/>
            </a:prstGeom>
            <a:solidFill>
              <a:schemeClr val="accent2"/>
            </a:solidFill>
            <a:ln w="9525">
              <a:noFill/>
              <a:miter lim="800000"/>
              <a:headEnd/>
              <a:tailEnd/>
            </a:ln>
          </p:spPr>
          <p:txBody>
            <a:bodyPr/>
            <a:lstStyle/>
            <a:p>
              <a:endParaRPr lang="ru-RU">
                <a:solidFill>
                  <a:schemeClr val="accent2"/>
                </a:solidFill>
              </a:endParaRPr>
            </a:p>
          </p:txBody>
        </p:sp>
      </p:grpSp>
      <p:sp>
        <p:nvSpPr>
          <p:cNvPr id="6158" name="Rectangle 14"/>
          <p:cNvSpPr>
            <a:spLocks noGrp="1" noChangeArrowheads="1"/>
          </p:cNvSpPr>
          <p:nvPr>
            <p:ph type="title"/>
          </p:nvPr>
        </p:nvSpPr>
        <p:spPr bwMode="auto">
          <a:xfrm>
            <a:off x="457200" y="457200"/>
            <a:ext cx="8229600" cy="13716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6159" name="Rectangle 15"/>
          <p:cNvSpPr>
            <a:spLocks noGrp="1" noChangeArrowheads="1"/>
          </p:cNvSpPr>
          <p:nvPr>
            <p:ph type="body" idx="1"/>
          </p:nvPr>
        </p:nvSpPr>
        <p:spPr bwMode="auto">
          <a:xfrm>
            <a:off x="457200" y="1981200"/>
            <a:ext cx="8229600" cy="3886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160" name="Rectangle 16"/>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n-US"/>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txStyles>
    <p:titleStyle>
      <a:lvl1pPr algn="l" rtl="0" fontAlgn="base">
        <a:spcBef>
          <a:spcPct val="0"/>
        </a:spcBef>
        <a:spcAft>
          <a:spcPct val="0"/>
        </a:spcAft>
        <a:defRPr sz="4400">
          <a:solidFill>
            <a:schemeClr val="tx1"/>
          </a:solidFill>
          <a:latin typeface="+mj-lt"/>
          <a:ea typeface="+mj-ea"/>
          <a:cs typeface="+mj-cs"/>
        </a:defRPr>
      </a:lvl1pPr>
      <a:lvl2pPr algn="l" rtl="0" fontAlgn="base">
        <a:spcBef>
          <a:spcPct val="0"/>
        </a:spcBef>
        <a:spcAft>
          <a:spcPct val="0"/>
        </a:spcAft>
        <a:defRPr sz="4400">
          <a:solidFill>
            <a:schemeClr val="tx1"/>
          </a:solidFill>
          <a:latin typeface="Arial" charset="0"/>
          <a:cs typeface="Arial" charset="0"/>
        </a:defRPr>
      </a:lvl2pPr>
      <a:lvl3pPr algn="l" rtl="0" fontAlgn="base">
        <a:spcBef>
          <a:spcPct val="0"/>
        </a:spcBef>
        <a:spcAft>
          <a:spcPct val="0"/>
        </a:spcAft>
        <a:defRPr sz="4400">
          <a:solidFill>
            <a:schemeClr val="tx1"/>
          </a:solidFill>
          <a:latin typeface="Arial" charset="0"/>
          <a:cs typeface="Arial" charset="0"/>
        </a:defRPr>
      </a:lvl3pPr>
      <a:lvl4pPr algn="l" rtl="0" fontAlgn="base">
        <a:spcBef>
          <a:spcPct val="0"/>
        </a:spcBef>
        <a:spcAft>
          <a:spcPct val="0"/>
        </a:spcAft>
        <a:defRPr sz="4400">
          <a:solidFill>
            <a:schemeClr val="tx1"/>
          </a:solidFill>
          <a:latin typeface="Arial" charset="0"/>
          <a:cs typeface="Arial" charset="0"/>
        </a:defRPr>
      </a:lvl4pPr>
      <a:lvl5pPr algn="l" rtl="0" fontAlgn="base">
        <a:spcBef>
          <a:spcPct val="0"/>
        </a:spcBef>
        <a:spcAft>
          <a:spcPct val="0"/>
        </a:spcAft>
        <a:defRPr sz="4400">
          <a:solidFill>
            <a:schemeClr val="tx1"/>
          </a:solidFill>
          <a:latin typeface="Arial" charset="0"/>
          <a:cs typeface="Arial" charset="0"/>
        </a:defRPr>
      </a:lvl5pPr>
      <a:lvl6pPr marL="457200" algn="l" rtl="0" fontAlgn="base">
        <a:spcBef>
          <a:spcPct val="0"/>
        </a:spcBef>
        <a:spcAft>
          <a:spcPct val="0"/>
        </a:spcAft>
        <a:defRPr sz="4400">
          <a:solidFill>
            <a:schemeClr val="tx1"/>
          </a:solidFill>
          <a:latin typeface="Arial" charset="0"/>
          <a:cs typeface="Arial" charset="0"/>
        </a:defRPr>
      </a:lvl6pPr>
      <a:lvl7pPr marL="914400" algn="l" rtl="0" fontAlgn="base">
        <a:spcBef>
          <a:spcPct val="0"/>
        </a:spcBef>
        <a:spcAft>
          <a:spcPct val="0"/>
        </a:spcAft>
        <a:defRPr sz="4400">
          <a:solidFill>
            <a:schemeClr val="tx1"/>
          </a:solidFill>
          <a:latin typeface="Arial" charset="0"/>
          <a:cs typeface="Arial" charset="0"/>
        </a:defRPr>
      </a:lvl7pPr>
      <a:lvl8pPr marL="1371600" algn="l" rtl="0" fontAlgn="base">
        <a:spcBef>
          <a:spcPct val="0"/>
        </a:spcBef>
        <a:spcAft>
          <a:spcPct val="0"/>
        </a:spcAft>
        <a:defRPr sz="4400">
          <a:solidFill>
            <a:schemeClr val="tx1"/>
          </a:solidFill>
          <a:latin typeface="Arial" charset="0"/>
          <a:cs typeface="Arial" charset="0"/>
        </a:defRPr>
      </a:lvl8pPr>
      <a:lvl9pPr marL="1828800" algn="l" rtl="0" fontAlgn="base">
        <a:spcBef>
          <a:spcPct val="0"/>
        </a:spcBef>
        <a:spcAft>
          <a:spcPct val="0"/>
        </a:spcAft>
        <a:defRPr sz="4400">
          <a:solidFill>
            <a:schemeClr val="tx1"/>
          </a:solidFill>
          <a:latin typeface="Arial" charset="0"/>
          <a:cs typeface="Arial" charset="0"/>
        </a:defRPr>
      </a:lvl9pPr>
    </p:titleStyle>
    <p:bodyStyle>
      <a:lvl1pPr marL="342900" indent="-342900" algn="l" rtl="0" fontAlgn="base">
        <a:spcBef>
          <a:spcPct val="20000"/>
        </a:spcBef>
        <a:spcAft>
          <a:spcPct val="0"/>
        </a:spcAft>
        <a:buClr>
          <a:schemeClr val="bg2"/>
        </a:buClr>
        <a:buSzPct val="75000"/>
        <a:buFont typeface="Wingdings" pitchFamily="2" charset="2"/>
        <a:buChar char="n"/>
        <a:defRPr sz="3200">
          <a:solidFill>
            <a:schemeClr val="tx1"/>
          </a:solidFill>
          <a:latin typeface="+mn-lt"/>
          <a:ea typeface="+mn-ea"/>
          <a:cs typeface="+mn-cs"/>
        </a:defRPr>
      </a:lvl1pPr>
      <a:lvl2pPr marL="742950" indent="-285750" algn="l" rtl="0" fontAlgn="base">
        <a:spcBef>
          <a:spcPct val="20000"/>
        </a:spcBef>
        <a:spcAft>
          <a:spcPct val="0"/>
        </a:spcAft>
        <a:buClr>
          <a:schemeClr val="accent2"/>
        </a:buClr>
        <a:buSzPct val="80000"/>
        <a:buFont typeface="Wingdings" pitchFamily="2" charset="2"/>
        <a:buChar char="¨"/>
        <a:defRPr sz="2800">
          <a:solidFill>
            <a:schemeClr val="tx1"/>
          </a:solidFill>
          <a:latin typeface="+mn-lt"/>
          <a:cs typeface="+mn-cs"/>
        </a:defRPr>
      </a:lvl2pPr>
      <a:lvl3pPr marL="1143000" indent="-228600" algn="l" rtl="0" fontAlgn="base">
        <a:spcBef>
          <a:spcPct val="20000"/>
        </a:spcBef>
        <a:spcAft>
          <a:spcPct val="0"/>
        </a:spcAft>
        <a:buClr>
          <a:schemeClr val="bg2"/>
        </a:buClr>
        <a:buSzPct val="65000"/>
        <a:buFont typeface="Wingdings" pitchFamily="2" charset="2"/>
        <a:buChar char="n"/>
        <a:defRPr sz="2400">
          <a:solidFill>
            <a:schemeClr val="tx1"/>
          </a:solidFill>
          <a:latin typeface="+mn-lt"/>
          <a:cs typeface="+mn-cs"/>
        </a:defRPr>
      </a:lvl3pPr>
      <a:lvl4pPr marL="1600200" indent="-228600" algn="l" rtl="0" fontAlgn="base">
        <a:spcBef>
          <a:spcPct val="20000"/>
        </a:spcBef>
        <a:spcAft>
          <a:spcPct val="0"/>
        </a:spcAft>
        <a:buClr>
          <a:schemeClr val="accent2"/>
        </a:buClr>
        <a:buSzPct val="70000"/>
        <a:buFont typeface="Wingdings" pitchFamily="2" charset="2"/>
        <a:buChar char="¨"/>
        <a:defRPr sz="2000">
          <a:solidFill>
            <a:schemeClr val="tx1"/>
          </a:solidFill>
          <a:latin typeface="+mn-lt"/>
          <a:cs typeface="+mn-cs"/>
        </a:defRPr>
      </a:lvl4pPr>
      <a:lvl5pPr marL="2057400" indent="-228600" algn="l" rtl="0" fontAlgn="base">
        <a:spcBef>
          <a:spcPct val="20000"/>
        </a:spcBef>
        <a:spcAft>
          <a:spcPct val="0"/>
        </a:spcAft>
        <a:buClr>
          <a:schemeClr val="bg2"/>
        </a:buClr>
        <a:buFont typeface="Wingdings" pitchFamily="2" charset="2"/>
        <a:buChar char="§"/>
        <a:defRPr sz="2000">
          <a:solidFill>
            <a:schemeClr val="tx1"/>
          </a:solidFill>
          <a:latin typeface="+mn-lt"/>
          <a:cs typeface="+mn-cs"/>
        </a:defRPr>
      </a:lvl5pPr>
      <a:lvl6pPr marL="2514600" indent="-228600" algn="l" rtl="0" fontAlgn="base">
        <a:spcBef>
          <a:spcPct val="20000"/>
        </a:spcBef>
        <a:spcAft>
          <a:spcPct val="0"/>
        </a:spcAft>
        <a:buClr>
          <a:schemeClr val="bg2"/>
        </a:buClr>
        <a:buFont typeface="Wingdings" pitchFamily="2" charset="2"/>
        <a:buChar char="§"/>
        <a:defRPr sz="2000">
          <a:solidFill>
            <a:schemeClr val="tx1"/>
          </a:solidFill>
          <a:latin typeface="+mn-lt"/>
          <a:cs typeface="+mn-cs"/>
        </a:defRPr>
      </a:lvl6pPr>
      <a:lvl7pPr marL="2971800" indent="-228600" algn="l" rtl="0" fontAlgn="base">
        <a:spcBef>
          <a:spcPct val="20000"/>
        </a:spcBef>
        <a:spcAft>
          <a:spcPct val="0"/>
        </a:spcAft>
        <a:buClr>
          <a:schemeClr val="bg2"/>
        </a:buClr>
        <a:buFont typeface="Wingdings" pitchFamily="2" charset="2"/>
        <a:buChar char="§"/>
        <a:defRPr sz="2000">
          <a:solidFill>
            <a:schemeClr val="tx1"/>
          </a:solidFill>
          <a:latin typeface="+mn-lt"/>
          <a:cs typeface="+mn-cs"/>
        </a:defRPr>
      </a:lvl7pPr>
      <a:lvl8pPr marL="3429000" indent="-228600" algn="l" rtl="0" fontAlgn="base">
        <a:spcBef>
          <a:spcPct val="20000"/>
        </a:spcBef>
        <a:spcAft>
          <a:spcPct val="0"/>
        </a:spcAft>
        <a:buClr>
          <a:schemeClr val="bg2"/>
        </a:buClr>
        <a:buFont typeface="Wingdings" pitchFamily="2" charset="2"/>
        <a:buChar char="§"/>
        <a:defRPr sz="2000">
          <a:solidFill>
            <a:schemeClr val="tx1"/>
          </a:solidFill>
          <a:latin typeface="+mn-lt"/>
          <a:cs typeface="+mn-cs"/>
        </a:defRPr>
      </a:lvl8pPr>
      <a:lvl9pPr marL="3886200" indent="-228600" algn="l" rtl="0" fontAlgn="base">
        <a:spcBef>
          <a:spcPct val="20000"/>
        </a:spcBef>
        <a:spcAft>
          <a:spcPct val="0"/>
        </a:spcAft>
        <a:buClr>
          <a:schemeClr val="bg2"/>
        </a:buClr>
        <a:buFont typeface="Wingdings" pitchFamily="2" charset="2"/>
        <a:buChar char="§"/>
        <a:defRPr sz="2000">
          <a:solidFill>
            <a:schemeClr val="tx1"/>
          </a:solidFill>
          <a:latin typeface="+mn-lt"/>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p:txBody>
          <a:bodyPr/>
          <a:lstStyle/>
          <a:p>
            <a:r>
              <a:rPr lang="en-US"/>
              <a:t>COOMBS TEST</a:t>
            </a:r>
          </a:p>
        </p:txBody>
      </p:sp>
      <p:sp>
        <p:nvSpPr>
          <p:cNvPr id="4099" name="Rectangle 3"/>
          <p:cNvSpPr>
            <a:spLocks noGrp="1" noChangeArrowheads="1"/>
          </p:cNvSpPr>
          <p:nvPr>
            <p:ph type="subTitle" idx="1"/>
          </p:nvPr>
        </p:nvSpPr>
        <p:spPr>
          <a:xfrm>
            <a:off x="1295400" y="4343400"/>
            <a:ext cx="6019800" cy="1752600"/>
          </a:xfrm>
        </p:spPr>
        <p:txBody>
          <a:bodyPr/>
          <a:lstStyle/>
          <a:p>
            <a:endParaRPr lang="ru-RU"/>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3"/>
          <p:cNvSpPr>
            <a:spLocks noGrp="1" noChangeArrowheads="1"/>
          </p:cNvSpPr>
          <p:nvPr>
            <p:ph type="body" idx="1"/>
          </p:nvPr>
        </p:nvSpPr>
        <p:spPr>
          <a:xfrm>
            <a:off x="381000" y="762000"/>
            <a:ext cx="8534400" cy="5334000"/>
          </a:xfrm>
        </p:spPr>
        <p:txBody>
          <a:bodyPr/>
          <a:lstStyle/>
          <a:p>
            <a:pPr marL="609600" indent="-609600">
              <a:lnSpc>
                <a:spcPct val="80000"/>
              </a:lnSpc>
              <a:buFont typeface="Wingdings" pitchFamily="2" charset="2"/>
              <a:buNone/>
            </a:pPr>
            <a:r>
              <a:rPr lang="en-US" sz="2400" b="1" u="sng"/>
              <a:t>Procedure:</a:t>
            </a:r>
          </a:p>
          <a:p>
            <a:pPr marL="609600" indent="-609600">
              <a:lnSpc>
                <a:spcPct val="80000"/>
              </a:lnSpc>
              <a:buFont typeface="Wingdings" pitchFamily="2" charset="2"/>
              <a:buNone/>
            </a:pPr>
            <a:endParaRPr lang="en-US" sz="1600"/>
          </a:p>
          <a:p>
            <a:pPr marL="609600" indent="-609600">
              <a:lnSpc>
                <a:spcPct val="80000"/>
              </a:lnSpc>
              <a:buFont typeface="Wingdings" pitchFamily="2" charset="2"/>
              <a:buAutoNum type="arabicPeriod"/>
            </a:pPr>
            <a:r>
              <a:rPr lang="en-US" sz="2000"/>
              <a:t>Prepare a 5 % suspension in isotonic saline of the red blood cells to be tested.</a:t>
            </a:r>
          </a:p>
          <a:p>
            <a:pPr marL="609600" indent="-609600">
              <a:lnSpc>
                <a:spcPct val="80000"/>
              </a:lnSpc>
              <a:buFont typeface="Wingdings" pitchFamily="2" charset="2"/>
              <a:buAutoNum type="arabicPeriod"/>
            </a:pPr>
            <a:endParaRPr lang="en-US" sz="1400"/>
          </a:p>
          <a:p>
            <a:pPr marL="609600" indent="-609600">
              <a:lnSpc>
                <a:spcPct val="80000"/>
              </a:lnSpc>
              <a:buFont typeface="Wingdings" pitchFamily="2" charset="2"/>
              <a:buAutoNum type="arabicPeriod"/>
            </a:pPr>
            <a:r>
              <a:rPr lang="en-US" sz="2000"/>
              <a:t>With clean Pasture pipette add one drop of the prepared cell suspension to a small tube.</a:t>
            </a:r>
          </a:p>
          <a:p>
            <a:pPr marL="609600" indent="-609600">
              <a:lnSpc>
                <a:spcPct val="80000"/>
              </a:lnSpc>
              <a:buFont typeface="Wingdings" pitchFamily="2" charset="2"/>
              <a:buAutoNum type="arabicPeriod"/>
            </a:pPr>
            <a:endParaRPr lang="en-US" sz="1200"/>
          </a:p>
          <a:p>
            <a:pPr marL="609600" indent="-609600">
              <a:lnSpc>
                <a:spcPct val="80000"/>
              </a:lnSpc>
              <a:buFont typeface="Wingdings" pitchFamily="2" charset="2"/>
              <a:buAutoNum type="arabicPeriod"/>
            </a:pPr>
            <a:r>
              <a:rPr lang="en-US" sz="2000"/>
              <a:t>Wash three times with normal saline to remove all the traces of serum.</a:t>
            </a:r>
          </a:p>
          <a:p>
            <a:pPr marL="609600" indent="-609600">
              <a:lnSpc>
                <a:spcPct val="80000"/>
              </a:lnSpc>
              <a:buFont typeface="Wingdings" pitchFamily="2" charset="2"/>
              <a:buAutoNum type="arabicPeriod"/>
            </a:pPr>
            <a:endParaRPr lang="en-US" sz="1200"/>
          </a:p>
          <a:p>
            <a:pPr marL="609600" indent="-609600">
              <a:lnSpc>
                <a:spcPct val="80000"/>
              </a:lnSpc>
              <a:buFont typeface="Wingdings" pitchFamily="2" charset="2"/>
              <a:buAutoNum type="arabicPeriod"/>
            </a:pPr>
            <a:r>
              <a:rPr lang="en-US" sz="2000"/>
              <a:t>Decant completely after the last washing</a:t>
            </a:r>
          </a:p>
          <a:p>
            <a:pPr marL="609600" indent="-609600">
              <a:lnSpc>
                <a:spcPct val="80000"/>
              </a:lnSpc>
              <a:buFont typeface="Wingdings" pitchFamily="2" charset="2"/>
              <a:buAutoNum type="arabicPeriod"/>
            </a:pPr>
            <a:endParaRPr lang="en-US" sz="1200"/>
          </a:p>
          <a:p>
            <a:pPr marL="609600" indent="-609600">
              <a:lnSpc>
                <a:spcPct val="80000"/>
              </a:lnSpc>
              <a:buFont typeface="Wingdings" pitchFamily="2" charset="2"/>
              <a:buAutoNum type="arabicPeriod"/>
            </a:pPr>
            <a:r>
              <a:rPr lang="en-US" sz="2000"/>
              <a:t>Add two drops of Antihuman serum.</a:t>
            </a:r>
          </a:p>
          <a:p>
            <a:pPr marL="609600" indent="-609600">
              <a:lnSpc>
                <a:spcPct val="80000"/>
              </a:lnSpc>
              <a:buFont typeface="Wingdings" pitchFamily="2" charset="2"/>
              <a:buAutoNum type="arabicPeriod"/>
            </a:pPr>
            <a:endParaRPr lang="en-US" sz="2000"/>
          </a:p>
          <a:p>
            <a:pPr marL="609600" indent="-609600">
              <a:lnSpc>
                <a:spcPct val="80000"/>
              </a:lnSpc>
              <a:buFont typeface="Wingdings" pitchFamily="2" charset="2"/>
              <a:buAutoNum type="arabicPeriod"/>
            </a:pPr>
            <a:r>
              <a:rPr lang="en-US" sz="2000"/>
              <a:t>Mix well and centrifuge for one minute at 1500 RPM.</a:t>
            </a:r>
          </a:p>
          <a:p>
            <a:pPr marL="609600" indent="-609600">
              <a:lnSpc>
                <a:spcPct val="80000"/>
              </a:lnSpc>
              <a:buFont typeface="Wingdings" pitchFamily="2" charset="2"/>
              <a:buAutoNum type="arabicPeriod"/>
            </a:pPr>
            <a:endParaRPr lang="en-US" sz="2000"/>
          </a:p>
          <a:p>
            <a:pPr marL="609600" indent="-609600">
              <a:lnSpc>
                <a:spcPct val="80000"/>
              </a:lnSpc>
              <a:buFont typeface="Wingdings" pitchFamily="2" charset="2"/>
              <a:buAutoNum type="arabicPeriod"/>
            </a:pPr>
            <a:r>
              <a:rPr lang="en-US" sz="2000"/>
              <a:t>Resuspend the cells by gentle agitation and examine macroscopically and microscopically for agglutination.</a:t>
            </a:r>
          </a:p>
          <a:p>
            <a:pPr marL="609600" indent="-609600">
              <a:lnSpc>
                <a:spcPct val="80000"/>
              </a:lnSpc>
            </a:pPr>
            <a:endParaRPr lang="en-US" sz="280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7" name="Picture 5"/>
          <p:cNvPicPr>
            <a:picLocks noChangeAspect="1" noChangeArrowheads="1"/>
          </p:cNvPicPr>
          <p:nvPr/>
        </p:nvPicPr>
        <p:blipFill>
          <a:blip r:embed="rId2"/>
          <a:srcRect b="50000"/>
          <a:stretch>
            <a:fillRect/>
          </a:stretch>
        </p:blipFill>
        <p:spPr bwMode="auto">
          <a:xfrm>
            <a:off x="0" y="838200"/>
            <a:ext cx="9063038" cy="4238625"/>
          </a:xfrm>
          <a:prstGeom prst="rect">
            <a:avLst/>
          </a:prstGeom>
          <a:noFill/>
          <a:ln w="12700">
            <a:solidFill>
              <a:schemeClr val="tx1"/>
            </a:solidFill>
            <a:miter lim="800000"/>
            <a:headEnd/>
            <a:tailEnd/>
          </a:ln>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304800" y="304800"/>
            <a:ext cx="8686800" cy="838200"/>
          </a:xfrm>
        </p:spPr>
        <p:txBody>
          <a:bodyPr/>
          <a:lstStyle/>
          <a:p>
            <a:r>
              <a:rPr lang="ru-RU" sz="2800" b="1" u="sng"/>
              <a:t>Indirect Coombs test</a:t>
            </a:r>
            <a:r>
              <a:rPr lang="en-US" sz="2800" b="1" u="sng"/>
              <a:t> (Indirect Antiglobulin test):</a:t>
            </a:r>
          </a:p>
        </p:txBody>
      </p:sp>
      <p:sp>
        <p:nvSpPr>
          <p:cNvPr id="9219" name="Rectangle 3"/>
          <p:cNvSpPr>
            <a:spLocks noGrp="1" noChangeArrowheads="1"/>
          </p:cNvSpPr>
          <p:nvPr>
            <p:ph type="body" idx="1"/>
          </p:nvPr>
        </p:nvSpPr>
        <p:spPr>
          <a:xfrm>
            <a:off x="228600" y="1219200"/>
            <a:ext cx="8458200" cy="4343400"/>
          </a:xfrm>
        </p:spPr>
        <p:txBody>
          <a:bodyPr/>
          <a:lstStyle/>
          <a:p>
            <a:pPr>
              <a:lnSpc>
                <a:spcPct val="90000"/>
              </a:lnSpc>
            </a:pPr>
            <a:r>
              <a:rPr lang="en-US" sz="2400"/>
              <a:t>This test is performed to detect presence of Rh-antibodies or other antibodies in patients serum in case of the following:</a:t>
            </a:r>
          </a:p>
          <a:p>
            <a:pPr>
              <a:lnSpc>
                <a:spcPct val="90000"/>
              </a:lnSpc>
              <a:buFont typeface="Wingdings" pitchFamily="2" charset="2"/>
              <a:buNone/>
            </a:pPr>
            <a:r>
              <a:rPr lang="en-US" sz="2400"/>
              <a:t>1.	To check whether an Rh-negative women (married to Rh-positive husband) has developed Anti Rh-antibodies</a:t>
            </a:r>
          </a:p>
          <a:p>
            <a:pPr>
              <a:lnSpc>
                <a:spcPct val="90000"/>
              </a:lnSpc>
              <a:buFont typeface="Wingdings" pitchFamily="2" charset="2"/>
              <a:buNone/>
            </a:pPr>
            <a:endParaRPr lang="en-US" sz="2400"/>
          </a:p>
          <a:p>
            <a:pPr>
              <a:lnSpc>
                <a:spcPct val="90000"/>
              </a:lnSpc>
              <a:buFont typeface="Wingdings" pitchFamily="2" charset="2"/>
              <a:buNone/>
            </a:pPr>
            <a:r>
              <a:rPr lang="en-US" sz="2400"/>
              <a:t>2.	Anti D may be produced in the blood of any Rh-negative person by exposure to D antigen by-</a:t>
            </a:r>
          </a:p>
          <a:p>
            <a:pPr lvl="2">
              <a:lnSpc>
                <a:spcPct val="90000"/>
              </a:lnSpc>
            </a:pPr>
            <a:r>
              <a:rPr lang="en-US" sz="2000" b="1"/>
              <a:t>Transfusion of Rh positive blood</a:t>
            </a:r>
          </a:p>
          <a:p>
            <a:pPr lvl="2">
              <a:lnSpc>
                <a:spcPct val="90000"/>
              </a:lnSpc>
            </a:pPr>
            <a:r>
              <a:rPr lang="en-US" sz="2000" b="1"/>
              <a:t>Pregnancy, if infant is Rh positive (if father is Rh-positive)</a:t>
            </a:r>
          </a:p>
          <a:p>
            <a:pPr lvl="2">
              <a:lnSpc>
                <a:spcPct val="90000"/>
              </a:lnSpc>
            </a:pPr>
            <a:r>
              <a:rPr lang="en-US" sz="2000" b="1"/>
              <a:t>Abortion of Rh-positive fetus. </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3"/>
          <p:cNvSpPr>
            <a:spLocks noGrp="1" noChangeArrowheads="1"/>
          </p:cNvSpPr>
          <p:nvPr>
            <p:ph type="body" idx="1"/>
          </p:nvPr>
        </p:nvSpPr>
        <p:spPr>
          <a:xfrm>
            <a:off x="304800" y="762000"/>
            <a:ext cx="8382000" cy="5791200"/>
          </a:xfrm>
        </p:spPr>
        <p:txBody>
          <a:bodyPr/>
          <a:lstStyle/>
          <a:p>
            <a:pPr marL="609600" indent="-609600">
              <a:lnSpc>
                <a:spcPct val="90000"/>
              </a:lnSpc>
              <a:buFont typeface="Wingdings" pitchFamily="2" charset="2"/>
              <a:buNone/>
            </a:pPr>
            <a:r>
              <a:rPr lang="en-US" sz="2000" b="1" u="sng"/>
              <a:t>Requirements:</a:t>
            </a:r>
            <a:endParaRPr lang="en-US" sz="2000"/>
          </a:p>
          <a:p>
            <a:pPr marL="609600" indent="-609600">
              <a:lnSpc>
                <a:spcPct val="90000"/>
              </a:lnSpc>
              <a:buFont typeface="Wingdings" pitchFamily="2" charset="2"/>
              <a:buNone/>
            </a:pPr>
            <a:endParaRPr lang="en-US" sz="900"/>
          </a:p>
          <a:p>
            <a:pPr marL="609600" indent="-609600">
              <a:lnSpc>
                <a:spcPct val="90000"/>
              </a:lnSpc>
            </a:pPr>
            <a:r>
              <a:rPr lang="en-US" sz="2000"/>
              <a:t>Test tubes: (10x75 mm)</a:t>
            </a:r>
          </a:p>
          <a:p>
            <a:pPr marL="609600" indent="-609600">
              <a:lnSpc>
                <a:spcPct val="90000"/>
              </a:lnSpc>
            </a:pPr>
            <a:r>
              <a:rPr lang="en-US" sz="2000"/>
              <a:t>Pasteur pipettes</a:t>
            </a:r>
          </a:p>
          <a:p>
            <a:pPr marL="609600" indent="-609600">
              <a:lnSpc>
                <a:spcPct val="90000"/>
              </a:lnSpc>
            </a:pPr>
            <a:r>
              <a:rPr lang="en-US" sz="2000"/>
              <a:t>Incubator</a:t>
            </a:r>
          </a:p>
          <a:p>
            <a:pPr marL="609600" indent="-609600">
              <a:lnSpc>
                <a:spcPct val="90000"/>
              </a:lnSpc>
            </a:pPr>
            <a:r>
              <a:rPr lang="en-US" sz="2000"/>
              <a:t>Centrifuge</a:t>
            </a:r>
          </a:p>
          <a:p>
            <a:pPr marL="609600" indent="-609600">
              <a:lnSpc>
                <a:spcPct val="90000"/>
              </a:lnSpc>
              <a:buFont typeface="Wingdings" pitchFamily="2" charset="2"/>
              <a:buNone/>
            </a:pPr>
            <a:endParaRPr lang="en-US" sz="900"/>
          </a:p>
          <a:p>
            <a:pPr marL="609600" indent="-609600">
              <a:lnSpc>
                <a:spcPct val="90000"/>
              </a:lnSpc>
              <a:buFont typeface="Wingdings" pitchFamily="2" charset="2"/>
              <a:buNone/>
            </a:pPr>
            <a:r>
              <a:rPr lang="en-US" sz="2000" b="1" u="sng"/>
              <a:t>Specimen:</a:t>
            </a:r>
            <a:r>
              <a:rPr lang="en-US" sz="2000"/>
              <a:t>  Serum (need not be fasting)</a:t>
            </a:r>
          </a:p>
          <a:p>
            <a:pPr marL="609600" indent="-609600">
              <a:lnSpc>
                <a:spcPct val="90000"/>
              </a:lnSpc>
              <a:buFont typeface="Wingdings" pitchFamily="2" charset="2"/>
              <a:buNone/>
            </a:pPr>
            <a:endParaRPr lang="en-US" sz="1000"/>
          </a:p>
          <a:p>
            <a:pPr marL="609600" indent="-609600">
              <a:lnSpc>
                <a:spcPct val="90000"/>
              </a:lnSpc>
              <a:buFont typeface="Wingdings" pitchFamily="2" charset="2"/>
              <a:buNone/>
            </a:pPr>
            <a:r>
              <a:rPr lang="en-US" sz="2000" b="1" u="sng"/>
              <a:t>Reagents:</a:t>
            </a:r>
            <a:r>
              <a:rPr lang="en-US" sz="2000"/>
              <a:t> </a:t>
            </a:r>
          </a:p>
          <a:p>
            <a:pPr marL="609600" indent="-609600">
              <a:lnSpc>
                <a:spcPct val="90000"/>
              </a:lnSpc>
              <a:buFont typeface="Wingdings" pitchFamily="2" charset="2"/>
              <a:buAutoNum type="arabicPeriod"/>
            </a:pPr>
            <a:r>
              <a:rPr lang="en-US" sz="2000"/>
              <a:t>Antihuman serum</a:t>
            </a:r>
          </a:p>
          <a:p>
            <a:pPr marL="609600" indent="-609600">
              <a:lnSpc>
                <a:spcPct val="90000"/>
              </a:lnSpc>
              <a:buFont typeface="Wingdings" pitchFamily="2" charset="2"/>
              <a:buAutoNum type="arabicPeriod"/>
            </a:pPr>
            <a:r>
              <a:rPr lang="en-US" sz="2000"/>
              <a:t>Anti-D serum</a:t>
            </a:r>
          </a:p>
          <a:p>
            <a:pPr marL="609600" indent="-609600">
              <a:lnSpc>
                <a:spcPct val="90000"/>
              </a:lnSpc>
              <a:buFont typeface="Wingdings" pitchFamily="2" charset="2"/>
              <a:buNone/>
            </a:pPr>
            <a:endParaRPr lang="en-US" sz="1000"/>
          </a:p>
          <a:p>
            <a:pPr marL="609600" indent="-609600">
              <a:lnSpc>
                <a:spcPct val="90000"/>
              </a:lnSpc>
              <a:buFont typeface="Wingdings" pitchFamily="2" charset="2"/>
              <a:buNone/>
            </a:pPr>
            <a:r>
              <a:rPr lang="en-US" sz="2000" b="1" u="sng"/>
              <a:t>Additional Requirements:</a:t>
            </a:r>
            <a:endParaRPr lang="en-US" sz="2000"/>
          </a:p>
          <a:p>
            <a:pPr marL="609600" indent="-609600">
              <a:lnSpc>
                <a:spcPct val="90000"/>
              </a:lnSpc>
            </a:pPr>
            <a:r>
              <a:rPr lang="en-US" sz="2000"/>
              <a:t>Coombs control cells</a:t>
            </a:r>
          </a:p>
          <a:p>
            <a:pPr marL="990600" lvl="1" indent="-533400">
              <a:lnSpc>
                <a:spcPct val="90000"/>
              </a:lnSpc>
              <a:buFont typeface="Wingdings" pitchFamily="2" charset="2"/>
              <a:buNone/>
            </a:pPr>
            <a:r>
              <a:rPr lang="en-US" sz="1800"/>
              <a:t>A.   Make a pooled ‘O’ Rho (D) positive cells from at least three different ‘O’ positive blood samples.</a:t>
            </a:r>
          </a:p>
          <a:p>
            <a:pPr marL="990600" lvl="1" indent="-533400">
              <a:lnSpc>
                <a:spcPct val="90000"/>
              </a:lnSpc>
              <a:buFont typeface="Wingdings" pitchFamily="2" charset="2"/>
              <a:buNone/>
            </a:pPr>
            <a:r>
              <a:rPr lang="en-US" sz="1800"/>
              <a:t>B.   Wash these cells three times in normal saline (these cells should be completely free from serum with no free antibodies). Make 5 % saline   </a:t>
            </a:r>
          </a:p>
          <a:p>
            <a:pPr marL="990600" lvl="1" indent="-533400">
              <a:lnSpc>
                <a:spcPct val="90000"/>
              </a:lnSpc>
              <a:buFont typeface="Wingdings" pitchFamily="2" charset="2"/>
              <a:buNone/>
            </a:pPr>
            <a:r>
              <a:rPr lang="en-US" sz="1800"/>
              <a:t>              suspension of these cells</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3"/>
          <p:cNvSpPr>
            <a:spLocks noGrp="1" noChangeArrowheads="1"/>
          </p:cNvSpPr>
          <p:nvPr>
            <p:ph type="body" idx="1"/>
          </p:nvPr>
        </p:nvSpPr>
        <p:spPr>
          <a:xfrm>
            <a:off x="304800" y="990600"/>
            <a:ext cx="8610600" cy="5410200"/>
          </a:xfrm>
        </p:spPr>
        <p:txBody>
          <a:bodyPr/>
          <a:lstStyle/>
          <a:p>
            <a:pPr marL="609600" indent="-609600">
              <a:buFont typeface="Wingdings" pitchFamily="2" charset="2"/>
              <a:buNone/>
            </a:pPr>
            <a:r>
              <a:rPr lang="en-US" sz="2800" b="1" u="sng"/>
              <a:t>Procedure:</a:t>
            </a:r>
          </a:p>
          <a:p>
            <a:pPr marL="609600" indent="-609600">
              <a:buFont typeface="Wingdings" pitchFamily="2" charset="2"/>
              <a:buNone/>
            </a:pPr>
            <a:endParaRPr lang="en-US" sz="1800"/>
          </a:p>
          <a:p>
            <a:pPr marL="609600" indent="-609600">
              <a:buFont typeface="Wingdings" pitchFamily="2" charset="2"/>
              <a:buAutoNum type="arabicPeriod"/>
            </a:pPr>
            <a:r>
              <a:rPr lang="en-US" sz="2400"/>
              <a:t>Label three test tubes as ‘T” (test serum) PC (Positive control) and NC (negative control).</a:t>
            </a:r>
          </a:p>
          <a:p>
            <a:pPr marL="609600" indent="-609600">
              <a:buFont typeface="Wingdings" pitchFamily="2" charset="2"/>
              <a:buAutoNum type="arabicPeriod"/>
            </a:pPr>
            <a:endParaRPr lang="en-US" sz="1600"/>
          </a:p>
          <a:p>
            <a:pPr marL="609600" indent="-609600">
              <a:buFont typeface="Wingdings" pitchFamily="2" charset="2"/>
              <a:buAutoNum type="arabicPeriod"/>
            </a:pPr>
            <a:r>
              <a:rPr lang="en-US" sz="2400"/>
              <a:t>In the tube labelled as ‘T’, add two drops of Anti-D serum</a:t>
            </a:r>
          </a:p>
          <a:p>
            <a:pPr marL="609600" indent="-609600">
              <a:buFont typeface="Wingdings" pitchFamily="2" charset="2"/>
              <a:buAutoNum type="arabicPeriod"/>
            </a:pPr>
            <a:endParaRPr lang="en-US" sz="1400"/>
          </a:p>
          <a:p>
            <a:pPr marL="609600" indent="-609600">
              <a:buFont typeface="Wingdings" pitchFamily="2" charset="2"/>
              <a:buAutoNum type="arabicPeriod"/>
            </a:pPr>
            <a:r>
              <a:rPr lang="en-US" sz="2400"/>
              <a:t>In the tube ‘PC’ add one drop of saline</a:t>
            </a:r>
          </a:p>
          <a:p>
            <a:pPr marL="609600" indent="-609600">
              <a:buFont typeface="Wingdings" pitchFamily="2" charset="2"/>
              <a:buAutoNum type="arabicPeriod"/>
            </a:pPr>
            <a:endParaRPr lang="en-US" sz="1400"/>
          </a:p>
          <a:p>
            <a:pPr marL="609600" indent="-609600">
              <a:buFont typeface="Wingdings" pitchFamily="2" charset="2"/>
              <a:buAutoNum type="arabicPeriod"/>
            </a:pPr>
            <a:r>
              <a:rPr lang="en-US" sz="2400"/>
              <a:t>Add one drop of 5 % saline suspension of the pooled ‘O’ Rho (D) positive cells in each tube.</a:t>
            </a:r>
          </a:p>
          <a:p>
            <a:pPr marL="609600" indent="-609600">
              <a:buFont typeface="Wingdings" pitchFamily="2" charset="2"/>
              <a:buAutoNum type="arabicPeriod"/>
            </a:pPr>
            <a:endParaRPr lang="en-US" sz="1400"/>
          </a:p>
          <a:p>
            <a:pPr marL="609600" indent="-609600">
              <a:buFont typeface="Wingdings" pitchFamily="2" charset="2"/>
              <a:buAutoNum type="arabicPeriod"/>
            </a:pPr>
            <a:r>
              <a:rPr lang="en-US" sz="2400"/>
              <a:t>Incubate all the three tubes for one hour at 37°C</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457200" y="457200"/>
            <a:ext cx="4038600" cy="685800"/>
          </a:xfrm>
        </p:spPr>
        <p:txBody>
          <a:bodyPr/>
          <a:lstStyle/>
          <a:p>
            <a:r>
              <a:rPr lang="en-US" sz="4000"/>
              <a:t>	</a:t>
            </a:r>
            <a:endParaRPr lang="en-US" sz="2400"/>
          </a:p>
        </p:txBody>
      </p:sp>
      <p:sp>
        <p:nvSpPr>
          <p:cNvPr id="12291" name="Rectangle 3"/>
          <p:cNvSpPr>
            <a:spLocks noGrp="1" noChangeArrowheads="1"/>
          </p:cNvSpPr>
          <p:nvPr>
            <p:ph type="body" idx="1"/>
          </p:nvPr>
        </p:nvSpPr>
        <p:spPr>
          <a:xfrm>
            <a:off x="228600" y="838200"/>
            <a:ext cx="8229600" cy="4953000"/>
          </a:xfrm>
        </p:spPr>
        <p:txBody>
          <a:bodyPr/>
          <a:lstStyle/>
          <a:p>
            <a:pPr marL="609600" indent="-609600">
              <a:buFont typeface="Wingdings" pitchFamily="2" charset="2"/>
              <a:buNone/>
            </a:pPr>
            <a:r>
              <a:rPr lang="en-US" sz="2400" b="1" u="sng"/>
              <a:t>Procedure</a:t>
            </a:r>
            <a:r>
              <a:rPr lang="en-US" sz="2400" b="1" u="sng">
                <a:sym typeface="Wingdings" pitchFamily="2" charset="2"/>
              </a:rPr>
              <a:t>: (cont.)</a:t>
            </a:r>
            <a:endParaRPr lang="en-US" sz="2400" b="1" u="sng"/>
          </a:p>
          <a:p>
            <a:pPr marL="609600" indent="-609600">
              <a:buFont typeface="Wingdings" pitchFamily="2" charset="2"/>
              <a:buNone/>
            </a:pPr>
            <a:endParaRPr lang="en-US" sz="1600"/>
          </a:p>
          <a:p>
            <a:pPr marL="609600" indent="-609600"/>
            <a:r>
              <a:rPr lang="en-US" sz="2400"/>
              <a:t>Wash the cells three times in normal saline to remove excess serum with no free antibodies, (in the case of inadequate washings of the red cells, negative results may be obtained).</a:t>
            </a:r>
          </a:p>
          <a:p>
            <a:pPr marL="609600" indent="-609600"/>
            <a:endParaRPr lang="en-US" sz="1200"/>
          </a:p>
          <a:p>
            <a:pPr marL="609600" indent="-609600"/>
            <a:r>
              <a:rPr lang="en-US" sz="2400"/>
              <a:t>Add two drops of Coombs serum (anti human serum) to each tube. Keep for 5 minutes and then centrifuge  at 1,500 RPM for one minute.</a:t>
            </a:r>
          </a:p>
          <a:p>
            <a:pPr marL="609600" indent="-609600"/>
            <a:endParaRPr lang="en-US" sz="1200"/>
          </a:p>
          <a:p>
            <a:pPr marL="609600" indent="-609600"/>
            <a:r>
              <a:rPr lang="en-US" sz="2400"/>
              <a:t>Resuspend the cells and examine macroscopically as well as microscopically</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391" name="Group 79"/>
          <p:cNvGraphicFramePr>
            <a:graphicFrameLocks noGrp="1"/>
          </p:cNvGraphicFramePr>
          <p:nvPr>
            <p:ph type="tbl" idx="1"/>
          </p:nvPr>
        </p:nvGraphicFramePr>
        <p:xfrm>
          <a:off x="304800" y="914400"/>
          <a:ext cx="8534400" cy="5821680"/>
        </p:xfrm>
        <a:graphic>
          <a:graphicData uri="http://schemas.openxmlformats.org/drawingml/2006/table">
            <a:tbl>
              <a:tblPr/>
              <a:tblGrid>
                <a:gridCol w="869950"/>
                <a:gridCol w="1974850"/>
                <a:gridCol w="3081338"/>
                <a:gridCol w="2608262"/>
              </a:tblGrid>
              <a:tr h="609600">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ru-RU" sz="2000" b="0" i="0" u="none" strike="noStrike" cap="none" normalizeH="0" baseline="0" smtClean="0">
                        <a:ln>
                          <a:noFill/>
                        </a:ln>
                        <a:solidFill>
                          <a:schemeClr val="tx1"/>
                        </a:solidFill>
                        <a:effectLst/>
                        <a:latin typeface="Arial"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ru-RU" sz="20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000" b="1" i="0" u="none" strike="noStrike" cap="none" normalizeH="0" baseline="0" smtClean="0">
                          <a:ln>
                            <a:noFill/>
                          </a:ln>
                          <a:solidFill>
                            <a:schemeClr val="tx1"/>
                          </a:solidFill>
                          <a:effectLst/>
                          <a:latin typeface="Arial" charset="0"/>
                          <a:cs typeface="Arial" charset="0"/>
                        </a:rPr>
                        <a:t>Observations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000" b="1" i="0" u="none" strike="noStrike" cap="none" normalizeH="0" baseline="0" smtClean="0">
                          <a:ln>
                            <a:noFill/>
                          </a:ln>
                          <a:solidFill>
                            <a:schemeClr val="tx1"/>
                          </a:solidFill>
                          <a:effectLst/>
                          <a:latin typeface="Arial" charset="0"/>
                          <a:cs typeface="Arial" charset="0"/>
                        </a:rPr>
                        <a:t>Conclusions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47700">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000" b="0" i="0" u="none" strike="noStrike" cap="none" normalizeH="0" baseline="0" smtClean="0">
                          <a:ln>
                            <a:noFill/>
                          </a:ln>
                          <a:solidFill>
                            <a:schemeClr val="tx1"/>
                          </a:solidFill>
                          <a:effectLst/>
                          <a:latin typeface="Arial" charset="0"/>
                          <a:cs typeface="Arial" charset="0"/>
                        </a:rPr>
                        <a:t>1</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000" b="1" i="0" u="none" strike="noStrike" cap="none" normalizeH="0" baseline="0" smtClean="0">
                          <a:ln>
                            <a:noFill/>
                          </a:ln>
                          <a:solidFill>
                            <a:schemeClr val="tx1"/>
                          </a:solidFill>
                          <a:effectLst/>
                          <a:latin typeface="Arial" charset="0"/>
                          <a:cs typeface="Arial" charset="0"/>
                        </a:rPr>
                        <a:t>Positive Control </a:t>
                      </a:r>
                    </a:p>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000" b="1" i="0" u="none" strike="noStrike" cap="none" normalizeH="0" baseline="0" smtClean="0">
                          <a:ln>
                            <a:noFill/>
                          </a:ln>
                          <a:solidFill>
                            <a:schemeClr val="tx1"/>
                          </a:solidFill>
                          <a:effectLst/>
                          <a:latin typeface="Arial" charset="0"/>
                          <a:cs typeface="Arial" charset="0"/>
                        </a:rPr>
                        <a:t>(PC)</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533400" marR="0" lvl="0" indent="-533400" algn="l" defTabSz="914400" rtl="0" eaLnBrk="1" fontAlgn="base" latinLnBrk="0" hangingPunct="1">
                        <a:lnSpc>
                          <a:spcPct val="100000"/>
                        </a:lnSpc>
                        <a:spcBef>
                          <a:spcPct val="20000"/>
                        </a:spcBef>
                        <a:spcAft>
                          <a:spcPct val="0"/>
                        </a:spcAft>
                        <a:buClr>
                          <a:schemeClr val="bg2"/>
                        </a:buClr>
                        <a:buSzPct val="75000"/>
                        <a:buFont typeface="Wingdings" pitchFamily="2" charset="2"/>
                        <a:buAutoNum type="alphaUcParenBoth"/>
                        <a:tabLst/>
                      </a:pPr>
                      <a:r>
                        <a:rPr kumimoji="0" lang="en-US" sz="2000" b="0" i="0" u="none" strike="noStrike" cap="none" normalizeH="0" baseline="0" smtClean="0">
                          <a:ln>
                            <a:noFill/>
                          </a:ln>
                          <a:solidFill>
                            <a:schemeClr val="tx1"/>
                          </a:solidFill>
                          <a:effectLst/>
                          <a:latin typeface="Arial" charset="0"/>
                          <a:cs typeface="Arial" charset="0"/>
                        </a:rPr>
                        <a:t>Agglutination</a:t>
                      </a:r>
                    </a:p>
                    <a:p>
                      <a:pPr marL="533400" marR="0" lvl="0" indent="-533400" algn="l" defTabSz="914400" rtl="0" eaLnBrk="1" fontAlgn="base" latinLnBrk="0" hangingPunct="1">
                        <a:lnSpc>
                          <a:spcPct val="100000"/>
                        </a:lnSpc>
                        <a:spcBef>
                          <a:spcPct val="20000"/>
                        </a:spcBef>
                        <a:spcAft>
                          <a:spcPct val="0"/>
                        </a:spcAft>
                        <a:buClr>
                          <a:schemeClr val="bg2"/>
                        </a:buClr>
                        <a:buSzPct val="75000"/>
                        <a:buFont typeface="Wingdings" pitchFamily="2" charset="2"/>
                        <a:buAutoNum type="alphaUcParenBoth"/>
                        <a:tabLst/>
                      </a:pPr>
                      <a:endParaRPr kumimoji="0" lang="en-US" sz="2000" b="0" i="0" u="none" strike="noStrike" cap="none" normalizeH="0" baseline="0" smtClean="0">
                        <a:ln>
                          <a:noFill/>
                        </a:ln>
                        <a:solidFill>
                          <a:schemeClr val="tx1"/>
                        </a:solidFill>
                        <a:effectLst/>
                        <a:latin typeface="Arial" charset="0"/>
                        <a:cs typeface="Arial" charset="0"/>
                      </a:endParaRPr>
                    </a:p>
                    <a:p>
                      <a:pPr marL="533400" marR="0" lvl="0" indent="-533400" algn="l" defTabSz="914400" rtl="0" eaLnBrk="1" fontAlgn="base" latinLnBrk="0" hangingPunct="1">
                        <a:lnSpc>
                          <a:spcPct val="100000"/>
                        </a:lnSpc>
                        <a:spcBef>
                          <a:spcPct val="20000"/>
                        </a:spcBef>
                        <a:spcAft>
                          <a:spcPct val="0"/>
                        </a:spcAft>
                        <a:buClr>
                          <a:schemeClr val="bg2"/>
                        </a:buClr>
                        <a:buSzPct val="75000"/>
                        <a:buFont typeface="Wingdings" pitchFamily="2" charset="2"/>
                        <a:buAutoNum type="alphaUcParenBoth"/>
                        <a:tabLst/>
                      </a:pPr>
                      <a:r>
                        <a:rPr kumimoji="0" lang="en-US" sz="2000" b="0" i="0" u="none" strike="noStrike" cap="none" normalizeH="0" baseline="0" smtClean="0">
                          <a:ln>
                            <a:noFill/>
                          </a:ln>
                          <a:solidFill>
                            <a:schemeClr val="tx1"/>
                          </a:solidFill>
                          <a:effectLst/>
                          <a:latin typeface="Arial" charset="0"/>
                          <a:cs typeface="Arial" charset="0"/>
                        </a:rPr>
                        <a:t>No Agglutination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000" b="0" i="0" u="none" strike="noStrike" cap="none" normalizeH="0" baseline="0" smtClean="0">
                          <a:ln>
                            <a:noFill/>
                          </a:ln>
                          <a:solidFill>
                            <a:schemeClr val="tx1"/>
                          </a:solidFill>
                          <a:effectLst/>
                          <a:latin typeface="Arial" charset="0"/>
                          <a:cs typeface="Arial" charset="0"/>
                        </a:rPr>
                        <a:t>Correctly performed test procedure.</a:t>
                      </a:r>
                    </a:p>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000" b="0" i="0" u="none" strike="noStrike" cap="none" normalizeH="0" baseline="0" smtClean="0">
                          <a:ln>
                            <a:noFill/>
                          </a:ln>
                          <a:solidFill>
                            <a:schemeClr val="tx1"/>
                          </a:solidFill>
                          <a:effectLst/>
                          <a:latin typeface="Arial" charset="0"/>
                          <a:cs typeface="Arial" charset="0"/>
                        </a:rPr>
                        <a:t>Coombs serum may not be proper.</a:t>
                      </a:r>
                    </a:p>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000" b="0" i="0" u="none" strike="noStrike" cap="none" normalizeH="0" baseline="0" smtClean="0">
                          <a:ln>
                            <a:noFill/>
                          </a:ln>
                          <a:solidFill>
                            <a:schemeClr val="tx1"/>
                          </a:solidFill>
                          <a:effectLst/>
                          <a:latin typeface="Arial" charset="0"/>
                          <a:cs typeface="Arial" charset="0"/>
                        </a:rPr>
                        <a:t>Repeat the test again.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47700">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000" b="0" i="0" u="none" strike="noStrike" cap="none" normalizeH="0" baseline="0" smtClean="0">
                          <a:ln>
                            <a:noFill/>
                          </a:ln>
                          <a:solidFill>
                            <a:schemeClr val="tx1"/>
                          </a:solidFill>
                          <a:effectLst/>
                          <a:latin typeface="Arial" charset="0"/>
                          <a:cs typeface="Arial" charset="0"/>
                        </a:rPr>
                        <a:t>2</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000" b="1" i="0" u="none" strike="noStrike" cap="none" normalizeH="0" baseline="0" smtClean="0">
                          <a:ln>
                            <a:noFill/>
                          </a:ln>
                          <a:solidFill>
                            <a:schemeClr val="tx1"/>
                          </a:solidFill>
                          <a:effectLst/>
                          <a:latin typeface="Arial" charset="0"/>
                          <a:cs typeface="Arial" charset="0"/>
                        </a:rPr>
                        <a:t>Negative control </a:t>
                      </a:r>
                    </a:p>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000" b="1" i="0" u="none" strike="noStrike" cap="none" normalizeH="0" baseline="0" smtClean="0">
                          <a:ln>
                            <a:noFill/>
                          </a:ln>
                          <a:solidFill>
                            <a:schemeClr val="tx1"/>
                          </a:solidFill>
                          <a:effectLst/>
                          <a:latin typeface="Arial" charset="0"/>
                          <a:cs typeface="Arial" charset="0"/>
                        </a:rPr>
                        <a:t>(NC)</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000" b="0" i="0" u="none" strike="noStrike" cap="none" normalizeH="0" baseline="0" smtClean="0">
                          <a:ln>
                            <a:noFill/>
                          </a:ln>
                          <a:solidFill>
                            <a:schemeClr val="tx1"/>
                          </a:solidFill>
                          <a:effectLst/>
                          <a:latin typeface="Arial" charset="0"/>
                          <a:cs typeface="Arial" charset="0"/>
                        </a:rPr>
                        <a:t>It should show no agglutination, since saline does not contain Anti-D or any other antibodies.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ru-RU"/>
                    </a:p>
                  </a:txBody>
                  <a:tcPr/>
                </a:tc>
              </a:tr>
              <a:tr h="647700">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000" b="0" i="0" u="none" strike="noStrike" cap="none" normalizeH="0" baseline="0" smtClean="0">
                          <a:ln>
                            <a:noFill/>
                          </a:ln>
                          <a:solidFill>
                            <a:schemeClr val="tx1"/>
                          </a:solidFill>
                          <a:effectLst/>
                          <a:latin typeface="Arial" charset="0"/>
                          <a:cs typeface="Arial" charset="0"/>
                        </a:rPr>
                        <a:t>3</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000" b="1" i="0" u="none" strike="noStrike" cap="none" normalizeH="0" baseline="0" smtClean="0">
                          <a:ln>
                            <a:noFill/>
                          </a:ln>
                          <a:solidFill>
                            <a:schemeClr val="tx1"/>
                          </a:solidFill>
                          <a:effectLst/>
                          <a:latin typeface="Arial" charset="0"/>
                          <a:cs typeface="Arial" charset="0"/>
                        </a:rPr>
                        <a:t>Test (Serum) (T)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533400" marR="0" lvl="0" indent="-533400" algn="l" defTabSz="914400" rtl="0" eaLnBrk="1" fontAlgn="base" latinLnBrk="0" hangingPunct="1">
                        <a:lnSpc>
                          <a:spcPct val="100000"/>
                        </a:lnSpc>
                        <a:spcBef>
                          <a:spcPct val="20000"/>
                        </a:spcBef>
                        <a:spcAft>
                          <a:spcPct val="0"/>
                        </a:spcAft>
                        <a:buClr>
                          <a:schemeClr val="bg2"/>
                        </a:buClr>
                        <a:buSzPct val="75000"/>
                        <a:buFont typeface="Wingdings" pitchFamily="2" charset="2"/>
                        <a:buAutoNum type="alphaUcParenBoth"/>
                        <a:tabLst/>
                      </a:pPr>
                      <a:r>
                        <a:rPr kumimoji="0" lang="en-US" sz="2000" b="0" i="0" u="none" strike="noStrike" cap="none" normalizeH="0" baseline="0" smtClean="0">
                          <a:ln>
                            <a:noFill/>
                          </a:ln>
                          <a:solidFill>
                            <a:schemeClr val="tx1"/>
                          </a:solidFill>
                          <a:effectLst/>
                          <a:latin typeface="Arial" charset="0"/>
                          <a:cs typeface="Arial" charset="0"/>
                        </a:rPr>
                        <a:t>Agglutination        (and if PC results are correct)</a:t>
                      </a:r>
                    </a:p>
                    <a:p>
                      <a:pPr marL="533400" marR="0" lvl="0" indent="-533400" algn="l" defTabSz="914400" rtl="0" eaLnBrk="1" fontAlgn="base" latinLnBrk="0" hangingPunct="1">
                        <a:lnSpc>
                          <a:spcPct val="100000"/>
                        </a:lnSpc>
                        <a:spcBef>
                          <a:spcPct val="20000"/>
                        </a:spcBef>
                        <a:spcAft>
                          <a:spcPct val="0"/>
                        </a:spcAft>
                        <a:buClr>
                          <a:schemeClr val="bg2"/>
                        </a:buClr>
                        <a:buSzPct val="75000"/>
                        <a:buFont typeface="Wingdings" pitchFamily="2" charset="2"/>
                        <a:buAutoNum type="alphaUcParenBoth"/>
                        <a:tabLst/>
                      </a:pPr>
                      <a:endParaRPr kumimoji="0" lang="en-US" sz="2000" b="0" i="0" u="none" strike="noStrike" cap="none" normalizeH="0" baseline="0" smtClean="0">
                        <a:ln>
                          <a:noFill/>
                        </a:ln>
                        <a:solidFill>
                          <a:schemeClr val="tx1"/>
                        </a:solidFill>
                        <a:effectLst/>
                        <a:latin typeface="Arial" charset="0"/>
                        <a:cs typeface="Arial" charset="0"/>
                      </a:endParaRPr>
                    </a:p>
                    <a:p>
                      <a:pPr marL="533400" marR="0" lvl="0" indent="-533400" algn="l" defTabSz="914400" rtl="0" eaLnBrk="1" fontAlgn="base" latinLnBrk="0" hangingPunct="1">
                        <a:lnSpc>
                          <a:spcPct val="100000"/>
                        </a:lnSpc>
                        <a:spcBef>
                          <a:spcPct val="20000"/>
                        </a:spcBef>
                        <a:spcAft>
                          <a:spcPct val="0"/>
                        </a:spcAft>
                        <a:buClr>
                          <a:schemeClr val="bg2"/>
                        </a:buClr>
                        <a:buSzPct val="75000"/>
                        <a:buFont typeface="Wingdings" pitchFamily="2" charset="2"/>
                        <a:buAutoNum type="alphaUcParenBoth"/>
                        <a:tabLst/>
                      </a:pPr>
                      <a:r>
                        <a:rPr kumimoji="0" lang="en-US" sz="2000" b="0" i="0" u="none" strike="noStrike" cap="none" normalizeH="0" baseline="0" smtClean="0">
                          <a:ln>
                            <a:noFill/>
                          </a:ln>
                          <a:solidFill>
                            <a:schemeClr val="tx1"/>
                          </a:solidFill>
                          <a:effectLst/>
                          <a:latin typeface="Arial" charset="0"/>
                          <a:cs typeface="Arial" charset="0"/>
                        </a:rPr>
                        <a:t>No Agglutination</a:t>
                      </a:r>
                    </a:p>
                    <a:p>
                      <a:pPr marL="533400" marR="0" lvl="0" indent="-53340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en-US" sz="20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000" b="0" i="0" u="none" strike="noStrike" cap="none" normalizeH="0" baseline="0" smtClean="0">
                          <a:ln>
                            <a:noFill/>
                          </a:ln>
                          <a:solidFill>
                            <a:schemeClr val="tx1"/>
                          </a:solidFill>
                          <a:effectLst/>
                          <a:latin typeface="Arial" charset="0"/>
                          <a:cs typeface="Arial" charset="0"/>
                        </a:rPr>
                        <a:t>Patients serum contains Anti-D.</a:t>
                      </a:r>
                    </a:p>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en-US" sz="2000" b="0" i="0" u="none" strike="noStrike" cap="none" normalizeH="0" baseline="0" smtClean="0">
                        <a:ln>
                          <a:noFill/>
                        </a:ln>
                        <a:solidFill>
                          <a:schemeClr val="tx1"/>
                        </a:solidFill>
                        <a:effectLst/>
                        <a:latin typeface="Arial" charset="0"/>
                        <a:cs typeface="Arial" charset="0"/>
                      </a:endParaRPr>
                    </a:p>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en-US" sz="2000" b="0" i="0" u="none" strike="noStrike" cap="none" normalizeH="0" baseline="0" smtClean="0">
                        <a:ln>
                          <a:noFill/>
                        </a:ln>
                        <a:solidFill>
                          <a:schemeClr val="tx1"/>
                        </a:solidFill>
                        <a:effectLst/>
                        <a:latin typeface="Arial" charset="0"/>
                        <a:cs typeface="Arial" charset="0"/>
                      </a:endParaRPr>
                    </a:p>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000" b="0" i="0" u="none" strike="noStrike" cap="none" normalizeH="0" baseline="0" smtClean="0">
                          <a:ln>
                            <a:noFill/>
                          </a:ln>
                          <a:solidFill>
                            <a:schemeClr val="tx1"/>
                          </a:solidFill>
                          <a:effectLst/>
                          <a:latin typeface="Arial" charset="0"/>
                          <a:cs typeface="Arial" charset="0"/>
                        </a:rPr>
                        <a:t>Patients serum does not contain Anti-D.</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3386" name="Text Box 74"/>
          <p:cNvSpPr txBox="1">
            <a:spLocks noChangeArrowheads="1"/>
          </p:cNvSpPr>
          <p:nvPr/>
        </p:nvSpPr>
        <p:spPr bwMode="auto">
          <a:xfrm>
            <a:off x="1295400" y="381000"/>
            <a:ext cx="3581400" cy="519113"/>
          </a:xfrm>
          <a:prstGeom prst="rect">
            <a:avLst/>
          </a:prstGeom>
          <a:noFill/>
          <a:ln w="9525">
            <a:noFill/>
            <a:miter lim="800000"/>
            <a:headEnd/>
            <a:tailEnd/>
          </a:ln>
          <a:effectLst/>
        </p:spPr>
        <p:txBody>
          <a:bodyPr>
            <a:spAutoFit/>
          </a:bodyPr>
          <a:lstStyle/>
          <a:p>
            <a:r>
              <a:rPr lang="en-US" sz="2800" b="1" u="sng"/>
              <a:t>Test Interpretation:</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61" name="Picture 5"/>
          <p:cNvPicPr>
            <a:picLocks noChangeAspect="1" noChangeArrowheads="1"/>
          </p:cNvPicPr>
          <p:nvPr/>
        </p:nvPicPr>
        <p:blipFill>
          <a:blip r:embed="rId2"/>
          <a:srcRect t="50000"/>
          <a:stretch>
            <a:fillRect/>
          </a:stretch>
        </p:blipFill>
        <p:spPr bwMode="auto">
          <a:xfrm>
            <a:off x="80963" y="457200"/>
            <a:ext cx="9063037" cy="4238625"/>
          </a:xfrm>
          <a:prstGeom prst="rect">
            <a:avLst/>
          </a:prstGeom>
          <a:noFill/>
          <a:ln w="12700">
            <a:solidFill>
              <a:schemeClr val="tx1"/>
            </a:solidFill>
            <a:miter lim="800000"/>
            <a:headEnd/>
            <a:tailEnd/>
          </a:ln>
          <a:effectLst/>
        </p:spPr>
      </p:pic>
      <p:pic>
        <p:nvPicPr>
          <p:cNvPr id="19462" name="Picture 6"/>
          <p:cNvPicPr>
            <a:picLocks noChangeAspect="1" noChangeArrowheads="1"/>
          </p:cNvPicPr>
          <p:nvPr/>
        </p:nvPicPr>
        <p:blipFill>
          <a:blip r:embed="rId2"/>
          <a:srcRect l="80663" t="7191" b="68539"/>
          <a:stretch>
            <a:fillRect/>
          </a:stretch>
        </p:blipFill>
        <p:spPr bwMode="auto">
          <a:xfrm>
            <a:off x="7391400" y="4800600"/>
            <a:ext cx="1752600" cy="20574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457200" y="457200"/>
            <a:ext cx="8229600" cy="685800"/>
          </a:xfrm>
        </p:spPr>
        <p:txBody>
          <a:bodyPr/>
          <a:lstStyle/>
          <a:p>
            <a:r>
              <a:rPr lang="ru-RU" sz="2900" b="1" u="sng"/>
              <a:t>Direct Coombs test</a:t>
            </a:r>
            <a:r>
              <a:rPr lang="en-US" sz="2900" b="1" u="sng"/>
              <a:t> (</a:t>
            </a:r>
            <a:r>
              <a:rPr lang="ru-RU" sz="2900" b="1" u="sng"/>
              <a:t>direct antiglobulin test</a:t>
            </a:r>
            <a:r>
              <a:rPr lang="en-US" sz="2900" b="1" u="sng"/>
              <a:t>):</a:t>
            </a:r>
          </a:p>
        </p:txBody>
      </p:sp>
      <p:sp>
        <p:nvSpPr>
          <p:cNvPr id="14339" name="Rectangle 3"/>
          <p:cNvSpPr>
            <a:spLocks noGrp="1" noChangeArrowheads="1"/>
          </p:cNvSpPr>
          <p:nvPr>
            <p:ph type="body" idx="1"/>
          </p:nvPr>
        </p:nvSpPr>
        <p:spPr>
          <a:xfrm>
            <a:off x="381000" y="1447800"/>
            <a:ext cx="8458200" cy="4953000"/>
          </a:xfrm>
        </p:spPr>
        <p:txBody>
          <a:bodyPr/>
          <a:lstStyle/>
          <a:p>
            <a:pPr>
              <a:lnSpc>
                <a:spcPct val="80000"/>
              </a:lnSpc>
            </a:pPr>
            <a:r>
              <a:rPr lang="en-US" sz="2400"/>
              <a:t>This test is performed to detect anti-D antibody or other antibodies attached to the red cell surface within the blood stream. </a:t>
            </a:r>
          </a:p>
          <a:p>
            <a:pPr>
              <a:lnSpc>
                <a:spcPct val="80000"/>
              </a:lnSpc>
            </a:pPr>
            <a:r>
              <a:rPr lang="en-US" sz="2400"/>
              <a:t>This occurs in the following circumstances:</a:t>
            </a:r>
          </a:p>
          <a:p>
            <a:pPr lvl="1">
              <a:lnSpc>
                <a:spcPct val="80000"/>
              </a:lnSpc>
            </a:pPr>
            <a:r>
              <a:rPr lang="en-US" sz="2000"/>
              <a:t>When there is a Rh-positive baby in the womb of a sensitized Rh-negative women; the antibodies produced in the mothers serum cross the placenta and after entering the baby's blood stream, these antibodies will attach to the baby's Rh-positive red blood cells. These coated (or sensitized) cells are clumped and removed from the circulation, causing hemolytic anemia (Hemolytic Disease of the Newborn: Erythroblastosis Fetalis). When the baby is born, the baby's blood is collected (or cord blood is collected from umbilical cord) and tested by the anti globulin Coombs test (direct) to detect anti D antibodies coated on red blood cells.</a:t>
            </a:r>
          </a:p>
          <a:p>
            <a:pPr lvl="1">
              <a:lnSpc>
                <a:spcPct val="80000"/>
              </a:lnSpc>
            </a:pPr>
            <a:r>
              <a:rPr lang="en-US" sz="2000"/>
              <a:t>Transfusion reactions</a:t>
            </a:r>
          </a:p>
          <a:p>
            <a:pPr lvl="1">
              <a:lnSpc>
                <a:spcPct val="80000"/>
              </a:lnSpc>
            </a:pPr>
            <a:r>
              <a:rPr lang="en-US" sz="2000"/>
              <a:t>Drug induced red cells sensitization</a:t>
            </a:r>
          </a:p>
          <a:p>
            <a:pPr lvl="1">
              <a:lnSpc>
                <a:spcPct val="80000"/>
              </a:lnSpc>
            </a:pPr>
            <a:r>
              <a:rPr lang="en-US" sz="2000"/>
              <a:t>Autoimmune hemolytic anemia </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3"/>
          <p:cNvSpPr>
            <a:spLocks noGrp="1" noChangeArrowheads="1"/>
          </p:cNvSpPr>
          <p:nvPr>
            <p:ph type="body" idx="1"/>
          </p:nvPr>
        </p:nvSpPr>
        <p:spPr>
          <a:xfrm>
            <a:off x="304800" y="1066800"/>
            <a:ext cx="8610600" cy="3352800"/>
          </a:xfrm>
        </p:spPr>
        <p:txBody>
          <a:bodyPr/>
          <a:lstStyle/>
          <a:p>
            <a:pPr>
              <a:buFont typeface="Wingdings" pitchFamily="2" charset="2"/>
              <a:buNone/>
            </a:pPr>
            <a:r>
              <a:rPr lang="en-US" sz="2000" b="1" u="sng"/>
              <a:t>Requirements: (same as that for Indirect Coombs test)</a:t>
            </a:r>
            <a:endParaRPr lang="en-US" sz="2000"/>
          </a:p>
          <a:p>
            <a:pPr>
              <a:buFont typeface="Wingdings" pitchFamily="2" charset="2"/>
              <a:buNone/>
            </a:pPr>
            <a:endParaRPr lang="en-US" sz="900"/>
          </a:p>
          <a:p>
            <a:r>
              <a:rPr lang="en-US" sz="2000"/>
              <a:t>Test tubes: (10x75 mm)</a:t>
            </a:r>
          </a:p>
          <a:p>
            <a:r>
              <a:rPr lang="en-US" sz="2000"/>
              <a:t>Pasteur pipettes</a:t>
            </a:r>
          </a:p>
          <a:p>
            <a:r>
              <a:rPr lang="en-US" sz="2000"/>
              <a:t>Incubator</a:t>
            </a:r>
          </a:p>
          <a:p>
            <a:r>
              <a:rPr lang="en-US" sz="2000"/>
              <a:t>Centrifuge</a:t>
            </a:r>
          </a:p>
          <a:p>
            <a:pPr>
              <a:buFont typeface="Wingdings" pitchFamily="2" charset="2"/>
              <a:buNone/>
            </a:pPr>
            <a:endParaRPr lang="en-US" sz="900"/>
          </a:p>
          <a:p>
            <a:pPr>
              <a:buFont typeface="Wingdings" pitchFamily="2" charset="2"/>
              <a:buNone/>
            </a:pPr>
            <a:r>
              <a:rPr lang="en-US" sz="2000" b="1" u="sng"/>
              <a:t>Specimen:</a:t>
            </a:r>
            <a:r>
              <a:rPr lang="en-US" sz="2000"/>
              <a:t>  Blood drawn into EDTA is preferred but oxalateed, or clotted, citrated whole blood may be used (specimen need not be fasting sample)</a:t>
            </a:r>
            <a:endParaRPr lang="en-US"/>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Pixel">
  <a:themeElements>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fontScheme name="Pixel">
      <a:majorFont>
        <a:latin typeface="Arial"/>
        <a:ea typeface=""/>
        <a:cs typeface="Arial"/>
      </a:majorFont>
      <a:minorFont>
        <a:latin typeface="Arial"/>
        <a:ea typeface=""/>
        <a:cs typeface="Arial"/>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Pixel 1">
        <a:dk1>
          <a:srgbClr val="0066FF"/>
        </a:dk1>
        <a:lt1>
          <a:srgbClr val="FFFFFF"/>
        </a:lt1>
        <a:dk2>
          <a:srgbClr val="000066"/>
        </a:dk2>
        <a:lt2>
          <a:srgbClr val="FFFFFF"/>
        </a:lt2>
        <a:accent1>
          <a:srgbClr val="6699FF"/>
        </a:accent1>
        <a:accent2>
          <a:srgbClr val="3333FF"/>
        </a:accent2>
        <a:accent3>
          <a:srgbClr val="AAAAB8"/>
        </a:accent3>
        <a:accent4>
          <a:srgbClr val="DADADA"/>
        </a:accent4>
        <a:accent5>
          <a:srgbClr val="B8CAFF"/>
        </a:accent5>
        <a:accent6>
          <a:srgbClr val="2D2DE7"/>
        </a:accent6>
        <a:hlink>
          <a:srgbClr val="FFCC00"/>
        </a:hlink>
        <a:folHlink>
          <a:srgbClr val="0000CC"/>
        </a:folHlink>
      </a:clrScheme>
      <a:clrMap bg1="dk2" tx1="lt1" bg2="dk1" tx2="lt2" accent1="accent1" accent2="accent2" accent3="accent3" accent4="accent4" accent5="accent5" accent6="accent6" hlink="hlink" folHlink="folHlink"/>
    </a:extraClrScheme>
    <a:extraClrScheme>
      <a:clrScheme name="Pixel 2">
        <a:dk1>
          <a:srgbClr val="009999"/>
        </a:dk1>
        <a:lt1>
          <a:srgbClr val="FFFFFF"/>
        </a:lt1>
        <a:dk2>
          <a:srgbClr val="334B49"/>
        </a:dk2>
        <a:lt2>
          <a:srgbClr val="FFFFFF"/>
        </a:lt2>
        <a:accent1>
          <a:srgbClr val="33CCCC"/>
        </a:accent1>
        <a:accent2>
          <a:srgbClr val="008080"/>
        </a:accent2>
        <a:accent3>
          <a:srgbClr val="ADB1B1"/>
        </a:accent3>
        <a:accent4>
          <a:srgbClr val="DADADA"/>
        </a:accent4>
        <a:accent5>
          <a:srgbClr val="ADE2E2"/>
        </a:accent5>
        <a:accent6>
          <a:srgbClr val="007373"/>
        </a:accent6>
        <a:hlink>
          <a:srgbClr val="FFCC00"/>
        </a:hlink>
        <a:folHlink>
          <a:srgbClr val="006666"/>
        </a:folHlink>
      </a:clrScheme>
      <a:clrMap bg1="dk2" tx1="lt1" bg2="dk1" tx2="lt2" accent1="accent1" accent2="accent2" accent3="accent3" accent4="accent4" accent5="accent5" accent6="accent6" hlink="hlink" folHlink="folHlink"/>
    </a:extraClrScheme>
    <a:extraClrScheme>
      <a:clrScheme name="Pixel 3">
        <a:dk1>
          <a:srgbClr val="006699"/>
        </a:dk1>
        <a:lt1>
          <a:srgbClr val="FFFFFF"/>
        </a:lt1>
        <a:dk2>
          <a:srgbClr val="333399"/>
        </a:dk2>
        <a:lt2>
          <a:srgbClr val="FFFFFF"/>
        </a:lt2>
        <a:accent1>
          <a:srgbClr val="0099CC"/>
        </a:accent1>
        <a:accent2>
          <a:srgbClr val="0386AF"/>
        </a:accent2>
        <a:accent3>
          <a:srgbClr val="ADADCA"/>
        </a:accent3>
        <a:accent4>
          <a:srgbClr val="DADADA"/>
        </a:accent4>
        <a:accent5>
          <a:srgbClr val="AACAE2"/>
        </a:accent5>
        <a:accent6>
          <a:srgbClr val="02799E"/>
        </a:accent6>
        <a:hlink>
          <a:srgbClr val="FFCC00"/>
        </a:hlink>
        <a:folHlink>
          <a:srgbClr val="6699FF"/>
        </a:folHlink>
      </a:clrScheme>
      <a:clrMap bg1="dk2" tx1="lt1" bg2="dk1" tx2="lt2" accent1="accent1" accent2="accent2" accent3="accent3" accent4="accent4" accent5="accent5" accent6="accent6" hlink="hlink" folHlink="folHlink"/>
    </a:extraClrScheme>
    <a:extraClrScheme>
      <a:clrScheme name="Pixel 4">
        <a:dk1>
          <a:srgbClr val="008080"/>
        </a:dk1>
        <a:lt1>
          <a:srgbClr val="FFFFFF"/>
        </a:lt1>
        <a:dk2>
          <a:srgbClr val="2F978D"/>
        </a:dk2>
        <a:lt2>
          <a:srgbClr val="FFFFFF"/>
        </a:lt2>
        <a:accent1>
          <a:srgbClr val="0099FF"/>
        </a:accent1>
        <a:accent2>
          <a:srgbClr val="009999"/>
        </a:accent2>
        <a:accent3>
          <a:srgbClr val="ADC9C5"/>
        </a:accent3>
        <a:accent4>
          <a:srgbClr val="DADADA"/>
        </a:accent4>
        <a:accent5>
          <a:srgbClr val="AACAFF"/>
        </a:accent5>
        <a:accent6>
          <a:srgbClr val="008A8A"/>
        </a:accent6>
        <a:hlink>
          <a:srgbClr val="FFFFCC"/>
        </a:hlink>
        <a:folHlink>
          <a:srgbClr val="70CAC6"/>
        </a:folHlink>
      </a:clrScheme>
      <a:clrMap bg1="dk2" tx1="lt1" bg2="dk1" tx2="lt2" accent1="accent1" accent2="accent2" accent3="accent3" accent4="accent4" accent5="accent5" accent6="accent6" hlink="hlink" folHlink="folHlink"/>
    </a:extraClrScheme>
    <a:extraClrScheme>
      <a:clrScheme name="Pixel 5">
        <a:dk1>
          <a:srgbClr val="822504"/>
        </a:dk1>
        <a:lt1>
          <a:srgbClr val="FFFFFF"/>
        </a:lt1>
        <a:dk2>
          <a:srgbClr val="330000"/>
        </a:dk2>
        <a:lt2>
          <a:srgbClr val="FFFFFF"/>
        </a:lt2>
        <a:accent1>
          <a:srgbClr val="FF9900"/>
        </a:accent1>
        <a:accent2>
          <a:srgbClr val="9E2A06"/>
        </a:accent2>
        <a:accent3>
          <a:srgbClr val="ADAAAA"/>
        </a:accent3>
        <a:accent4>
          <a:srgbClr val="DADADA"/>
        </a:accent4>
        <a:accent5>
          <a:srgbClr val="FFCAAA"/>
        </a:accent5>
        <a:accent6>
          <a:srgbClr val="8F2505"/>
        </a:accent6>
        <a:hlink>
          <a:srgbClr val="FF3300"/>
        </a:hlink>
        <a:folHlink>
          <a:srgbClr val="7C0704"/>
        </a:folHlink>
      </a:clrScheme>
      <a:clrMap bg1="dk2" tx1="lt1" bg2="dk1" tx2="lt2" accent1="accent1" accent2="accent2" accent3="accent3" accent4="accent4" accent5="accent5" accent6="accent6" hlink="hlink" folHlink="folHlink"/>
    </a:extraClrScheme>
    <a:extraClrScheme>
      <a:clrScheme name="Pixel 6">
        <a:dk1>
          <a:srgbClr val="336600"/>
        </a:dk1>
        <a:lt1>
          <a:srgbClr val="FFFFFF"/>
        </a:lt1>
        <a:dk2>
          <a:srgbClr val="4A7911"/>
        </a:dk2>
        <a:lt2>
          <a:srgbClr val="FFFFFF"/>
        </a:lt2>
        <a:accent1>
          <a:srgbClr val="666633"/>
        </a:accent1>
        <a:accent2>
          <a:srgbClr val="669900"/>
        </a:accent2>
        <a:accent3>
          <a:srgbClr val="B1BEAA"/>
        </a:accent3>
        <a:accent4>
          <a:srgbClr val="DADADA"/>
        </a:accent4>
        <a:accent5>
          <a:srgbClr val="B8B8AD"/>
        </a:accent5>
        <a:accent6>
          <a:srgbClr val="5C8A00"/>
        </a:accent6>
        <a:hlink>
          <a:srgbClr val="FFCC00"/>
        </a:hlink>
        <a:folHlink>
          <a:srgbClr val="99CC00"/>
        </a:folHlink>
      </a:clrScheme>
      <a:clrMap bg1="dk2" tx1="lt1" bg2="dk1" tx2="lt2" accent1="accent1" accent2="accent2" accent3="accent3" accent4="accent4" accent5="accent5" accent6="accent6" hlink="hlink" folHlink="folHlink"/>
    </a:extraClrScheme>
    <a:extraClrScheme>
      <a:clrScheme name="Pixel 7">
        <a:dk1>
          <a:srgbClr val="000000"/>
        </a:dk1>
        <a:lt1>
          <a:srgbClr val="FFFFFF"/>
        </a:lt1>
        <a:dk2>
          <a:srgbClr val="000000"/>
        </a:dk2>
        <a:lt2>
          <a:srgbClr val="CC3300"/>
        </a:lt2>
        <a:accent1>
          <a:srgbClr val="FFCC00"/>
        </a:accent1>
        <a:accent2>
          <a:srgbClr val="CC6600"/>
        </a:accent2>
        <a:accent3>
          <a:srgbClr val="FFFFFF"/>
        </a:accent3>
        <a:accent4>
          <a:srgbClr val="000000"/>
        </a:accent4>
        <a:accent5>
          <a:srgbClr val="FFE2AA"/>
        </a:accent5>
        <a:accent6>
          <a:srgbClr val="B95C00"/>
        </a:accent6>
        <a:hlink>
          <a:srgbClr val="663300"/>
        </a:hlink>
        <a:folHlink>
          <a:srgbClr val="CC9900"/>
        </a:folHlink>
      </a:clrScheme>
      <a:clrMap bg1="lt1" tx1="dk1" bg2="lt2" tx2="dk2" accent1="accent1" accent2="accent2" accent3="accent3" accent4="accent4" accent5="accent5" accent6="accent6" hlink="hlink" folHlink="folHlink"/>
    </a:extraClrScheme>
    <a:extraClrScheme>
      <a:clrScheme name="Pixel 8">
        <a:dk1>
          <a:srgbClr val="003300"/>
        </a:dk1>
        <a:lt1>
          <a:srgbClr val="FFFFFF"/>
        </a:lt1>
        <a:dk2>
          <a:srgbClr val="000000"/>
        </a:dk2>
        <a:lt2>
          <a:srgbClr val="336600"/>
        </a:lt2>
        <a:accent1>
          <a:srgbClr val="CCCC00"/>
        </a:accent1>
        <a:accent2>
          <a:srgbClr val="669900"/>
        </a:accent2>
        <a:accent3>
          <a:srgbClr val="FFFFFF"/>
        </a:accent3>
        <a:accent4>
          <a:srgbClr val="002A00"/>
        </a:accent4>
        <a:accent5>
          <a:srgbClr val="E2E2AA"/>
        </a:accent5>
        <a:accent6>
          <a:srgbClr val="5C8A00"/>
        </a:accent6>
        <a:hlink>
          <a:srgbClr val="333300"/>
        </a:hlink>
        <a:folHlink>
          <a:srgbClr val="99CC00"/>
        </a:folHlink>
      </a:clrScheme>
      <a:clrMap bg1="lt1" tx1="dk1" bg2="lt2" tx2="dk2" accent1="accent1" accent2="accent2" accent3="accent3" accent4="accent4" accent5="accent5" accent6="accent6" hlink="hlink" folHlink="folHlink"/>
    </a:extraClrScheme>
    <a:extraClrScheme>
      <a:clrScheme name="Pixel 9">
        <a:dk1>
          <a:srgbClr val="000000"/>
        </a:dk1>
        <a:lt1>
          <a:srgbClr val="FFFFFF"/>
        </a:lt1>
        <a:dk2>
          <a:srgbClr val="000000"/>
        </a:dk2>
        <a:lt2>
          <a:srgbClr val="440044"/>
        </a:lt2>
        <a:accent1>
          <a:srgbClr val="FFCCCC"/>
        </a:accent1>
        <a:accent2>
          <a:srgbClr val="790571"/>
        </a:accent2>
        <a:accent3>
          <a:srgbClr val="FFFFFF"/>
        </a:accent3>
        <a:accent4>
          <a:srgbClr val="000000"/>
        </a:accent4>
        <a:accent5>
          <a:srgbClr val="FFE2E2"/>
        </a:accent5>
        <a:accent6>
          <a:srgbClr val="6D0466"/>
        </a:accent6>
        <a:hlink>
          <a:srgbClr val="993366"/>
        </a:hlink>
        <a:folHlink>
          <a:srgbClr val="9F839F"/>
        </a:folHlink>
      </a:clrScheme>
      <a:clrMap bg1="lt1" tx1="dk1" bg2="lt2" tx2="dk2" accent1="accent1" accent2="accent2" accent3="accent3" accent4="accent4" accent5="accent5" accent6="accent6" hlink="hlink" folHlink="folHlink"/>
    </a:extraClrScheme>
    <a:extraClrScheme>
      <a:clrScheme name="Pixel 10">
        <a:dk1>
          <a:srgbClr val="000000"/>
        </a:dk1>
        <a:lt1>
          <a:srgbClr val="FFFFFF"/>
        </a:lt1>
        <a:dk2>
          <a:srgbClr val="000000"/>
        </a:dk2>
        <a:lt2>
          <a:srgbClr val="FF9900"/>
        </a:lt2>
        <a:accent1>
          <a:srgbClr val="FFCC99"/>
        </a:accent1>
        <a:accent2>
          <a:srgbClr val="FBA313"/>
        </a:accent2>
        <a:accent3>
          <a:srgbClr val="FFFFFF"/>
        </a:accent3>
        <a:accent4>
          <a:srgbClr val="000000"/>
        </a:accent4>
        <a:accent5>
          <a:srgbClr val="FFE2CA"/>
        </a:accent5>
        <a:accent6>
          <a:srgbClr val="E39310"/>
        </a:accent6>
        <a:hlink>
          <a:srgbClr val="CC3300"/>
        </a:hlink>
        <a:folHlink>
          <a:srgbClr val="FCC66E"/>
        </a:folHlink>
      </a:clrScheme>
      <a:clrMap bg1="lt1" tx1="dk1" bg2="lt2" tx2="dk2" accent1="accent1" accent2="accent2" accent3="accent3" accent4="accent4" accent5="accent5" accent6="accent6" hlink="hlink" folHlink="folHlink"/>
    </a:extraClrScheme>
    <a:extraClrScheme>
      <a:clrScheme name="Pixel 11">
        <a:dk1>
          <a:srgbClr val="000000"/>
        </a:dk1>
        <a:lt1>
          <a:srgbClr val="FFFFFF"/>
        </a:lt1>
        <a:dk2>
          <a:srgbClr val="000000"/>
        </a:dk2>
        <a:lt2>
          <a:srgbClr val="779F92"/>
        </a:lt2>
        <a:accent1>
          <a:srgbClr val="33CCCC"/>
        </a:accent1>
        <a:accent2>
          <a:srgbClr val="9DC2D7"/>
        </a:accent2>
        <a:accent3>
          <a:srgbClr val="FFFFFF"/>
        </a:accent3>
        <a:accent4>
          <a:srgbClr val="000000"/>
        </a:accent4>
        <a:accent5>
          <a:srgbClr val="ADE2E2"/>
        </a:accent5>
        <a:accent6>
          <a:srgbClr val="8EB0C3"/>
        </a:accent6>
        <a:hlink>
          <a:srgbClr val="006666"/>
        </a:hlink>
        <a:folHlink>
          <a:srgbClr val="CCCCFF"/>
        </a:folHlink>
      </a:clrScheme>
      <a:clrMap bg1="lt1" tx1="dk1" bg2="lt2" tx2="dk2" accent1="accent1" accent2="accent2" accent3="accent3" accent4="accent4" accent5="accent5" accent6="accent6" hlink="hlink" folHlink="folHlink"/>
    </a:extraClrScheme>
    <a:extraClrScheme>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Pixel</Template>
  <TotalTime>240</TotalTime>
  <Words>675</Words>
  <Application>Microsoft PowerPoint</Application>
  <PresentationFormat>Экран (4:3)</PresentationFormat>
  <Paragraphs>101</Paragraphs>
  <Slides>11</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11</vt:i4>
      </vt:variant>
    </vt:vector>
  </HeadingPairs>
  <TitlesOfParts>
    <vt:vector size="16" baseType="lpstr">
      <vt:lpstr>Arial</vt:lpstr>
      <vt:lpstr>Times New Roman</vt:lpstr>
      <vt:lpstr>Wingdings</vt:lpstr>
      <vt:lpstr>Arial Black</vt:lpstr>
      <vt:lpstr>Pixel</vt:lpstr>
      <vt:lpstr>COOMBS TEST</vt:lpstr>
      <vt:lpstr>Indirect Coombs test (Indirect Antiglobulin test):</vt:lpstr>
      <vt:lpstr>Слайд 3</vt:lpstr>
      <vt:lpstr>Слайд 4</vt:lpstr>
      <vt:lpstr> </vt:lpstr>
      <vt:lpstr>Слайд 6</vt:lpstr>
      <vt:lpstr>Слайд 7</vt:lpstr>
      <vt:lpstr>Direct Coombs test (direct antiglobulin test):</vt:lpstr>
      <vt:lpstr>Слайд 9</vt:lpstr>
      <vt:lpstr>Слайд 10</vt:lpstr>
      <vt:lpstr>Слайд 11</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Запорожский национальный университет</cp:lastModifiedBy>
  <cp:revision>8</cp:revision>
  <cp:lastPrinted>1601-01-01T00:00:00Z</cp:lastPrinted>
  <dcterms:created xsi:type="dcterms:W3CDTF">1601-01-01T00:00:00Z</dcterms:created>
  <dcterms:modified xsi:type="dcterms:W3CDTF">2014-11-11T13:33:29Z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