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8" r:id="rId8"/>
    <p:sldId id="269" r:id="rId9"/>
    <p:sldId id="276" r:id="rId10"/>
    <p:sldId id="261" r:id="rId11"/>
    <p:sldId id="262" r:id="rId12"/>
    <p:sldId id="264" r:id="rId13"/>
    <p:sldId id="266" r:id="rId14"/>
    <p:sldId id="267" r:id="rId15"/>
    <p:sldId id="273" r:id="rId16"/>
    <p:sldId id="270" r:id="rId17"/>
    <p:sldId id="271" r:id="rId18"/>
    <p:sldId id="272" r:id="rId19"/>
    <p:sldId id="274" r:id="rId20"/>
    <p:sldId id="277" r:id="rId21"/>
    <p:sldId id="275" r:id="rId22"/>
    <p:sldId id="278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2B253-67D0-4860-A0D0-AA90B591FAF8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3" csCatId="mainScheme" phldr="1"/>
      <dgm:spPr/>
    </dgm:pt>
    <dgm:pt modelId="{F80D3C90-4BFC-47D4-B17B-EE44B202D673}">
      <dgm:prSet phldrT="[Текст]"/>
      <dgm:spPr/>
      <dgm:t>
        <a:bodyPr/>
        <a:lstStyle/>
        <a:p>
          <a:r>
            <a:rPr lang="ru-RU" dirty="0" err="1" smtClean="0"/>
            <a:t>Біолог</a:t>
          </a:r>
          <a:r>
            <a:rPr lang="uk-UA" dirty="0" err="1" smtClean="0"/>
            <a:t>ічна</a:t>
          </a:r>
          <a:r>
            <a:rPr lang="uk-UA" dirty="0" smtClean="0"/>
            <a:t> основа </a:t>
          </a:r>
          <a:endParaRPr lang="ru-RU" dirty="0"/>
        </a:p>
      </dgm:t>
    </dgm:pt>
    <dgm:pt modelId="{004B2BA6-69BD-4188-85FC-3E94D39B8635}" type="parTrans" cxnId="{E0DF064C-54BB-456E-98DE-E08061536F1C}">
      <dgm:prSet/>
      <dgm:spPr/>
    </dgm:pt>
    <dgm:pt modelId="{D57A01E0-5370-49D2-BFDF-957CF7D14C31}" type="sibTrans" cxnId="{E0DF064C-54BB-456E-98DE-E08061536F1C}">
      <dgm:prSet/>
      <dgm:spPr/>
      <dgm:t>
        <a:bodyPr/>
        <a:lstStyle/>
        <a:p>
          <a:endParaRPr lang="ru-RU"/>
        </a:p>
      </dgm:t>
    </dgm:pt>
    <dgm:pt modelId="{CEC5B7C2-8D3B-4EE3-954C-3D0C0A2C8F6E}">
      <dgm:prSet phldrT="[Текст]"/>
      <dgm:spPr/>
      <dgm:t>
        <a:bodyPr/>
        <a:lstStyle/>
        <a:p>
          <a:r>
            <a:rPr lang="uk-UA" dirty="0" smtClean="0"/>
            <a:t>Соціальне </a:t>
          </a:r>
          <a:r>
            <a:rPr lang="uk-UA" dirty="0" err="1" smtClean="0"/>
            <a:t>оточнення</a:t>
          </a:r>
          <a:endParaRPr lang="ru-RU" dirty="0"/>
        </a:p>
      </dgm:t>
    </dgm:pt>
    <dgm:pt modelId="{86B693B9-29E0-4AD4-9930-E2E916AFB2FD}" type="parTrans" cxnId="{69B66330-F584-4E5E-9684-CF51BB4895D0}">
      <dgm:prSet/>
      <dgm:spPr/>
    </dgm:pt>
    <dgm:pt modelId="{3770E82A-6964-437F-A3AC-EBBB42ED34E6}" type="sibTrans" cxnId="{69B66330-F584-4E5E-9684-CF51BB4895D0}">
      <dgm:prSet/>
      <dgm:spPr/>
      <dgm:t>
        <a:bodyPr/>
        <a:lstStyle/>
        <a:p>
          <a:endParaRPr lang="ru-RU"/>
        </a:p>
      </dgm:t>
    </dgm:pt>
    <dgm:pt modelId="{1242A81C-BDF1-4F1D-BC4E-7E8EFB8709FD}">
      <dgm:prSet phldrT="[Текст]"/>
      <dgm:spPr/>
      <dgm:t>
        <a:bodyPr/>
        <a:lstStyle/>
        <a:p>
          <a:r>
            <a:rPr lang="uk-UA" dirty="0" smtClean="0"/>
            <a:t>Розвиток ПП</a:t>
          </a:r>
          <a:endParaRPr lang="ru-RU" dirty="0"/>
        </a:p>
      </dgm:t>
    </dgm:pt>
    <dgm:pt modelId="{C043DF9A-7E0E-40A2-8A81-3D746DF23729}" type="parTrans" cxnId="{A02D3E89-7563-4D0B-BBD0-8A1873CB39EA}">
      <dgm:prSet/>
      <dgm:spPr/>
    </dgm:pt>
    <dgm:pt modelId="{5ABE42E2-5AF8-4700-89F3-1164EBF6531E}" type="sibTrans" cxnId="{A02D3E89-7563-4D0B-BBD0-8A1873CB39EA}">
      <dgm:prSet/>
      <dgm:spPr/>
    </dgm:pt>
    <dgm:pt modelId="{B13FA837-75C2-4E9B-B479-2101C9CFF525}" type="pres">
      <dgm:prSet presAssocID="{4FD2B253-67D0-4860-A0D0-AA90B591FAF8}" presName="Name0" presStyleCnt="0">
        <dgm:presLayoutVars>
          <dgm:dir/>
          <dgm:resizeHandles val="exact"/>
        </dgm:presLayoutVars>
      </dgm:prSet>
      <dgm:spPr/>
    </dgm:pt>
    <dgm:pt modelId="{686C9E61-30E9-4375-ABB7-0B4D30F10260}" type="pres">
      <dgm:prSet presAssocID="{4FD2B253-67D0-4860-A0D0-AA90B591FAF8}" presName="vNodes" presStyleCnt="0"/>
      <dgm:spPr/>
    </dgm:pt>
    <dgm:pt modelId="{3ABB07FB-909A-4274-B958-5CC387876075}" type="pres">
      <dgm:prSet presAssocID="{F80D3C90-4BFC-47D4-B17B-EE44B202D6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159B9-D187-4ED5-9AB7-568515F67BC2}" type="pres">
      <dgm:prSet presAssocID="{D57A01E0-5370-49D2-BFDF-957CF7D14C31}" presName="spacerT" presStyleCnt="0"/>
      <dgm:spPr/>
    </dgm:pt>
    <dgm:pt modelId="{1285F156-5D49-4213-AD81-89630829AA87}" type="pres">
      <dgm:prSet presAssocID="{D57A01E0-5370-49D2-BFDF-957CF7D14C3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FC7C894-FE6E-4E1C-A372-CB4710CB2CC6}" type="pres">
      <dgm:prSet presAssocID="{D57A01E0-5370-49D2-BFDF-957CF7D14C31}" presName="spacerB" presStyleCnt="0"/>
      <dgm:spPr/>
    </dgm:pt>
    <dgm:pt modelId="{B476280D-A004-4666-9FD4-41224B6E7C45}" type="pres">
      <dgm:prSet presAssocID="{CEC5B7C2-8D3B-4EE3-954C-3D0C0A2C8F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76B25-894F-4FD4-8B33-78E72BD1BAD5}" type="pres">
      <dgm:prSet presAssocID="{4FD2B253-67D0-4860-A0D0-AA90B591FAF8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8D37EC87-7E47-4151-978B-3E5E6D7F5D6E}" type="pres">
      <dgm:prSet presAssocID="{4FD2B253-67D0-4860-A0D0-AA90B591FAF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56BF2D3-499E-48CB-BDFB-51B0FD59D923}" type="pres">
      <dgm:prSet presAssocID="{4FD2B253-67D0-4860-A0D0-AA90B591FAF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DF064C-54BB-456E-98DE-E08061536F1C}" srcId="{4FD2B253-67D0-4860-A0D0-AA90B591FAF8}" destId="{F80D3C90-4BFC-47D4-B17B-EE44B202D673}" srcOrd="0" destOrd="0" parTransId="{004B2BA6-69BD-4188-85FC-3E94D39B8635}" sibTransId="{D57A01E0-5370-49D2-BFDF-957CF7D14C31}"/>
    <dgm:cxn modelId="{6B98E4F3-1D41-4C93-98E0-99AD7ECCC7D8}" type="presOf" srcId="{CEC5B7C2-8D3B-4EE3-954C-3D0C0A2C8F6E}" destId="{B476280D-A004-4666-9FD4-41224B6E7C45}" srcOrd="0" destOrd="0" presId="urn:microsoft.com/office/officeart/2005/8/layout/equation2"/>
    <dgm:cxn modelId="{69B66330-F584-4E5E-9684-CF51BB4895D0}" srcId="{4FD2B253-67D0-4860-A0D0-AA90B591FAF8}" destId="{CEC5B7C2-8D3B-4EE3-954C-3D0C0A2C8F6E}" srcOrd="1" destOrd="0" parTransId="{86B693B9-29E0-4AD4-9930-E2E916AFB2FD}" sibTransId="{3770E82A-6964-437F-A3AC-EBBB42ED34E6}"/>
    <dgm:cxn modelId="{A02D3E89-7563-4D0B-BBD0-8A1873CB39EA}" srcId="{4FD2B253-67D0-4860-A0D0-AA90B591FAF8}" destId="{1242A81C-BDF1-4F1D-BC4E-7E8EFB8709FD}" srcOrd="2" destOrd="0" parTransId="{C043DF9A-7E0E-40A2-8A81-3D746DF23729}" sibTransId="{5ABE42E2-5AF8-4700-89F3-1164EBF6531E}"/>
    <dgm:cxn modelId="{FEB7A09F-1A36-416C-B73E-1BD7658B19F6}" type="presOf" srcId="{3770E82A-6964-437F-A3AC-EBBB42ED34E6}" destId="{2F876B25-894F-4FD4-8B33-78E72BD1BAD5}" srcOrd="0" destOrd="0" presId="urn:microsoft.com/office/officeart/2005/8/layout/equation2"/>
    <dgm:cxn modelId="{C0059529-144F-4B1D-A76A-81D808ACC784}" type="presOf" srcId="{3770E82A-6964-437F-A3AC-EBBB42ED34E6}" destId="{8D37EC87-7E47-4151-978B-3E5E6D7F5D6E}" srcOrd="1" destOrd="0" presId="urn:microsoft.com/office/officeart/2005/8/layout/equation2"/>
    <dgm:cxn modelId="{A0308EC3-4596-4B06-A4E0-BB2B28A1B36E}" type="presOf" srcId="{D57A01E0-5370-49D2-BFDF-957CF7D14C31}" destId="{1285F156-5D49-4213-AD81-89630829AA87}" srcOrd="0" destOrd="0" presId="urn:microsoft.com/office/officeart/2005/8/layout/equation2"/>
    <dgm:cxn modelId="{1A07564C-A7CB-4222-BB7B-B90421593E61}" type="presOf" srcId="{4FD2B253-67D0-4860-A0D0-AA90B591FAF8}" destId="{B13FA837-75C2-4E9B-B479-2101C9CFF525}" srcOrd="0" destOrd="0" presId="urn:microsoft.com/office/officeart/2005/8/layout/equation2"/>
    <dgm:cxn modelId="{D4E3D5A9-56DE-4A63-92E5-A35B674E4A33}" type="presOf" srcId="{1242A81C-BDF1-4F1D-BC4E-7E8EFB8709FD}" destId="{956BF2D3-499E-48CB-BDFB-51B0FD59D923}" srcOrd="0" destOrd="0" presId="urn:microsoft.com/office/officeart/2005/8/layout/equation2"/>
    <dgm:cxn modelId="{2CE11B84-1BF6-4874-9A08-3F8EF19D70E8}" type="presOf" srcId="{F80D3C90-4BFC-47D4-B17B-EE44B202D673}" destId="{3ABB07FB-909A-4274-B958-5CC387876075}" srcOrd="0" destOrd="0" presId="urn:microsoft.com/office/officeart/2005/8/layout/equation2"/>
    <dgm:cxn modelId="{D31CF81A-04A7-45F4-BABF-95543099B0C8}" type="presParOf" srcId="{B13FA837-75C2-4E9B-B479-2101C9CFF525}" destId="{686C9E61-30E9-4375-ABB7-0B4D30F10260}" srcOrd="0" destOrd="0" presId="urn:microsoft.com/office/officeart/2005/8/layout/equation2"/>
    <dgm:cxn modelId="{76EA4294-25CF-4142-9958-83234A4DFCAC}" type="presParOf" srcId="{686C9E61-30E9-4375-ABB7-0B4D30F10260}" destId="{3ABB07FB-909A-4274-B958-5CC387876075}" srcOrd="0" destOrd="0" presId="urn:microsoft.com/office/officeart/2005/8/layout/equation2"/>
    <dgm:cxn modelId="{CB08A615-F06C-42E4-B6FE-764FD58509F6}" type="presParOf" srcId="{686C9E61-30E9-4375-ABB7-0B4D30F10260}" destId="{4CE159B9-D187-4ED5-9AB7-568515F67BC2}" srcOrd="1" destOrd="0" presId="urn:microsoft.com/office/officeart/2005/8/layout/equation2"/>
    <dgm:cxn modelId="{F427879F-04C6-4D9D-B687-9436522D6A23}" type="presParOf" srcId="{686C9E61-30E9-4375-ABB7-0B4D30F10260}" destId="{1285F156-5D49-4213-AD81-89630829AA87}" srcOrd="2" destOrd="0" presId="urn:microsoft.com/office/officeart/2005/8/layout/equation2"/>
    <dgm:cxn modelId="{64D41F6E-94BD-4533-B6DB-12886E3E096A}" type="presParOf" srcId="{686C9E61-30E9-4375-ABB7-0B4D30F10260}" destId="{5FC7C894-FE6E-4E1C-A372-CB4710CB2CC6}" srcOrd="3" destOrd="0" presId="urn:microsoft.com/office/officeart/2005/8/layout/equation2"/>
    <dgm:cxn modelId="{4FC05DE0-96A6-49E0-A5F9-C22B55508D11}" type="presParOf" srcId="{686C9E61-30E9-4375-ABB7-0B4D30F10260}" destId="{B476280D-A004-4666-9FD4-41224B6E7C45}" srcOrd="4" destOrd="0" presId="urn:microsoft.com/office/officeart/2005/8/layout/equation2"/>
    <dgm:cxn modelId="{1A26416C-BD8C-4286-AB4D-3311FF7B7E4B}" type="presParOf" srcId="{B13FA837-75C2-4E9B-B479-2101C9CFF525}" destId="{2F876B25-894F-4FD4-8B33-78E72BD1BAD5}" srcOrd="1" destOrd="0" presId="urn:microsoft.com/office/officeart/2005/8/layout/equation2"/>
    <dgm:cxn modelId="{F2707CA3-7EB5-45F2-971F-C798222B0FAB}" type="presParOf" srcId="{2F876B25-894F-4FD4-8B33-78E72BD1BAD5}" destId="{8D37EC87-7E47-4151-978B-3E5E6D7F5D6E}" srcOrd="0" destOrd="0" presId="urn:microsoft.com/office/officeart/2005/8/layout/equation2"/>
    <dgm:cxn modelId="{27514FCC-A423-4DC3-96F9-409BBE0FD19A}" type="presParOf" srcId="{B13FA837-75C2-4E9B-B479-2101C9CFF525}" destId="{956BF2D3-499E-48CB-BDFB-51B0FD59D92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5EB96-9050-4D40-BCFF-14238DB75549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70A03AD-BE8D-4394-BFBA-482A19320C01}">
      <dgm:prSet phldrT="[Текст]"/>
      <dgm:spPr/>
      <dgm:t>
        <a:bodyPr/>
        <a:lstStyle/>
        <a:p>
          <a:r>
            <a:rPr lang="uk-UA" dirty="0" smtClean="0"/>
            <a:t>сприймання</a:t>
          </a:r>
          <a:endParaRPr lang="ru-RU" dirty="0"/>
        </a:p>
      </dgm:t>
    </dgm:pt>
    <dgm:pt modelId="{5AD1B77C-9952-4CF6-AA0C-37EC9121B305}" type="parTrans" cxnId="{99DA35F6-82E1-4FC3-96A5-0130D913BBA8}">
      <dgm:prSet/>
      <dgm:spPr/>
      <dgm:t>
        <a:bodyPr/>
        <a:lstStyle/>
        <a:p>
          <a:endParaRPr lang="ru-RU"/>
        </a:p>
      </dgm:t>
    </dgm:pt>
    <dgm:pt modelId="{0E4D978E-D1B7-4F65-A3B1-F14DA86C3687}" type="sibTrans" cxnId="{99DA35F6-82E1-4FC3-96A5-0130D913BBA8}">
      <dgm:prSet/>
      <dgm:spPr/>
      <dgm:t>
        <a:bodyPr/>
        <a:lstStyle/>
        <a:p>
          <a:endParaRPr lang="ru-RU"/>
        </a:p>
      </dgm:t>
    </dgm:pt>
    <dgm:pt modelId="{11F4B591-AE09-4F1A-8DC1-3A283065D03C}">
      <dgm:prSet phldrT="[Текст]"/>
      <dgm:spPr/>
      <dgm:t>
        <a:bodyPr/>
        <a:lstStyle/>
        <a:p>
          <a:r>
            <a:rPr lang="uk-UA" dirty="0" smtClean="0"/>
            <a:t>стимули</a:t>
          </a:r>
          <a:endParaRPr lang="ru-RU" dirty="0"/>
        </a:p>
      </dgm:t>
    </dgm:pt>
    <dgm:pt modelId="{B1023E28-7760-4300-BF27-F03D006C66D2}" type="parTrans" cxnId="{12A9A135-7619-460A-B1AF-CBA759D75BD1}">
      <dgm:prSet/>
      <dgm:spPr/>
      <dgm:t>
        <a:bodyPr/>
        <a:lstStyle/>
        <a:p>
          <a:endParaRPr lang="ru-RU"/>
        </a:p>
      </dgm:t>
    </dgm:pt>
    <dgm:pt modelId="{86BA5AAE-0D6B-4DEF-BDEF-71384F832AAE}" type="sibTrans" cxnId="{12A9A135-7619-460A-B1AF-CBA759D75BD1}">
      <dgm:prSet/>
      <dgm:spPr/>
      <dgm:t>
        <a:bodyPr/>
        <a:lstStyle/>
        <a:p>
          <a:endParaRPr lang="ru-RU"/>
        </a:p>
      </dgm:t>
    </dgm:pt>
    <dgm:pt modelId="{7F9111A4-EF0B-41FB-9DBE-B4080856B2ED}" type="pres">
      <dgm:prSet presAssocID="{3BE5EB96-9050-4D40-BCFF-14238DB7554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AF276-0B9F-44A9-8061-C4D0DD4EB617}" type="pres">
      <dgm:prSet presAssocID="{3BE5EB96-9050-4D40-BCFF-14238DB75549}" presName="divider" presStyleLbl="fgShp" presStyleIdx="0" presStyleCnt="1"/>
      <dgm:spPr/>
    </dgm:pt>
    <dgm:pt modelId="{2D8FCCC6-E936-4032-98AC-35719FBC72AA}" type="pres">
      <dgm:prSet presAssocID="{170A03AD-BE8D-4394-BFBA-482A19320C01}" presName="downArrow" presStyleLbl="node1" presStyleIdx="0" presStyleCnt="2"/>
      <dgm:spPr/>
    </dgm:pt>
    <dgm:pt modelId="{B4210202-819E-4E72-91A6-D32F5ABCBB9F}" type="pres">
      <dgm:prSet presAssocID="{170A03AD-BE8D-4394-BFBA-482A19320C01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D8266-0F4D-425E-862C-095048637EA7}" type="pres">
      <dgm:prSet presAssocID="{11F4B591-AE09-4F1A-8DC1-3A283065D03C}" presName="upArrow" presStyleLbl="node1" presStyleIdx="1" presStyleCnt="2"/>
      <dgm:spPr/>
    </dgm:pt>
    <dgm:pt modelId="{EF3C2CB4-E8E1-492E-9BB6-2A526DB7683C}" type="pres">
      <dgm:prSet presAssocID="{11F4B591-AE09-4F1A-8DC1-3A283065D03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5A830-2CEA-4797-9567-8C9682512BEE}" type="presOf" srcId="{170A03AD-BE8D-4394-BFBA-482A19320C01}" destId="{B4210202-819E-4E72-91A6-D32F5ABCBB9F}" srcOrd="0" destOrd="0" presId="urn:microsoft.com/office/officeart/2005/8/layout/arrow3"/>
    <dgm:cxn modelId="{99DA35F6-82E1-4FC3-96A5-0130D913BBA8}" srcId="{3BE5EB96-9050-4D40-BCFF-14238DB75549}" destId="{170A03AD-BE8D-4394-BFBA-482A19320C01}" srcOrd="0" destOrd="0" parTransId="{5AD1B77C-9952-4CF6-AA0C-37EC9121B305}" sibTransId="{0E4D978E-D1B7-4F65-A3B1-F14DA86C3687}"/>
    <dgm:cxn modelId="{12A9A135-7619-460A-B1AF-CBA759D75BD1}" srcId="{3BE5EB96-9050-4D40-BCFF-14238DB75549}" destId="{11F4B591-AE09-4F1A-8DC1-3A283065D03C}" srcOrd="1" destOrd="0" parTransId="{B1023E28-7760-4300-BF27-F03D006C66D2}" sibTransId="{86BA5AAE-0D6B-4DEF-BDEF-71384F832AAE}"/>
    <dgm:cxn modelId="{4A2CCC71-F52F-4F1D-A019-7A3A5820E321}" type="presOf" srcId="{3BE5EB96-9050-4D40-BCFF-14238DB75549}" destId="{7F9111A4-EF0B-41FB-9DBE-B4080856B2ED}" srcOrd="0" destOrd="0" presId="urn:microsoft.com/office/officeart/2005/8/layout/arrow3"/>
    <dgm:cxn modelId="{39CFC647-B73C-4D85-9344-6B57C70EE020}" type="presOf" srcId="{11F4B591-AE09-4F1A-8DC1-3A283065D03C}" destId="{EF3C2CB4-E8E1-492E-9BB6-2A526DB7683C}" srcOrd="0" destOrd="0" presId="urn:microsoft.com/office/officeart/2005/8/layout/arrow3"/>
    <dgm:cxn modelId="{F4771F22-09A4-416A-9E73-E6583B537389}" type="presParOf" srcId="{7F9111A4-EF0B-41FB-9DBE-B4080856B2ED}" destId="{B6DAF276-0B9F-44A9-8061-C4D0DD4EB617}" srcOrd="0" destOrd="0" presId="urn:microsoft.com/office/officeart/2005/8/layout/arrow3"/>
    <dgm:cxn modelId="{4FF75FBB-32B8-4B02-B62F-6F59FE79E694}" type="presParOf" srcId="{7F9111A4-EF0B-41FB-9DBE-B4080856B2ED}" destId="{2D8FCCC6-E936-4032-98AC-35719FBC72AA}" srcOrd="1" destOrd="0" presId="urn:microsoft.com/office/officeart/2005/8/layout/arrow3"/>
    <dgm:cxn modelId="{2E4DB93E-9ACA-4909-B781-CC6AC7F288A1}" type="presParOf" srcId="{7F9111A4-EF0B-41FB-9DBE-B4080856B2ED}" destId="{B4210202-819E-4E72-91A6-D32F5ABCBB9F}" srcOrd="2" destOrd="0" presId="urn:microsoft.com/office/officeart/2005/8/layout/arrow3"/>
    <dgm:cxn modelId="{2F95D8E3-7346-4524-B89F-0823070F67DC}" type="presParOf" srcId="{7F9111A4-EF0B-41FB-9DBE-B4080856B2ED}" destId="{DE8D8266-0F4D-425E-862C-095048637EA7}" srcOrd="3" destOrd="0" presId="urn:microsoft.com/office/officeart/2005/8/layout/arrow3"/>
    <dgm:cxn modelId="{BE5F7246-2BBF-40E3-BE40-1010BD88848C}" type="presParOf" srcId="{7F9111A4-EF0B-41FB-9DBE-B4080856B2ED}" destId="{EF3C2CB4-E8E1-492E-9BB6-2A526DB7683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E7348-3269-4AC8-AF54-00331ACA95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85BC8-51ED-4380-BC65-952DF60768E2}">
      <dgm:prSet phldrT="[Текст]"/>
      <dgm:spPr/>
      <dgm:t>
        <a:bodyPr/>
        <a:lstStyle/>
        <a:p>
          <a:r>
            <a:rPr lang="uk-UA" dirty="0" smtClean="0"/>
            <a:t>Наочно-дійове</a:t>
          </a:r>
          <a:endParaRPr lang="ru-RU" dirty="0"/>
        </a:p>
      </dgm:t>
    </dgm:pt>
    <dgm:pt modelId="{1CB3C004-0537-4E82-AF6C-828CABB2B068}" type="parTrans" cxnId="{361FAC5A-487F-478C-9090-C8252363C501}">
      <dgm:prSet/>
      <dgm:spPr/>
      <dgm:t>
        <a:bodyPr/>
        <a:lstStyle/>
        <a:p>
          <a:endParaRPr lang="ru-RU"/>
        </a:p>
      </dgm:t>
    </dgm:pt>
    <dgm:pt modelId="{D3E408E3-0263-4154-B3DF-0C4903FC1A5B}" type="sibTrans" cxnId="{361FAC5A-487F-478C-9090-C8252363C501}">
      <dgm:prSet/>
      <dgm:spPr/>
      <dgm:t>
        <a:bodyPr/>
        <a:lstStyle/>
        <a:p>
          <a:endParaRPr lang="ru-RU"/>
        </a:p>
      </dgm:t>
    </dgm:pt>
    <dgm:pt modelId="{C596C2D4-5A51-4446-824F-2887A04D784D}">
      <dgm:prSet phldrT="[Текст]"/>
      <dgm:spPr/>
      <dgm:t>
        <a:bodyPr/>
        <a:lstStyle/>
        <a:p>
          <a:r>
            <a:rPr lang="uk-UA" dirty="0" smtClean="0"/>
            <a:t>Наочно-образне</a:t>
          </a:r>
          <a:endParaRPr lang="ru-RU" dirty="0"/>
        </a:p>
      </dgm:t>
    </dgm:pt>
    <dgm:pt modelId="{E63796FE-03B0-4D7B-A0DC-0AD530888DFA}" type="parTrans" cxnId="{1FB84A15-EC41-4EB8-9F1A-4681EB7C219D}">
      <dgm:prSet/>
      <dgm:spPr/>
      <dgm:t>
        <a:bodyPr/>
        <a:lstStyle/>
        <a:p>
          <a:endParaRPr lang="ru-RU"/>
        </a:p>
      </dgm:t>
    </dgm:pt>
    <dgm:pt modelId="{D9C870DC-AA59-4586-98DE-56709A298CDD}" type="sibTrans" cxnId="{1FB84A15-EC41-4EB8-9F1A-4681EB7C219D}">
      <dgm:prSet/>
      <dgm:spPr/>
      <dgm:t>
        <a:bodyPr/>
        <a:lstStyle/>
        <a:p>
          <a:endParaRPr lang="ru-RU"/>
        </a:p>
      </dgm:t>
    </dgm:pt>
    <dgm:pt modelId="{696AE681-4706-4395-9DAF-AF31AEDA4E5F}">
      <dgm:prSet phldrT="[Текст]"/>
      <dgm:spPr/>
      <dgm:t>
        <a:bodyPr/>
        <a:lstStyle/>
        <a:p>
          <a:r>
            <a:rPr lang="uk-UA" dirty="0" smtClean="0"/>
            <a:t>Словесно-логічне</a:t>
          </a:r>
          <a:endParaRPr lang="ru-RU" dirty="0"/>
        </a:p>
      </dgm:t>
    </dgm:pt>
    <dgm:pt modelId="{0A2A0AD1-F381-4F34-8D81-D445881CA633}" type="parTrans" cxnId="{570EDEEC-C181-428D-8024-E0281DCFBBA0}">
      <dgm:prSet/>
      <dgm:spPr/>
      <dgm:t>
        <a:bodyPr/>
        <a:lstStyle/>
        <a:p>
          <a:endParaRPr lang="ru-RU"/>
        </a:p>
      </dgm:t>
    </dgm:pt>
    <dgm:pt modelId="{D5602721-2F05-4E64-BF2F-3DE638428D32}" type="sibTrans" cxnId="{570EDEEC-C181-428D-8024-E0281DCFBBA0}">
      <dgm:prSet/>
      <dgm:spPr/>
      <dgm:t>
        <a:bodyPr/>
        <a:lstStyle/>
        <a:p>
          <a:endParaRPr lang="ru-RU"/>
        </a:p>
      </dgm:t>
    </dgm:pt>
    <dgm:pt modelId="{B37E4B12-43DF-41C2-9B4C-DD5C8EC3AA77}" type="pres">
      <dgm:prSet presAssocID="{B03E7348-3269-4AC8-AF54-00331ACA95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D397E-6023-40E5-AD5A-AD1897F9CD4A}" type="pres">
      <dgm:prSet presAssocID="{77685BC8-51ED-4380-BC65-952DF60768E2}" presName="parentLin" presStyleCnt="0"/>
      <dgm:spPr/>
    </dgm:pt>
    <dgm:pt modelId="{C7DA5070-128F-4B47-8F16-B4109E2234A9}" type="pres">
      <dgm:prSet presAssocID="{77685BC8-51ED-4380-BC65-952DF60768E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A1F704-FD20-4396-82E8-2ECE4DE4F070}" type="pres">
      <dgm:prSet presAssocID="{77685BC8-51ED-4380-BC65-952DF60768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33F26-B31A-4D5D-8605-D59BD362EE9B}" type="pres">
      <dgm:prSet presAssocID="{77685BC8-51ED-4380-BC65-952DF60768E2}" presName="negativeSpace" presStyleCnt="0"/>
      <dgm:spPr/>
    </dgm:pt>
    <dgm:pt modelId="{9383C39E-AB5A-4C7C-B810-E6D61C58FB64}" type="pres">
      <dgm:prSet presAssocID="{77685BC8-51ED-4380-BC65-952DF60768E2}" presName="childText" presStyleLbl="conFgAcc1" presStyleIdx="0" presStyleCnt="3">
        <dgm:presLayoutVars>
          <dgm:bulletEnabled val="1"/>
        </dgm:presLayoutVars>
      </dgm:prSet>
      <dgm:spPr/>
    </dgm:pt>
    <dgm:pt modelId="{996B2387-F12C-424C-9A72-B2CF46691CA9}" type="pres">
      <dgm:prSet presAssocID="{D3E408E3-0263-4154-B3DF-0C4903FC1A5B}" presName="spaceBetweenRectangles" presStyleCnt="0"/>
      <dgm:spPr/>
    </dgm:pt>
    <dgm:pt modelId="{2B111E1F-B66E-4662-9354-52BBE25B67B8}" type="pres">
      <dgm:prSet presAssocID="{C596C2D4-5A51-4446-824F-2887A04D784D}" presName="parentLin" presStyleCnt="0"/>
      <dgm:spPr/>
    </dgm:pt>
    <dgm:pt modelId="{A93351D8-676E-47FB-8E33-9B0358346BF7}" type="pres">
      <dgm:prSet presAssocID="{C596C2D4-5A51-4446-824F-2887A04D784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707645-0113-4F4F-AC59-403D08CB8BAB}" type="pres">
      <dgm:prSet presAssocID="{C596C2D4-5A51-4446-824F-2887A04D784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FFE76-1950-46EE-A20C-41070DBAE49D}" type="pres">
      <dgm:prSet presAssocID="{C596C2D4-5A51-4446-824F-2887A04D784D}" presName="negativeSpace" presStyleCnt="0"/>
      <dgm:spPr/>
    </dgm:pt>
    <dgm:pt modelId="{F6BF9BFF-D7B5-40AB-BD4C-27B1A932C73F}" type="pres">
      <dgm:prSet presAssocID="{C596C2D4-5A51-4446-824F-2887A04D784D}" presName="childText" presStyleLbl="conFgAcc1" presStyleIdx="1" presStyleCnt="3">
        <dgm:presLayoutVars>
          <dgm:bulletEnabled val="1"/>
        </dgm:presLayoutVars>
      </dgm:prSet>
      <dgm:spPr/>
    </dgm:pt>
    <dgm:pt modelId="{380FD5DD-F9A1-43AE-A479-E3793FA53736}" type="pres">
      <dgm:prSet presAssocID="{D9C870DC-AA59-4586-98DE-56709A298CDD}" presName="spaceBetweenRectangles" presStyleCnt="0"/>
      <dgm:spPr/>
    </dgm:pt>
    <dgm:pt modelId="{51DE1C53-3474-4302-B28C-7284F71B8CCD}" type="pres">
      <dgm:prSet presAssocID="{696AE681-4706-4395-9DAF-AF31AEDA4E5F}" presName="parentLin" presStyleCnt="0"/>
      <dgm:spPr/>
    </dgm:pt>
    <dgm:pt modelId="{D07E0B4F-055D-4864-A627-6E0252B9319D}" type="pres">
      <dgm:prSet presAssocID="{696AE681-4706-4395-9DAF-AF31AEDA4E5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72FD54D-DF36-44F2-A79A-0469621D6260}" type="pres">
      <dgm:prSet presAssocID="{696AE681-4706-4395-9DAF-AF31AEDA4E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DC1E-D8AE-4315-AB81-F0F453A81758}" type="pres">
      <dgm:prSet presAssocID="{696AE681-4706-4395-9DAF-AF31AEDA4E5F}" presName="negativeSpace" presStyleCnt="0"/>
      <dgm:spPr/>
    </dgm:pt>
    <dgm:pt modelId="{12803C77-F2B4-435B-A417-66E300FCBF2B}" type="pres">
      <dgm:prSet presAssocID="{696AE681-4706-4395-9DAF-AF31AEDA4E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5E8A3B8-5C23-43AB-94DB-6B16A32E5121}" type="presOf" srcId="{77685BC8-51ED-4380-BC65-952DF60768E2}" destId="{C7DA5070-128F-4B47-8F16-B4109E2234A9}" srcOrd="0" destOrd="0" presId="urn:microsoft.com/office/officeart/2005/8/layout/list1"/>
    <dgm:cxn modelId="{3C9C46C3-828A-4896-BEBA-8B14ABD91591}" type="presOf" srcId="{C596C2D4-5A51-4446-824F-2887A04D784D}" destId="{B7707645-0113-4F4F-AC59-403D08CB8BAB}" srcOrd="1" destOrd="0" presId="urn:microsoft.com/office/officeart/2005/8/layout/list1"/>
    <dgm:cxn modelId="{A6A1E1B6-CCEF-4069-BB53-8DEE9CAF5EE7}" type="presOf" srcId="{B03E7348-3269-4AC8-AF54-00331ACA9543}" destId="{B37E4B12-43DF-41C2-9B4C-DD5C8EC3AA77}" srcOrd="0" destOrd="0" presId="urn:microsoft.com/office/officeart/2005/8/layout/list1"/>
    <dgm:cxn modelId="{9CD4AD0F-A459-4DDF-ACB0-A3066EAAB338}" type="presOf" srcId="{696AE681-4706-4395-9DAF-AF31AEDA4E5F}" destId="{672FD54D-DF36-44F2-A79A-0469621D6260}" srcOrd="1" destOrd="0" presId="urn:microsoft.com/office/officeart/2005/8/layout/list1"/>
    <dgm:cxn modelId="{60589F9C-CBAC-468D-893F-36626AE317C8}" type="presOf" srcId="{77685BC8-51ED-4380-BC65-952DF60768E2}" destId="{F0A1F704-FD20-4396-82E8-2ECE4DE4F070}" srcOrd="1" destOrd="0" presId="urn:microsoft.com/office/officeart/2005/8/layout/list1"/>
    <dgm:cxn modelId="{2D44343A-7782-470E-BB66-A901401FF48F}" type="presOf" srcId="{696AE681-4706-4395-9DAF-AF31AEDA4E5F}" destId="{D07E0B4F-055D-4864-A627-6E0252B9319D}" srcOrd="0" destOrd="0" presId="urn:microsoft.com/office/officeart/2005/8/layout/list1"/>
    <dgm:cxn modelId="{570EDEEC-C181-428D-8024-E0281DCFBBA0}" srcId="{B03E7348-3269-4AC8-AF54-00331ACA9543}" destId="{696AE681-4706-4395-9DAF-AF31AEDA4E5F}" srcOrd="2" destOrd="0" parTransId="{0A2A0AD1-F381-4F34-8D81-D445881CA633}" sibTransId="{D5602721-2F05-4E64-BF2F-3DE638428D32}"/>
    <dgm:cxn modelId="{361FAC5A-487F-478C-9090-C8252363C501}" srcId="{B03E7348-3269-4AC8-AF54-00331ACA9543}" destId="{77685BC8-51ED-4380-BC65-952DF60768E2}" srcOrd="0" destOrd="0" parTransId="{1CB3C004-0537-4E82-AF6C-828CABB2B068}" sibTransId="{D3E408E3-0263-4154-B3DF-0C4903FC1A5B}"/>
    <dgm:cxn modelId="{8230CE26-C194-440F-99FC-57C8731583FB}" type="presOf" srcId="{C596C2D4-5A51-4446-824F-2887A04D784D}" destId="{A93351D8-676E-47FB-8E33-9B0358346BF7}" srcOrd="0" destOrd="0" presId="urn:microsoft.com/office/officeart/2005/8/layout/list1"/>
    <dgm:cxn modelId="{1FB84A15-EC41-4EB8-9F1A-4681EB7C219D}" srcId="{B03E7348-3269-4AC8-AF54-00331ACA9543}" destId="{C596C2D4-5A51-4446-824F-2887A04D784D}" srcOrd="1" destOrd="0" parTransId="{E63796FE-03B0-4D7B-A0DC-0AD530888DFA}" sibTransId="{D9C870DC-AA59-4586-98DE-56709A298CDD}"/>
    <dgm:cxn modelId="{385C2908-0EE8-42C4-96B3-4CBC869B8803}" type="presParOf" srcId="{B37E4B12-43DF-41C2-9B4C-DD5C8EC3AA77}" destId="{F27D397E-6023-40E5-AD5A-AD1897F9CD4A}" srcOrd="0" destOrd="0" presId="urn:microsoft.com/office/officeart/2005/8/layout/list1"/>
    <dgm:cxn modelId="{F2C8A85E-29E4-4DBF-83D9-40BE2242A427}" type="presParOf" srcId="{F27D397E-6023-40E5-AD5A-AD1897F9CD4A}" destId="{C7DA5070-128F-4B47-8F16-B4109E2234A9}" srcOrd="0" destOrd="0" presId="urn:microsoft.com/office/officeart/2005/8/layout/list1"/>
    <dgm:cxn modelId="{59114F28-2210-42E4-8F32-A95D9363C44F}" type="presParOf" srcId="{F27D397E-6023-40E5-AD5A-AD1897F9CD4A}" destId="{F0A1F704-FD20-4396-82E8-2ECE4DE4F070}" srcOrd="1" destOrd="0" presId="urn:microsoft.com/office/officeart/2005/8/layout/list1"/>
    <dgm:cxn modelId="{D4D02949-EB3B-402C-ADD4-7D32126AEC16}" type="presParOf" srcId="{B37E4B12-43DF-41C2-9B4C-DD5C8EC3AA77}" destId="{38433F26-B31A-4D5D-8605-D59BD362EE9B}" srcOrd="1" destOrd="0" presId="urn:microsoft.com/office/officeart/2005/8/layout/list1"/>
    <dgm:cxn modelId="{F386FC6E-7AF3-40D4-BBC9-88576664BF09}" type="presParOf" srcId="{B37E4B12-43DF-41C2-9B4C-DD5C8EC3AA77}" destId="{9383C39E-AB5A-4C7C-B810-E6D61C58FB64}" srcOrd="2" destOrd="0" presId="urn:microsoft.com/office/officeart/2005/8/layout/list1"/>
    <dgm:cxn modelId="{D82CB1A9-DD58-41EA-8D4B-ED02D7AC2E5F}" type="presParOf" srcId="{B37E4B12-43DF-41C2-9B4C-DD5C8EC3AA77}" destId="{996B2387-F12C-424C-9A72-B2CF46691CA9}" srcOrd="3" destOrd="0" presId="urn:microsoft.com/office/officeart/2005/8/layout/list1"/>
    <dgm:cxn modelId="{6D789319-15E3-44CF-BFFB-580CC4FB00D2}" type="presParOf" srcId="{B37E4B12-43DF-41C2-9B4C-DD5C8EC3AA77}" destId="{2B111E1F-B66E-4662-9354-52BBE25B67B8}" srcOrd="4" destOrd="0" presId="urn:microsoft.com/office/officeart/2005/8/layout/list1"/>
    <dgm:cxn modelId="{6F4941CB-D8AB-4BBB-9733-4DCB5D65414A}" type="presParOf" srcId="{2B111E1F-B66E-4662-9354-52BBE25B67B8}" destId="{A93351D8-676E-47FB-8E33-9B0358346BF7}" srcOrd="0" destOrd="0" presId="urn:microsoft.com/office/officeart/2005/8/layout/list1"/>
    <dgm:cxn modelId="{87526AAE-19C7-42A7-B44B-498B0F556084}" type="presParOf" srcId="{2B111E1F-B66E-4662-9354-52BBE25B67B8}" destId="{B7707645-0113-4F4F-AC59-403D08CB8BAB}" srcOrd="1" destOrd="0" presId="urn:microsoft.com/office/officeart/2005/8/layout/list1"/>
    <dgm:cxn modelId="{25AE4B05-18E5-4C9B-8035-4839B6391586}" type="presParOf" srcId="{B37E4B12-43DF-41C2-9B4C-DD5C8EC3AA77}" destId="{59EFFE76-1950-46EE-A20C-41070DBAE49D}" srcOrd="5" destOrd="0" presId="urn:microsoft.com/office/officeart/2005/8/layout/list1"/>
    <dgm:cxn modelId="{40595D70-6805-494D-AFDD-0E30CAFBE951}" type="presParOf" srcId="{B37E4B12-43DF-41C2-9B4C-DD5C8EC3AA77}" destId="{F6BF9BFF-D7B5-40AB-BD4C-27B1A932C73F}" srcOrd="6" destOrd="0" presId="urn:microsoft.com/office/officeart/2005/8/layout/list1"/>
    <dgm:cxn modelId="{5E8D53AD-6422-468A-A38F-242933CFB90D}" type="presParOf" srcId="{B37E4B12-43DF-41C2-9B4C-DD5C8EC3AA77}" destId="{380FD5DD-F9A1-43AE-A479-E3793FA53736}" srcOrd="7" destOrd="0" presId="urn:microsoft.com/office/officeart/2005/8/layout/list1"/>
    <dgm:cxn modelId="{EA58FC56-AFAD-4E5A-9D9B-107790142FCA}" type="presParOf" srcId="{B37E4B12-43DF-41C2-9B4C-DD5C8EC3AA77}" destId="{51DE1C53-3474-4302-B28C-7284F71B8CCD}" srcOrd="8" destOrd="0" presId="urn:microsoft.com/office/officeart/2005/8/layout/list1"/>
    <dgm:cxn modelId="{2413CE2C-7F88-4B5B-B9EA-6632471DB294}" type="presParOf" srcId="{51DE1C53-3474-4302-B28C-7284F71B8CCD}" destId="{D07E0B4F-055D-4864-A627-6E0252B9319D}" srcOrd="0" destOrd="0" presId="urn:microsoft.com/office/officeart/2005/8/layout/list1"/>
    <dgm:cxn modelId="{15F9E1E3-9D95-44BC-BCC5-0C6D3DDFA34C}" type="presParOf" srcId="{51DE1C53-3474-4302-B28C-7284F71B8CCD}" destId="{672FD54D-DF36-44F2-A79A-0469621D6260}" srcOrd="1" destOrd="0" presId="urn:microsoft.com/office/officeart/2005/8/layout/list1"/>
    <dgm:cxn modelId="{24CF6E9D-12C0-4469-B874-94EA2985BF9E}" type="presParOf" srcId="{B37E4B12-43DF-41C2-9B4C-DD5C8EC3AA77}" destId="{9726DC1E-D8AE-4315-AB81-F0F453A81758}" srcOrd="9" destOrd="0" presId="urn:microsoft.com/office/officeart/2005/8/layout/list1"/>
    <dgm:cxn modelId="{FE39DDF5-2CFF-4D1D-910A-653BEF7CFEF2}" type="presParOf" srcId="{B37E4B12-43DF-41C2-9B4C-DD5C8EC3AA77}" destId="{12803C77-F2B4-435B-A417-66E300FCBF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F0B173-CCBE-4C09-9B86-6DFA4539E767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3D6782-E7CB-4851-88CB-EA3E05428F07}">
      <dgm:prSet phldrT="[Текст]"/>
      <dgm:spPr/>
      <dgm:t>
        <a:bodyPr/>
        <a:lstStyle/>
        <a:p>
          <a:r>
            <a:rPr lang="uk-UA" dirty="0" smtClean="0"/>
            <a:t>Біологічний вплив:</a:t>
          </a:r>
          <a:endParaRPr lang="ru-RU" dirty="0"/>
        </a:p>
      </dgm:t>
    </dgm:pt>
    <dgm:pt modelId="{D767E6CB-7476-43BA-8F1F-BF4ED082B027}" type="parTrans" cxnId="{5D5AA6AF-F626-4F8D-B8A3-1FB4A9F28412}">
      <dgm:prSet/>
      <dgm:spPr/>
      <dgm:t>
        <a:bodyPr/>
        <a:lstStyle/>
        <a:p>
          <a:endParaRPr lang="ru-RU"/>
        </a:p>
      </dgm:t>
    </dgm:pt>
    <dgm:pt modelId="{FD4B015B-439F-47D8-9D26-12E5FA13E816}" type="sibTrans" cxnId="{5D5AA6AF-F626-4F8D-B8A3-1FB4A9F28412}">
      <dgm:prSet/>
      <dgm:spPr/>
      <dgm:t>
        <a:bodyPr/>
        <a:lstStyle/>
        <a:p>
          <a:endParaRPr lang="ru-RU"/>
        </a:p>
      </dgm:t>
    </dgm:pt>
    <dgm:pt modelId="{673F6AD9-C57E-4D76-9C1F-2560EF31FF0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5445997-99BC-4B98-BC05-DD4800C91C4E}" type="parTrans" cxnId="{6BC58096-3179-40D7-BDF8-D5A0E469A4EC}">
      <dgm:prSet/>
      <dgm:spPr/>
      <dgm:t>
        <a:bodyPr/>
        <a:lstStyle/>
        <a:p>
          <a:endParaRPr lang="ru-RU"/>
        </a:p>
      </dgm:t>
    </dgm:pt>
    <dgm:pt modelId="{B284C53D-31F5-4E44-A256-CF43BC8E0BC5}" type="sibTrans" cxnId="{6BC58096-3179-40D7-BDF8-D5A0E469A4EC}">
      <dgm:prSet/>
      <dgm:spPr/>
      <dgm:t>
        <a:bodyPr/>
        <a:lstStyle/>
        <a:p>
          <a:endParaRPr lang="ru-RU"/>
        </a:p>
      </dgm:t>
    </dgm:pt>
    <dgm:pt modelId="{39C80EF1-016C-4634-BC3B-5B4A1C72B551}">
      <dgm:prSet phldrT="[Текст]"/>
      <dgm:spPr/>
      <dgm:t>
        <a:bodyPr/>
        <a:lstStyle/>
        <a:p>
          <a:r>
            <a:rPr lang="uk-UA" dirty="0" smtClean="0"/>
            <a:t>Соціальний вплив:</a:t>
          </a:r>
          <a:endParaRPr lang="ru-RU" dirty="0"/>
        </a:p>
      </dgm:t>
    </dgm:pt>
    <dgm:pt modelId="{0B1425D1-C5DC-49E6-81C0-B148FAD26327}" type="parTrans" cxnId="{BD08E20A-1334-451D-B361-9A7332EFD592}">
      <dgm:prSet/>
      <dgm:spPr/>
      <dgm:t>
        <a:bodyPr/>
        <a:lstStyle/>
        <a:p>
          <a:endParaRPr lang="ru-RU"/>
        </a:p>
      </dgm:t>
    </dgm:pt>
    <dgm:pt modelId="{E0F7D39E-BAA5-45E4-8FDD-CCEB7D36616B}" type="sibTrans" cxnId="{BD08E20A-1334-451D-B361-9A7332EFD592}">
      <dgm:prSet/>
      <dgm:spPr/>
      <dgm:t>
        <a:bodyPr/>
        <a:lstStyle/>
        <a:p>
          <a:endParaRPr lang="ru-RU"/>
        </a:p>
      </dgm:t>
    </dgm:pt>
    <dgm:pt modelId="{0BAD1441-CCA1-44B1-BAA6-4B480B2DD313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A4FC64D-A117-4FDF-AC19-5B19AD1BE233}" type="sibTrans" cxnId="{18D6E1DD-8DF7-4476-A602-35F118CD7E25}">
      <dgm:prSet/>
      <dgm:spPr/>
      <dgm:t>
        <a:bodyPr/>
        <a:lstStyle/>
        <a:p>
          <a:endParaRPr lang="ru-RU"/>
        </a:p>
      </dgm:t>
    </dgm:pt>
    <dgm:pt modelId="{64B05FF0-C6F1-4B5F-A6EA-B5C5A13239BF}" type="parTrans" cxnId="{18D6E1DD-8DF7-4476-A602-35F118CD7E25}">
      <dgm:prSet/>
      <dgm:spPr/>
      <dgm:t>
        <a:bodyPr/>
        <a:lstStyle/>
        <a:p>
          <a:endParaRPr lang="ru-RU"/>
        </a:p>
      </dgm:t>
    </dgm:pt>
    <dgm:pt modelId="{9A296A65-F7FC-4F25-9494-A8B1C0250C6C}" type="pres">
      <dgm:prSet presAssocID="{89F0B173-CCBE-4C09-9B86-6DFA4539E76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586C12-8BCE-4119-92D1-10D5393874C6}" type="pres">
      <dgm:prSet presAssocID="{0BAD1441-CCA1-44B1-BAA6-4B480B2DD313}" presName="posSpace" presStyleCnt="0"/>
      <dgm:spPr/>
    </dgm:pt>
    <dgm:pt modelId="{F31C594B-804D-4E32-A5C3-603EA4119CFF}" type="pres">
      <dgm:prSet presAssocID="{0BAD1441-CCA1-44B1-BAA6-4B480B2DD313}" presName="vertFlow" presStyleCnt="0"/>
      <dgm:spPr/>
    </dgm:pt>
    <dgm:pt modelId="{BEB2AD90-E757-4B0C-93D8-821D8F763AA2}" type="pres">
      <dgm:prSet presAssocID="{0BAD1441-CCA1-44B1-BAA6-4B480B2DD313}" presName="topSpace" presStyleCnt="0"/>
      <dgm:spPr/>
    </dgm:pt>
    <dgm:pt modelId="{1715688D-634D-4DF8-9699-07B15DE2B0A2}" type="pres">
      <dgm:prSet presAssocID="{0BAD1441-CCA1-44B1-BAA6-4B480B2DD313}" presName="firstComp" presStyleCnt="0"/>
      <dgm:spPr/>
    </dgm:pt>
    <dgm:pt modelId="{5646281B-627B-4418-B349-811C87AD0B24}" type="pres">
      <dgm:prSet presAssocID="{0BAD1441-CCA1-44B1-BAA6-4B480B2DD313}" presName="firstChild" presStyleLbl="bgAccFollowNode1" presStyleIdx="0" presStyleCnt="2" custLinFactNeighborX="227" custLinFactNeighborY="4295"/>
      <dgm:spPr/>
      <dgm:t>
        <a:bodyPr/>
        <a:lstStyle/>
        <a:p>
          <a:endParaRPr lang="ru-RU"/>
        </a:p>
      </dgm:t>
    </dgm:pt>
    <dgm:pt modelId="{F3FA2F20-57AF-46B4-AA28-F8B175D6F15D}" type="pres">
      <dgm:prSet presAssocID="{0BAD1441-CCA1-44B1-BAA6-4B480B2DD313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16B85-9807-45DB-9507-2CA5721D9AF3}" type="pres">
      <dgm:prSet presAssocID="{0BAD1441-CCA1-44B1-BAA6-4B480B2DD313}" presName="negSpace" presStyleCnt="0"/>
      <dgm:spPr/>
    </dgm:pt>
    <dgm:pt modelId="{0D6A9799-CD3D-46C7-BE8B-F2BB89B72020}" type="pres">
      <dgm:prSet presAssocID="{0BAD1441-CCA1-44B1-BAA6-4B480B2DD313}" presName="circle" presStyleLbl="node1" presStyleIdx="0" presStyleCnt="2"/>
      <dgm:spPr/>
      <dgm:t>
        <a:bodyPr/>
        <a:lstStyle/>
        <a:p>
          <a:endParaRPr lang="ru-RU"/>
        </a:p>
      </dgm:t>
    </dgm:pt>
    <dgm:pt modelId="{2897009C-97B0-44E6-AED4-18C6B98D879F}" type="pres">
      <dgm:prSet presAssocID="{6A4FC64D-A117-4FDF-AC19-5B19AD1BE233}" presName="transSpace" presStyleCnt="0"/>
      <dgm:spPr/>
    </dgm:pt>
    <dgm:pt modelId="{1B7C2EEB-C3DD-4D5A-AF7D-CE1079364B4B}" type="pres">
      <dgm:prSet presAssocID="{673F6AD9-C57E-4D76-9C1F-2560EF31FF06}" presName="posSpace" presStyleCnt="0"/>
      <dgm:spPr/>
    </dgm:pt>
    <dgm:pt modelId="{3E30437A-D4EA-4F62-BEF6-7EDB846EC99B}" type="pres">
      <dgm:prSet presAssocID="{673F6AD9-C57E-4D76-9C1F-2560EF31FF06}" presName="vertFlow" presStyleCnt="0"/>
      <dgm:spPr/>
    </dgm:pt>
    <dgm:pt modelId="{043508E5-3AE9-4252-8426-C190982E7F2E}" type="pres">
      <dgm:prSet presAssocID="{673F6AD9-C57E-4D76-9C1F-2560EF31FF06}" presName="topSpace" presStyleCnt="0"/>
      <dgm:spPr/>
    </dgm:pt>
    <dgm:pt modelId="{E8658A50-BD45-45BB-B5C9-EDF5B5FBD6E2}" type="pres">
      <dgm:prSet presAssocID="{673F6AD9-C57E-4D76-9C1F-2560EF31FF06}" presName="firstComp" presStyleCnt="0"/>
      <dgm:spPr/>
    </dgm:pt>
    <dgm:pt modelId="{73F14929-4270-48D1-AD37-AFC5D0428FB6}" type="pres">
      <dgm:prSet presAssocID="{673F6AD9-C57E-4D76-9C1F-2560EF31FF06}" presName="firstChild" presStyleLbl="bgAccFollowNode1" presStyleIdx="1" presStyleCnt="2"/>
      <dgm:spPr/>
      <dgm:t>
        <a:bodyPr/>
        <a:lstStyle/>
        <a:p>
          <a:endParaRPr lang="ru-RU"/>
        </a:p>
      </dgm:t>
    </dgm:pt>
    <dgm:pt modelId="{E26F54C8-249E-4458-AAEF-F9504E177E76}" type="pres">
      <dgm:prSet presAssocID="{673F6AD9-C57E-4D76-9C1F-2560EF31FF06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DE1D6-0CB4-4C14-A461-14A2418D3EEF}" type="pres">
      <dgm:prSet presAssocID="{673F6AD9-C57E-4D76-9C1F-2560EF31FF06}" presName="negSpace" presStyleCnt="0"/>
      <dgm:spPr/>
    </dgm:pt>
    <dgm:pt modelId="{29F5F56C-9868-43C1-B6F6-7CDF8B12DF9C}" type="pres">
      <dgm:prSet presAssocID="{673F6AD9-C57E-4D76-9C1F-2560EF31FF06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6BC58096-3179-40D7-BDF8-D5A0E469A4EC}" srcId="{89F0B173-CCBE-4C09-9B86-6DFA4539E767}" destId="{673F6AD9-C57E-4D76-9C1F-2560EF31FF06}" srcOrd="1" destOrd="0" parTransId="{55445997-99BC-4B98-BC05-DD4800C91C4E}" sibTransId="{B284C53D-31F5-4E44-A256-CF43BC8E0BC5}"/>
    <dgm:cxn modelId="{AB9BA50B-E89C-4FF2-A51A-733BD66F70A0}" type="presOf" srcId="{673F6AD9-C57E-4D76-9C1F-2560EF31FF06}" destId="{29F5F56C-9868-43C1-B6F6-7CDF8B12DF9C}" srcOrd="0" destOrd="0" presId="urn:microsoft.com/office/officeart/2005/8/layout/hList9"/>
    <dgm:cxn modelId="{6A6557E4-8CC6-48E7-A53B-BF4BB1EB33F4}" type="presOf" srcId="{053D6782-E7CB-4851-88CB-EA3E05428F07}" destId="{F3FA2F20-57AF-46B4-AA28-F8B175D6F15D}" srcOrd="1" destOrd="0" presId="urn:microsoft.com/office/officeart/2005/8/layout/hList9"/>
    <dgm:cxn modelId="{60F18C2F-AA4A-4D9F-9D5B-E759CCCEDACB}" type="presOf" srcId="{39C80EF1-016C-4634-BC3B-5B4A1C72B551}" destId="{E26F54C8-249E-4458-AAEF-F9504E177E76}" srcOrd="1" destOrd="0" presId="urn:microsoft.com/office/officeart/2005/8/layout/hList9"/>
    <dgm:cxn modelId="{5D5AA6AF-F626-4F8D-B8A3-1FB4A9F28412}" srcId="{0BAD1441-CCA1-44B1-BAA6-4B480B2DD313}" destId="{053D6782-E7CB-4851-88CB-EA3E05428F07}" srcOrd="0" destOrd="0" parTransId="{D767E6CB-7476-43BA-8F1F-BF4ED082B027}" sibTransId="{FD4B015B-439F-47D8-9D26-12E5FA13E816}"/>
    <dgm:cxn modelId="{18D6E1DD-8DF7-4476-A602-35F118CD7E25}" srcId="{89F0B173-CCBE-4C09-9B86-6DFA4539E767}" destId="{0BAD1441-CCA1-44B1-BAA6-4B480B2DD313}" srcOrd="0" destOrd="0" parTransId="{64B05FF0-C6F1-4B5F-A6EA-B5C5A13239BF}" sibTransId="{6A4FC64D-A117-4FDF-AC19-5B19AD1BE233}"/>
    <dgm:cxn modelId="{BD08E20A-1334-451D-B361-9A7332EFD592}" srcId="{673F6AD9-C57E-4D76-9C1F-2560EF31FF06}" destId="{39C80EF1-016C-4634-BC3B-5B4A1C72B551}" srcOrd="0" destOrd="0" parTransId="{0B1425D1-C5DC-49E6-81C0-B148FAD26327}" sibTransId="{E0F7D39E-BAA5-45E4-8FDD-CCEB7D36616B}"/>
    <dgm:cxn modelId="{0BD498FF-A38C-41EA-9C48-D5FAA18FA452}" type="presOf" srcId="{39C80EF1-016C-4634-BC3B-5B4A1C72B551}" destId="{73F14929-4270-48D1-AD37-AFC5D0428FB6}" srcOrd="0" destOrd="0" presId="urn:microsoft.com/office/officeart/2005/8/layout/hList9"/>
    <dgm:cxn modelId="{D5E85BB9-FD6A-4C06-B271-6EFEC84C86C7}" type="presOf" srcId="{0BAD1441-CCA1-44B1-BAA6-4B480B2DD313}" destId="{0D6A9799-CD3D-46C7-BE8B-F2BB89B72020}" srcOrd="0" destOrd="0" presId="urn:microsoft.com/office/officeart/2005/8/layout/hList9"/>
    <dgm:cxn modelId="{D7A2937A-011E-4A9B-984B-C4D2F6E8EB31}" type="presOf" srcId="{053D6782-E7CB-4851-88CB-EA3E05428F07}" destId="{5646281B-627B-4418-B349-811C87AD0B24}" srcOrd="0" destOrd="0" presId="urn:microsoft.com/office/officeart/2005/8/layout/hList9"/>
    <dgm:cxn modelId="{658DBF02-44C7-4CCA-AFD8-EB355B72F888}" type="presOf" srcId="{89F0B173-CCBE-4C09-9B86-6DFA4539E767}" destId="{9A296A65-F7FC-4F25-9494-A8B1C0250C6C}" srcOrd="0" destOrd="0" presId="urn:microsoft.com/office/officeart/2005/8/layout/hList9"/>
    <dgm:cxn modelId="{7DD18B89-E0F9-425E-B249-4044480DD9D3}" type="presParOf" srcId="{9A296A65-F7FC-4F25-9494-A8B1C0250C6C}" destId="{63586C12-8BCE-4119-92D1-10D5393874C6}" srcOrd="0" destOrd="0" presId="urn:microsoft.com/office/officeart/2005/8/layout/hList9"/>
    <dgm:cxn modelId="{5DDD0614-9C42-41F5-8190-C1777C9FA9C9}" type="presParOf" srcId="{9A296A65-F7FC-4F25-9494-A8B1C0250C6C}" destId="{F31C594B-804D-4E32-A5C3-603EA4119CFF}" srcOrd="1" destOrd="0" presId="urn:microsoft.com/office/officeart/2005/8/layout/hList9"/>
    <dgm:cxn modelId="{600D3851-B4D4-4A35-A613-8345D9F78165}" type="presParOf" srcId="{F31C594B-804D-4E32-A5C3-603EA4119CFF}" destId="{BEB2AD90-E757-4B0C-93D8-821D8F763AA2}" srcOrd="0" destOrd="0" presId="urn:microsoft.com/office/officeart/2005/8/layout/hList9"/>
    <dgm:cxn modelId="{317E4AAF-7192-4409-9CA7-787E9D2B09FE}" type="presParOf" srcId="{F31C594B-804D-4E32-A5C3-603EA4119CFF}" destId="{1715688D-634D-4DF8-9699-07B15DE2B0A2}" srcOrd="1" destOrd="0" presId="urn:microsoft.com/office/officeart/2005/8/layout/hList9"/>
    <dgm:cxn modelId="{8BCD343B-1B84-4185-AF55-EBC0BB79ECEA}" type="presParOf" srcId="{1715688D-634D-4DF8-9699-07B15DE2B0A2}" destId="{5646281B-627B-4418-B349-811C87AD0B24}" srcOrd="0" destOrd="0" presId="urn:microsoft.com/office/officeart/2005/8/layout/hList9"/>
    <dgm:cxn modelId="{38418FEF-6D4C-408C-B717-266441EB0635}" type="presParOf" srcId="{1715688D-634D-4DF8-9699-07B15DE2B0A2}" destId="{F3FA2F20-57AF-46B4-AA28-F8B175D6F15D}" srcOrd="1" destOrd="0" presId="urn:microsoft.com/office/officeart/2005/8/layout/hList9"/>
    <dgm:cxn modelId="{4D3F65B0-4934-4788-93EC-89643669DBA3}" type="presParOf" srcId="{9A296A65-F7FC-4F25-9494-A8B1C0250C6C}" destId="{B8616B85-9807-45DB-9507-2CA5721D9AF3}" srcOrd="2" destOrd="0" presId="urn:microsoft.com/office/officeart/2005/8/layout/hList9"/>
    <dgm:cxn modelId="{415669F4-46B9-47A8-96A7-8EAC3D47E435}" type="presParOf" srcId="{9A296A65-F7FC-4F25-9494-A8B1C0250C6C}" destId="{0D6A9799-CD3D-46C7-BE8B-F2BB89B72020}" srcOrd="3" destOrd="0" presId="urn:microsoft.com/office/officeart/2005/8/layout/hList9"/>
    <dgm:cxn modelId="{83926D2B-68A5-4471-8791-4188CFE6EA91}" type="presParOf" srcId="{9A296A65-F7FC-4F25-9494-A8B1C0250C6C}" destId="{2897009C-97B0-44E6-AED4-18C6B98D879F}" srcOrd="4" destOrd="0" presId="urn:microsoft.com/office/officeart/2005/8/layout/hList9"/>
    <dgm:cxn modelId="{316D4F78-E729-49B7-8AF7-E1A20692AA17}" type="presParOf" srcId="{9A296A65-F7FC-4F25-9494-A8B1C0250C6C}" destId="{1B7C2EEB-C3DD-4D5A-AF7D-CE1079364B4B}" srcOrd="5" destOrd="0" presId="urn:microsoft.com/office/officeart/2005/8/layout/hList9"/>
    <dgm:cxn modelId="{FD008C61-CDE9-4E03-81F0-A1F74E93F9EA}" type="presParOf" srcId="{9A296A65-F7FC-4F25-9494-A8B1C0250C6C}" destId="{3E30437A-D4EA-4F62-BEF6-7EDB846EC99B}" srcOrd="6" destOrd="0" presId="urn:microsoft.com/office/officeart/2005/8/layout/hList9"/>
    <dgm:cxn modelId="{7B4207F5-D6BC-46B6-8F1C-055B75E16AD7}" type="presParOf" srcId="{3E30437A-D4EA-4F62-BEF6-7EDB846EC99B}" destId="{043508E5-3AE9-4252-8426-C190982E7F2E}" srcOrd="0" destOrd="0" presId="urn:microsoft.com/office/officeart/2005/8/layout/hList9"/>
    <dgm:cxn modelId="{63E5A563-CCA4-4A81-A938-62CDE6C6CC5F}" type="presParOf" srcId="{3E30437A-D4EA-4F62-BEF6-7EDB846EC99B}" destId="{E8658A50-BD45-45BB-B5C9-EDF5B5FBD6E2}" srcOrd="1" destOrd="0" presId="urn:microsoft.com/office/officeart/2005/8/layout/hList9"/>
    <dgm:cxn modelId="{60F6D92F-8DC2-4CC2-8093-180D209DAD71}" type="presParOf" srcId="{E8658A50-BD45-45BB-B5C9-EDF5B5FBD6E2}" destId="{73F14929-4270-48D1-AD37-AFC5D0428FB6}" srcOrd="0" destOrd="0" presId="urn:microsoft.com/office/officeart/2005/8/layout/hList9"/>
    <dgm:cxn modelId="{1AAA6223-CFE9-4EF7-8E2B-29BA4979D71B}" type="presParOf" srcId="{E8658A50-BD45-45BB-B5C9-EDF5B5FBD6E2}" destId="{E26F54C8-249E-4458-AAEF-F9504E177E76}" srcOrd="1" destOrd="0" presId="urn:microsoft.com/office/officeart/2005/8/layout/hList9"/>
    <dgm:cxn modelId="{18161FC1-61F8-4A5C-8611-F6EAF08D8FBE}" type="presParOf" srcId="{9A296A65-F7FC-4F25-9494-A8B1C0250C6C}" destId="{6EEDE1D6-0CB4-4C14-A461-14A2418D3EEF}" srcOrd="7" destOrd="0" presId="urn:microsoft.com/office/officeart/2005/8/layout/hList9"/>
    <dgm:cxn modelId="{34B39B72-90C7-413A-84A1-F7AFF0B69AAB}" type="presParOf" srcId="{9A296A65-F7FC-4F25-9494-A8B1C0250C6C}" destId="{29F5F56C-9868-43C1-B6F6-7CDF8B12DF9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BB07FB-909A-4274-B958-5CC387876075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Біолог</a:t>
          </a:r>
          <a:r>
            <a:rPr lang="uk-UA" sz="1700" kern="1200" dirty="0" err="1" smtClean="0"/>
            <a:t>ічна</a:t>
          </a:r>
          <a:r>
            <a:rPr lang="uk-UA" sz="1700" kern="1200" dirty="0" smtClean="0"/>
            <a:t> основа </a:t>
          </a:r>
          <a:endParaRPr lang="ru-RU" sz="1700" kern="1200" dirty="0"/>
        </a:p>
      </dsp:txBody>
      <dsp:txXfrm>
        <a:off x="382488" y="1472"/>
        <a:ext cx="1480839" cy="1480839"/>
      </dsp:txXfrm>
    </dsp:sp>
    <dsp:sp modelId="{1285F156-5D49-4213-AD81-89630829AA87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93464" y="1602556"/>
        <a:ext cx="858887" cy="858887"/>
      </dsp:txXfrm>
    </dsp:sp>
    <dsp:sp modelId="{B476280D-A004-4666-9FD4-41224B6E7C45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Соціальне </a:t>
          </a:r>
          <a:r>
            <a:rPr lang="uk-UA" sz="1700" kern="1200" dirty="0" err="1" smtClean="0"/>
            <a:t>оточнення</a:t>
          </a:r>
          <a:endParaRPr lang="ru-RU" sz="1700" kern="1200" dirty="0"/>
        </a:p>
      </dsp:txBody>
      <dsp:txXfrm>
        <a:off x="382488" y="2581687"/>
        <a:ext cx="1480839" cy="1480839"/>
      </dsp:txXfrm>
    </dsp:sp>
    <dsp:sp modelId="{2F876B25-894F-4FD4-8B33-78E72BD1BAD5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085454" y="1756563"/>
        <a:ext cx="470907" cy="550872"/>
      </dsp:txXfrm>
    </dsp:sp>
    <dsp:sp modelId="{956BF2D3-499E-48CB-BDFB-51B0FD59D923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Розвиток ПП</a:t>
          </a:r>
          <a:endParaRPr lang="ru-RU" sz="4000" kern="1200" dirty="0"/>
        </a:p>
      </dsp:txBody>
      <dsp:txXfrm>
        <a:off x="2751832" y="551160"/>
        <a:ext cx="2961679" cy="29616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DAF276-0B9F-44A9-8061-C4D0DD4EB617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FCCC6-E936-4032-98AC-35719FBC72AA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10202-819E-4E72-91A6-D32F5ABCBB9F}">
      <dsp:nvSpPr>
        <dsp:cNvPr id="0" name=""/>
        <dsp:cNvSpPr/>
      </dsp:nvSpPr>
      <dsp:spPr>
        <a:xfrm>
          <a:off x="3230880" y="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сприймання</a:t>
          </a:r>
          <a:endParaRPr lang="ru-RU" sz="2400" kern="1200" dirty="0"/>
        </a:p>
      </dsp:txBody>
      <dsp:txXfrm>
        <a:off x="3230880" y="0"/>
        <a:ext cx="1950720" cy="1706880"/>
      </dsp:txXfrm>
    </dsp:sp>
    <dsp:sp modelId="{DE8D8266-0F4D-425E-862C-095048637EA7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C2CB4-E8E1-492E-9BB6-2A526DB7683C}">
      <dsp:nvSpPr>
        <dsp:cNvPr id="0" name=""/>
        <dsp:cNvSpPr/>
      </dsp:nvSpPr>
      <dsp:spPr>
        <a:xfrm>
          <a:off x="914400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стимули</a:t>
          </a:r>
          <a:endParaRPr lang="ru-RU" sz="2400" kern="1200" dirty="0"/>
        </a:p>
      </dsp:txBody>
      <dsp:txXfrm>
        <a:off x="914400" y="2357120"/>
        <a:ext cx="1950720" cy="1706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83C39E-AB5A-4C7C-B810-E6D61C58FB64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1F704-FD20-4396-82E8-2ECE4DE4F070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Наочно-дійове</a:t>
          </a:r>
          <a:endParaRPr lang="ru-RU" sz="3400" kern="1200" dirty="0"/>
        </a:p>
      </dsp:txBody>
      <dsp:txXfrm>
        <a:off x="411480" y="41421"/>
        <a:ext cx="5760720" cy="1003680"/>
      </dsp:txXfrm>
    </dsp:sp>
    <dsp:sp modelId="{F6BF9BFF-D7B5-40AB-BD4C-27B1A932C73F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07645-0113-4F4F-AC59-403D08CB8BAB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Наочно-образне</a:t>
          </a:r>
          <a:endParaRPr lang="ru-RU" sz="3400" kern="1200" dirty="0"/>
        </a:p>
      </dsp:txBody>
      <dsp:txXfrm>
        <a:off x="411480" y="1583661"/>
        <a:ext cx="5760720" cy="1003680"/>
      </dsp:txXfrm>
    </dsp:sp>
    <dsp:sp modelId="{12803C77-F2B4-435B-A417-66E300FCBF2B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FD54D-DF36-44F2-A79A-0469621D6260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Словесно-логічне</a:t>
          </a:r>
          <a:endParaRPr lang="ru-RU" sz="3400" kern="1200" dirty="0"/>
        </a:p>
      </dsp:txBody>
      <dsp:txXfrm>
        <a:off x="411480" y="3125901"/>
        <a:ext cx="5760720" cy="1003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46281B-627B-4418-B349-811C87AD0B24}">
      <dsp:nvSpPr>
        <dsp:cNvPr id="0" name=""/>
        <dsp:cNvSpPr/>
      </dsp:nvSpPr>
      <dsp:spPr>
        <a:xfrm>
          <a:off x="1378507" y="1591725"/>
          <a:ext cx="2570745" cy="17146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Біологічний вплив:</a:t>
          </a:r>
          <a:endParaRPr lang="ru-RU" sz="3000" kern="1200" dirty="0"/>
        </a:p>
      </dsp:txBody>
      <dsp:txXfrm>
        <a:off x="1789826" y="1591725"/>
        <a:ext cx="2159426" cy="1714687"/>
      </dsp:txXfrm>
    </dsp:sp>
    <dsp:sp modelId="{0D6A9799-CD3D-46C7-BE8B-F2BB89B72020}">
      <dsp:nvSpPr>
        <dsp:cNvPr id="0" name=""/>
        <dsp:cNvSpPr/>
      </dsp:nvSpPr>
      <dsp:spPr>
        <a:xfrm>
          <a:off x="1607" y="832547"/>
          <a:ext cx="1713830" cy="17138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607" y="832547"/>
        <a:ext cx="1713830" cy="1713830"/>
      </dsp:txXfrm>
    </dsp:sp>
    <dsp:sp modelId="{73F14929-4270-48D1-AD37-AFC5D0428FB6}">
      <dsp:nvSpPr>
        <dsp:cNvPr id="0" name=""/>
        <dsp:cNvSpPr/>
      </dsp:nvSpPr>
      <dsp:spPr>
        <a:xfrm>
          <a:off x="5657247" y="1518079"/>
          <a:ext cx="2570745" cy="17146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Соціальний вплив:</a:t>
          </a:r>
          <a:endParaRPr lang="ru-RU" sz="3000" kern="1200" dirty="0"/>
        </a:p>
      </dsp:txBody>
      <dsp:txXfrm>
        <a:off x="6068566" y="1518079"/>
        <a:ext cx="2159426" cy="1714687"/>
      </dsp:txXfrm>
    </dsp:sp>
    <dsp:sp modelId="{29F5F56C-9868-43C1-B6F6-7CDF8B12DF9C}">
      <dsp:nvSpPr>
        <dsp:cNvPr id="0" name=""/>
        <dsp:cNvSpPr/>
      </dsp:nvSpPr>
      <dsp:spPr>
        <a:xfrm>
          <a:off x="4286183" y="832547"/>
          <a:ext cx="1713830" cy="17138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4286183" y="832547"/>
        <a:ext cx="1713830" cy="171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Пізнавальний розвиток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Сприймання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7308304" cy="4525963"/>
          </a:xfrm>
        </p:spPr>
        <p:txBody>
          <a:bodyPr>
            <a:normAutofit/>
          </a:bodyPr>
          <a:lstStyle/>
          <a:p>
            <a:r>
              <a:rPr lang="vi-VN" dirty="0"/>
              <a:t>Сприйняття́, </a:t>
            </a:r>
            <a:r>
              <a:rPr lang="vi-VN" b="1" dirty="0"/>
              <a:t>сприйма́ння</a:t>
            </a:r>
            <a:r>
              <a:rPr lang="vi-VN" dirty="0"/>
              <a:t> (перцепція, від лат. </a:t>
            </a:r>
            <a:r>
              <a:rPr lang="en-US" dirty="0" err="1"/>
              <a:t>perceptio</a:t>
            </a:r>
            <a:r>
              <a:rPr lang="en-US" dirty="0"/>
              <a:t>) — </a:t>
            </a:r>
            <a:r>
              <a:rPr lang="vi-VN" dirty="0"/>
              <a:t>пізнавальний психічний процес, який полягає у відображенні людиною предметів і явищ, у сукупності всіх їх якостей при безпосередній дії на органи чуття.</a:t>
            </a:r>
            <a:endParaRPr lang="ru-RU" dirty="0"/>
          </a:p>
        </p:txBody>
      </p:sp>
      <p:sp>
        <p:nvSpPr>
          <p:cNvPr id="18434" name="AutoShape 2" descr="mediational processed in cognitive psyc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mediational processed in cognitive psyc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mediational processed in cognitive psyc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3717032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40" name="AutoShape 8" descr="perception vs sen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perception vs sen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perception vs sen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приймання, Поняття про сприймання. Фізіологічні основи сприймання,  Класифікація та види сприймання. Ілюзії сприймання - Загальна психологія -  Навчальні матеріали онлайн"/>
          <p:cNvPicPr>
            <a:picLocks noChangeAspect="1" noChangeArrowheads="1"/>
          </p:cNvPicPr>
          <p:nvPr/>
        </p:nvPicPr>
        <p:blipFill>
          <a:blip r:embed="rId2" cstate="print"/>
          <a:srcRect l="1795" b="3448"/>
          <a:stretch>
            <a:fillRect/>
          </a:stretch>
        </p:blipFill>
        <p:spPr bwMode="auto">
          <a:xfrm>
            <a:off x="683568" y="1340768"/>
            <a:ext cx="787835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Теорії сприймання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Висхідне</a:t>
            </a:r>
          </a:p>
          <a:p>
            <a:r>
              <a:rPr lang="uk-UA" dirty="0" smtClean="0"/>
              <a:t>Низхідне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771800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>
            <a:off x="611560" y="4077072"/>
            <a:ext cx="1728192" cy="165618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Досвід!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Увага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/>
              <a:t>Ува́га</a:t>
            </a:r>
            <a:r>
              <a:rPr lang="vi-VN" dirty="0"/>
              <a:t> — спрямованість психічної діяльності людини та її зосередженість у певний момент на об'єкти або явища, які мають для людини певне значення при одночасному абстрагуванні від інших, в результаті чого вони відображаються повніше, чіткіше, глибше, ніж інші.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204864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Як мозок визначає, що важливо: механізми ува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157192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Види уваги - Загальна психологія - Навчальні матеріали онлай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968552" cy="3175816"/>
          </a:xfrm>
          <a:prstGeom prst="rect">
            <a:avLst/>
          </a:prstGeom>
          <a:noFill/>
        </p:spPr>
      </p:pic>
      <p:pic>
        <p:nvPicPr>
          <p:cNvPr id="21508" name="Picture 4" descr="Властивості уваги та їх розвиток - Загальна психологія - Навчальні  матеріали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95222"/>
            <a:ext cx="7204670" cy="306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Вибірковість уваги </a:t>
            </a:r>
            <a:endParaRPr lang="ru-RU" dirty="0"/>
          </a:p>
        </p:txBody>
      </p:sp>
      <p:pic>
        <p:nvPicPr>
          <p:cNvPr id="30724" name="Picture 4" descr="dichotic listening ta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798545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Пам'ять</a:t>
            </a:r>
            <a:r>
              <a:rPr lang="ru-RU" dirty="0"/>
              <a:t> — 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закріпленні</a:t>
            </a:r>
            <a:r>
              <a:rPr lang="ru-RU" dirty="0"/>
              <a:t>, </a:t>
            </a:r>
            <a:r>
              <a:rPr lang="ru-RU" dirty="0" err="1"/>
              <a:t>збереженні</a:t>
            </a:r>
            <a:r>
              <a:rPr lang="ru-RU" dirty="0"/>
              <a:t>, </a:t>
            </a:r>
            <a:r>
              <a:rPr lang="ru-RU" dirty="0" err="1"/>
              <a:t>наступному</a:t>
            </a:r>
            <a:r>
              <a:rPr lang="ru-RU" dirty="0"/>
              <a:t> </a:t>
            </a:r>
            <a:r>
              <a:rPr lang="ru-RU" dirty="0" err="1"/>
              <a:t>відтворенні</a:t>
            </a:r>
            <a:r>
              <a:rPr lang="ru-RU" dirty="0"/>
              <a:t> та </a:t>
            </a:r>
            <a:r>
              <a:rPr lang="ru-RU" dirty="0" err="1"/>
              <a:t>забуванні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повторного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життєдіяльності</a:t>
            </a:r>
            <a:r>
              <a:rPr lang="ru-RU" dirty="0"/>
              <a:t> </a:t>
            </a:r>
            <a:r>
              <a:rPr lang="ru-RU" dirty="0" err="1"/>
              <a:t>людини</a:t>
            </a:r>
            <a:r>
              <a:rPr lang="ru-RU" dirty="0"/>
              <a:t>.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08920"/>
            <a:ext cx="42484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амять, Понятие о памяти. Функции и теории памяти, Виды памяти, их  особенности - Общая псих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6192688" cy="2954683"/>
          </a:xfrm>
          <a:prstGeom prst="rect">
            <a:avLst/>
          </a:prstGeom>
          <a:noFill/>
        </p:spPr>
      </p:pic>
      <p:pic>
        <p:nvPicPr>
          <p:cNvPr id="27652" name="Picture 4" descr="Пам'ять, Поняття про пам'ять. Функції та теорії пам'яті, Види пам'яті, їх  особливості - Загальна психологія - Навчальні матеріали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02986"/>
            <a:ext cx="6643464" cy="290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Мислення</a:t>
            </a:r>
            <a:r>
              <a:rPr lang="ru-RU" b="1" dirty="0"/>
              <a:t> 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нового,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опосередкування</a:t>
            </a:r>
            <a:r>
              <a:rPr lang="ru-RU" dirty="0"/>
              <a:t> та </a:t>
            </a:r>
            <a:r>
              <a:rPr lang="ru-RU" dirty="0" err="1"/>
              <a:t>узагальнення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синтезу,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780928"/>
            <a:ext cx="30243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ьная выноска 4"/>
          <p:cNvSpPr/>
          <p:nvPr/>
        </p:nvSpPr>
        <p:spPr>
          <a:xfrm>
            <a:off x="2843808" y="4869160"/>
            <a:ext cx="2952328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Проблемна ситуація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мислення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52120" y="3573016"/>
            <a:ext cx="324036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/>
              <a:t>аналіз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синтез,</a:t>
            </a:r>
          </a:p>
          <a:p>
            <a:r>
              <a:rPr lang="ru-RU" sz="2800" dirty="0" err="1" smtClean="0"/>
              <a:t>абстрагування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узагальнення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порівняння</a:t>
            </a:r>
            <a:r>
              <a:rPr lang="ru-RU" sz="2800" dirty="0" smtClean="0"/>
              <a:t>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/>
              <a:t>Когніція</a:t>
            </a:r>
            <a:r>
              <a:rPr lang="uk-UA" dirty="0" smtClean="0"/>
              <a:t> –  </a:t>
            </a:r>
            <a:r>
              <a:rPr lang="uk-UA" dirty="0" err="1" smtClean="0"/>
              <a:t>мисленнєві</a:t>
            </a:r>
            <a:r>
              <a:rPr lang="uk-UA" dirty="0" smtClean="0"/>
              <a:t> операції, що обслуговують сприймання </a:t>
            </a:r>
            <a:r>
              <a:rPr lang="uk-UA" i="1" dirty="0" smtClean="0"/>
              <a:t>= пізнання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Когнітивна система – с., в основі якої лежать сприймання, свідомість, пам’ять та мова.</a:t>
            </a:r>
          </a:p>
          <a:p>
            <a:endParaRPr lang="uk-UA" dirty="0" smtClean="0"/>
          </a:p>
          <a:p>
            <a:r>
              <a:rPr lang="uk-UA" dirty="0" smtClean="0"/>
              <a:t>Когнітивні науки - </a:t>
            </a:r>
            <a:r>
              <a:rPr lang="uk-UA" dirty="0"/>
              <a:t>теорію пізнання, </a:t>
            </a:r>
            <a:r>
              <a:rPr lang="ru-RU" dirty="0" err="1"/>
              <a:t>когнітивну</a:t>
            </a:r>
            <a:r>
              <a:rPr lang="ru-RU" dirty="0"/>
              <a:t> </a:t>
            </a:r>
            <a:r>
              <a:rPr lang="ru-RU" dirty="0" err="1"/>
              <a:t>психологію</a:t>
            </a:r>
            <a:r>
              <a:rPr lang="ru-RU" dirty="0"/>
              <a:t>, </a:t>
            </a:r>
            <a:r>
              <a:rPr lang="ru-RU" dirty="0" err="1"/>
              <a:t>нейрофізіологію</a:t>
            </a:r>
            <a:r>
              <a:rPr lang="ru-RU" dirty="0"/>
              <a:t>, </a:t>
            </a:r>
            <a:r>
              <a:rPr lang="ru-RU" dirty="0" err="1"/>
              <a:t>когнітивну</a:t>
            </a:r>
            <a:r>
              <a:rPr lang="ru-RU" dirty="0"/>
              <a:t> </a:t>
            </a:r>
            <a:r>
              <a:rPr lang="ru-RU" dirty="0" err="1"/>
              <a:t>лінгвістику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 штучного </a:t>
            </a:r>
            <a:r>
              <a:rPr lang="ru-RU" dirty="0" err="1"/>
              <a:t>інтелекту</a:t>
            </a:r>
            <a:r>
              <a:rPr lang="ru-RU" dirty="0"/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4" name="Picture 2" descr="https://upload.wikimedia.org/wikipedia/commons/thumb/d/dd/Cognitive_Science_Hexagon.svg/800px-Cognitive_Science_Hexag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008" y="1628800"/>
            <a:ext cx="335699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Picture 14" descr="Multiple Intelligences | Thomas Armstrong, Ph.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226" y="2512343"/>
            <a:ext cx="4374774" cy="43456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І</a:t>
            </a:r>
            <a:r>
              <a:rPr lang="ru-RU" dirty="0" err="1" smtClean="0"/>
              <a:t>нтелект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/>
          <a:lstStyle/>
          <a:p>
            <a:r>
              <a:rPr lang="uk-UA" dirty="0" smtClean="0"/>
              <a:t>Загальний (</a:t>
            </a:r>
            <a:r>
              <a:rPr lang="en-US" dirty="0" err="1" smtClean="0"/>
              <a:t>Thurstone</a:t>
            </a:r>
            <a:r>
              <a:rPr lang="uk-UA" dirty="0" smtClean="0"/>
              <a:t>) – оперування цифрами, словами, просторова </a:t>
            </a:r>
            <a:r>
              <a:rPr lang="uk-UA" dirty="0" err="1" smtClean="0"/>
              <a:t>оріентація</a:t>
            </a:r>
            <a:r>
              <a:rPr lang="uk-UA" dirty="0" smtClean="0"/>
              <a:t>, запам'ятовування, розуміння правил, принципів</a:t>
            </a:r>
          </a:p>
          <a:p>
            <a:r>
              <a:rPr lang="uk-UA" dirty="0" smtClean="0"/>
              <a:t>Специфічний (</a:t>
            </a:r>
            <a:r>
              <a:rPr lang="en-US" dirty="0" smtClean="0"/>
              <a:t>Gardner</a:t>
            </a:r>
            <a:r>
              <a:rPr lang="uk-UA" dirty="0" smtClean="0"/>
              <a:t>)</a:t>
            </a:r>
          </a:p>
          <a:p>
            <a:endParaRPr lang="uk-UA" dirty="0" smtClean="0"/>
          </a:p>
        </p:txBody>
      </p:sp>
      <p:sp>
        <p:nvSpPr>
          <p:cNvPr id="34818" name="AutoShape 2" descr="Multiple Intellig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Multiple Intellig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Multiple Intellig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Multiple Intellig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Multiple Intellig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Профілактичні заходи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Двостороння</a:t>
            </a:r>
            <a:r>
              <a:rPr lang="ru-RU" dirty="0" smtClean="0"/>
              <a:t> </a:t>
            </a:r>
            <a:r>
              <a:rPr lang="ru-RU" dirty="0" err="1" smtClean="0"/>
              <a:t>регуляція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- від підкіркових утворень</a:t>
            </a:r>
          </a:p>
          <a:p>
            <a:r>
              <a:rPr lang="uk-UA" dirty="0" smtClean="0"/>
              <a:t>- від кори</a:t>
            </a:r>
            <a:endParaRPr lang="ru-RU" dirty="0"/>
          </a:p>
        </p:txBody>
      </p:sp>
      <p:pic>
        <p:nvPicPr>
          <p:cNvPr id="35842" name="Picture 2" descr="Что делает нас успешными: наш мозг или мы сами? – iMarketer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420888"/>
            <a:ext cx="4784626" cy="402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https://www.ircentr.space/videozanyattya-rozvytok-piznavalnyh-protsesiv/videouroky/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гнитивный диссонанс» Л. Фестинджера - U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488831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Терміни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Пізнавальний</a:t>
            </a:r>
            <a:r>
              <a:rPr lang="ru-RU" b="1" i="1" dirty="0"/>
              <a:t> </a:t>
            </a:r>
            <a:r>
              <a:rPr lang="ru-RU" b="1" i="1" dirty="0" err="1"/>
              <a:t>процес</a:t>
            </a:r>
            <a:r>
              <a:rPr lang="ru-RU" b="1" i="1" dirty="0"/>
              <a:t> – 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пізнає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  <a:p>
            <a:r>
              <a:rPr lang="ru-RU" i="1" dirty="0" err="1"/>
              <a:t>Пізнавальна</a:t>
            </a:r>
            <a:r>
              <a:rPr lang="ru-RU" i="1" dirty="0"/>
              <a:t> </a:t>
            </a:r>
            <a:r>
              <a:rPr lang="ru-RU" i="1" dirty="0" err="1"/>
              <a:t>діяльність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в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та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Вона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серії</a:t>
            </a:r>
            <a:r>
              <a:rPr lang="ru-RU" dirty="0"/>
              <a:t> </a:t>
            </a:r>
            <a:r>
              <a:rPr lang="ru-RU" dirty="0" err="1"/>
              <a:t>пізнавальних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: </a:t>
            </a:r>
            <a:r>
              <a:rPr lang="ru-RU" b="1" dirty="0" err="1"/>
              <a:t>відчуття</a:t>
            </a:r>
            <a:r>
              <a:rPr lang="ru-RU" b="1" dirty="0"/>
              <a:t>, </a:t>
            </a:r>
            <a:r>
              <a:rPr lang="ru-RU" b="1" dirty="0" err="1"/>
              <a:t>сприймання</a:t>
            </a:r>
            <a:r>
              <a:rPr lang="ru-RU" b="1" dirty="0"/>
              <a:t>, </a:t>
            </a:r>
            <a:r>
              <a:rPr lang="ru-RU" b="1" dirty="0" err="1"/>
              <a:t>уваги</a:t>
            </a:r>
            <a:r>
              <a:rPr lang="ru-RU" b="1" dirty="0"/>
              <a:t>, </a:t>
            </a:r>
            <a:r>
              <a:rPr lang="ru-RU" b="1" dirty="0" err="1"/>
              <a:t>пам’яті</a:t>
            </a:r>
            <a:r>
              <a:rPr lang="ru-RU" b="1" dirty="0"/>
              <a:t>, </a:t>
            </a:r>
            <a:r>
              <a:rPr lang="ru-RU" b="1" dirty="0" err="1"/>
              <a:t>уяви</a:t>
            </a:r>
            <a:r>
              <a:rPr lang="ru-RU" b="1" dirty="0"/>
              <a:t>, </a:t>
            </a:r>
            <a:r>
              <a:rPr lang="ru-RU" b="1" dirty="0" err="1"/>
              <a:t>мислення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мовлення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Теорії пізнавального розвитку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Ж. </a:t>
            </a:r>
            <a:r>
              <a:rPr lang="uk-UA" dirty="0" err="1" smtClean="0"/>
              <a:t>Піаже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Рушійна сила розвитку – суперечність між незнанням та потребою дізнатись.</a:t>
            </a:r>
          </a:p>
          <a:p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сенсомоторного </a:t>
            </a:r>
            <a:r>
              <a:rPr lang="ru-RU" dirty="0" err="1"/>
              <a:t>інтелекту</a:t>
            </a:r>
            <a:r>
              <a:rPr lang="ru-RU" dirty="0"/>
              <a:t>  </a:t>
            </a:r>
            <a:r>
              <a:rPr lang="ru-RU" dirty="0" smtClean="0"/>
              <a:t>до </a:t>
            </a:r>
            <a:r>
              <a:rPr lang="ru-RU" dirty="0" err="1" smtClean="0"/>
              <a:t>логічного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/>
              <a:t>  </a:t>
            </a:r>
            <a:endParaRPr lang="ru-RU" dirty="0" smtClean="0"/>
          </a:p>
          <a:p>
            <a:r>
              <a:rPr lang="uk-UA" dirty="0" smtClean="0"/>
              <a:t>Егоцентризм мислення</a:t>
            </a:r>
            <a:r>
              <a:rPr lang="ru-RU" dirty="0" smtClean="0"/>
              <a:t>, синкретизм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Л.С. Виготський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Роль освіченого іншого</a:t>
            </a:r>
          </a:p>
          <a:p>
            <a:r>
              <a:rPr lang="uk-UA" dirty="0" smtClean="0"/>
              <a:t>Соціально-культурний аспект</a:t>
            </a:r>
          </a:p>
          <a:p>
            <a:r>
              <a:rPr lang="uk-UA" dirty="0" smtClean="0"/>
              <a:t>Вплив мовлення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Легкі когнітивні порушення - </a:t>
            </a:r>
            <a:r>
              <a:rPr lang="ru-RU" dirty="0" err="1"/>
              <a:t>динамічне</a:t>
            </a:r>
            <a:r>
              <a:rPr lang="ru-RU" dirty="0"/>
              <a:t> </a:t>
            </a:r>
            <a:r>
              <a:rPr lang="ru-RU" dirty="0" err="1"/>
              <a:t>незначне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 </a:t>
            </a:r>
            <a:r>
              <a:rPr lang="ru-RU" b="1" dirty="0" err="1"/>
              <a:t>когнітивних</a:t>
            </a:r>
            <a:r>
              <a:rPr lang="ru-RU" dirty="0"/>
              <a:t> </a:t>
            </a:r>
            <a:r>
              <a:rPr lang="ru-RU" dirty="0" err="1"/>
              <a:t>функцій</a:t>
            </a:r>
            <a:r>
              <a:rPr lang="ru-RU" dirty="0"/>
              <a:t> (</a:t>
            </a:r>
            <a:r>
              <a:rPr lang="ru-RU" dirty="0" err="1"/>
              <a:t>пам'яті</a:t>
            </a:r>
            <a:r>
              <a:rPr lang="ru-RU" dirty="0"/>
              <a:t>,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мислення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побутової</a:t>
            </a:r>
            <a:r>
              <a:rPr lang="ru-RU" dirty="0"/>
              <a:t>,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дезадаптації</a:t>
            </a:r>
            <a:r>
              <a:rPr lang="ru-RU" dirty="0"/>
              <a:t> та не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значним</a:t>
            </a:r>
            <a:r>
              <a:rPr lang="ru-RU" dirty="0"/>
              <a:t> чином на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(</a:t>
            </a:r>
            <a:r>
              <a:rPr lang="ru-RU" dirty="0" err="1" smtClean="0"/>
              <a:t>Каркашадзе</a:t>
            </a:r>
            <a:r>
              <a:rPr lang="ru-RU" dirty="0" smtClean="0"/>
              <a:t>, 2011).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28172" r="10071" b="18672"/>
          <a:stretch>
            <a:fillRect/>
          </a:stretch>
        </p:blipFill>
        <p:spPr bwMode="auto">
          <a:xfrm>
            <a:off x="179512" y="1268760"/>
            <a:ext cx="86764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Третя хвиля»: когнітивні порушення в пацієнтів, які одужали від COVID‑19, і  роль дефіциту магні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Третя хвиля»: когнітивні порушення в пацієнтів, які одужали від COVID‑19, і  роль дефіциту магні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Третя хвиля»: когнітивні порушення в пацієнтів, які одужали від COVID‑19, і  роль дефіциту магні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Третя хвиля»: когнітивні порушення в пацієнтів, які одужали від COVID‑19, і  роль дефіциту магнію"/>
          <p:cNvPicPr>
            <a:picLocks noChangeAspect="1" noChangeArrowheads="1"/>
          </p:cNvPicPr>
          <p:nvPr/>
        </p:nvPicPr>
        <p:blipFill>
          <a:blip r:embed="rId2" cstate="print"/>
          <a:srcRect t="13120"/>
          <a:stretch>
            <a:fillRect/>
          </a:stretch>
        </p:blipFill>
        <p:spPr bwMode="auto">
          <a:xfrm>
            <a:off x="-87188" y="0"/>
            <a:ext cx="9231188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168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Пізнавальний розвиток</vt:lpstr>
      <vt:lpstr>Терміни</vt:lpstr>
      <vt:lpstr>Слайд 3</vt:lpstr>
      <vt:lpstr>Терміни</vt:lpstr>
      <vt:lpstr>Теорії пізнавального розвитку</vt:lpstr>
      <vt:lpstr>Слайд 6</vt:lpstr>
      <vt:lpstr>Слайд 7</vt:lpstr>
      <vt:lpstr>Слайд 8</vt:lpstr>
      <vt:lpstr>Слайд 9</vt:lpstr>
      <vt:lpstr>Сприймання</vt:lpstr>
      <vt:lpstr>Слайд 11</vt:lpstr>
      <vt:lpstr>Теорії сприймання</vt:lpstr>
      <vt:lpstr>Увага</vt:lpstr>
      <vt:lpstr>Слайд 14</vt:lpstr>
      <vt:lpstr>Вибірковість уваги </vt:lpstr>
      <vt:lpstr>Слайд 16</vt:lpstr>
      <vt:lpstr>Слайд 17</vt:lpstr>
      <vt:lpstr>Слайд 18</vt:lpstr>
      <vt:lpstr>Види мислення</vt:lpstr>
      <vt:lpstr>Інтелект</vt:lpstr>
      <vt:lpstr>Профілактичні заходи</vt:lpstr>
      <vt:lpstr>Двостороння регуляція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tviydevice</dc:creator>
  <cp:lastModifiedBy>tviydevice</cp:lastModifiedBy>
  <cp:revision>37</cp:revision>
  <dcterms:created xsi:type="dcterms:W3CDTF">2021-04-08T16:14:03Z</dcterms:created>
  <dcterms:modified xsi:type="dcterms:W3CDTF">2021-04-09T09:52:07Z</dcterms:modified>
</cp:coreProperties>
</file>