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61268-F7EF-4BE2-A076-1139D82AC505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7B0813-1D08-4DE1-AC8A-307647A4BD71}">
      <dgm:prSet phldrT="[Текст]"/>
      <dgm:spPr/>
      <dgm:t>
        <a:bodyPr/>
        <a:lstStyle/>
        <a:p>
          <a:r>
            <a:rPr lang="ru-RU" dirty="0" err="1" smtClean="0"/>
            <a:t>енергетичний</a:t>
          </a:r>
          <a:endParaRPr lang="ru-RU" dirty="0"/>
        </a:p>
      </dgm:t>
    </dgm:pt>
    <dgm:pt modelId="{D53E918F-F4B6-4E09-8BA9-AA3C7B537F46}" type="parTrans" cxnId="{EB4C96BA-4790-41AC-8406-2A98D403A950}">
      <dgm:prSet/>
      <dgm:spPr/>
      <dgm:t>
        <a:bodyPr/>
        <a:lstStyle/>
        <a:p>
          <a:endParaRPr lang="ru-RU"/>
        </a:p>
      </dgm:t>
    </dgm:pt>
    <dgm:pt modelId="{259F8917-C6C6-405C-97D8-4F4F1C220E38}" type="sibTrans" cxnId="{EB4C96BA-4790-41AC-8406-2A98D403A950}">
      <dgm:prSet/>
      <dgm:spPr/>
      <dgm:t>
        <a:bodyPr/>
        <a:lstStyle/>
        <a:p>
          <a:endParaRPr lang="ru-RU"/>
        </a:p>
      </dgm:t>
    </dgm:pt>
    <dgm:pt modelId="{047363A0-42AB-48BF-B9E4-6781774C5816}">
      <dgm:prSet phldrT="[Текст]"/>
      <dgm:spPr/>
      <dgm:t>
        <a:bodyPr/>
        <a:lstStyle/>
        <a:p>
          <a:r>
            <a:rPr lang="ru-RU" dirty="0" err="1" smtClean="0"/>
            <a:t>ефекторний</a:t>
          </a:r>
          <a:endParaRPr lang="ru-RU" dirty="0"/>
        </a:p>
      </dgm:t>
    </dgm:pt>
    <dgm:pt modelId="{7DBFC021-BBD3-4117-902F-D17C919F26FD}" type="parTrans" cxnId="{0B3B9C81-8DDE-49F8-8AA0-3E390981902A}">
      <dgm:prSet/>
      <dgm:spPr/>
      <dgm:t>
        <a:bodyPr/>
        <a:lstStyle/>
        <a:p>
          <a:endParaRPr lang="ru-RU"/>
        </a:p>
      </dgm:t>
    </dgm:pt>
    <dgm:pt modelId="{5F16F312-2FF8-4C67-9886-F1AA8AD64933}" type="sibTrans" cxnId="{0B3B9C81-8DDE-49F8-8AA0-3E390981902A}">
      <dgm:prSet/>
      <dgm:spPr/>
      <dgm:t>
        <a:bodyPr/>
        <a:lstStyle/>
        <a:p>
          <a:endParaRPr lang="ru-RU"/>
        </a:p>
      </dgm:t>
    </dgm:pt>
    <dgm:pt modelId="{E00B6F01-D70D-47F3-84D3-C8DCB5701F7D}">
      <dgm:prSet phldrT="[Текст]"/>
      <dgm:spPr/>
      <dgm:t>
        <a:bodyPr/>
        <a:lstStyle/>
        <a:p>
          <a:r>
            <a:rPr lang="ru-RU" dirty="0" err="1" smtClean="0"/>
            <a:t>операційний</a:t>
          </a:r>
          <a:endParaRPr lang="ru-RU" dirty="0"/>
        </a:p>
      </dgm:t>
    </dgm:pt>
    <dgm:pt modelId="{E42F6AA9-64B0-4365-9564-3366F9C0F307}" type="parTrans" cxnId="{84333B0A-B93A-4054-90A4-A58626118385}">
      <dgm:prSet/>
      <dgm:spPr/>
      <dgm:t>
        <a:bodyPr/>
        <a:lstStyle/>
        <a:p>
          <a:endParaRPr lang="ru-RU"/>
        </a:p>
      </dgm:t>
    </dgm:pt>
    <dgm:pt modelId="{947722EA-97F9-4E53-9675-7816E5993933}" type="sibTrans" cxnId="{84333B0A-B93A-4054-90A4-A58626118385}">
      <dgm:prSet/>
      <dgm:spPr/>
      <dgm:t>
        <a:bodyPr/>
        <a:lstStyle/>
        <a:p>
          <a:endParaRPr lang="ru-RU"/>
        </a:p>
      </dgm:t>
    </dgm:pt>
    <dgm:pt modelId="{B3BC2374-FCDF-4B62-ADDA-25C75D9E61BF}">
      <dgm:prSet/>
      <dgm:spPr/>
      <dgm:t>
        <a:bodyPr/>
        <a:lstStyle/>
        <a:p>
          <a:r>
            <a:rPr lang="ru-RU" smtClean="0"/>
            <a:t>сенсорний</a:t>
          </a:r>
          <a:endParaRPr lang="ru-RU"/>
        </a:p>
      </dgm:t>
    </dgm:pt>
    <dgm:pt modelId="{BA7102EC-B9A4-4818-9C3D-BC52EA30143A}" type="parTrans" cxnId="{F5A36436-474C-4D61-BAEE-C278905D93DD}">
      <dgm:prSet/>
      <dgm:spPr/>
      <dgm:t>
        <a:bodyPr/>
        <a:lstStyle/>
        <a:p>
          <a:endParaRPr lang="ru-RU"/>
        </a:p>
      </dgm:t>
    </dgm:pt>
    <dgm:pt modelId="{6D563A78-544B-4FD1-97D8-E30615779081}" type="sibTrans" cxnId="{F5A36436-474C-4D61-BAEE-C278905D93DD}">
      <dgm:prSet/>
      <dgm:spPr/>
      <dgm:t>
        <a:bodyPr/>
        <a:lstStyle/>
        <a:p>
          <a:endParaRPr lang="ru-RU"/>
        </a:p>
      </dgm:t>
    </dgm:pt>
    <dgm:pt modelId="{F263A065-4761-45E4-AF40-AD9626CF631F}">
      <dgm:prSet/>
      <dgm:spPr/>
      <dgm:t>
        <a:bodyPr/>
        <a:lstStyle/>
        <a:p>
          <a:r>
            <a:rPr lang="ru-RU" smtClean="0"/>
            <a:t>активаційний</a:t>
          </a:r>
          <a:endParaRPr lang="ru-RU"/>
        </a:p>
      </dgm:t>
    </dgm:pt>
    <dgm:pt modelId="{26DA14C3-FA67-4341-BDBD-E1BE69097686}" type="parTrans" cxnId="{A9098CCD-AC8A-41C7-8F93-1D90B3F4B414}">
      <dgm:prSet/>
      <dgm:spPr/>
      <dgm:t>
        <a:bodyPr/>
        <a:lstStyle/>
        <a:p>
          <a:endParaRPr lang="ru-RU"/>
        </a:p>
      </dgm:t>
    </dgm:pt>
    <dgm:pt modelId="{E85D2958-B043-44BB-AA3D-5FE332473A8C}" type="sibTrans" cxnId="{A9098CCD-AC8A-41C7-8F93-1D90B3F4B414}">
      <dgm:prSet/>
      <dgm:spPr/>
      <dgm:t>
        <a:bodyPr/>
        <a:lstStyle/>
        <a:p>
          <a:endParaRPr lang="ru-RU"/>
        </a:p>
      </dgm:t>
    </dgm:pt>
    <dgm:pt modelId="{E9F5DCDD-7C41-4BFD-BFB5-90CFA7B45225}" type="pres">
      <dgm:prSet presAssocID="{AB561268-F7EF-4BE2-A076-1139D82AC505}" presName="diagram" presStyleCnt="0">
        <dgm:presLayoutVars>
          <dgm:dir/>
          <dgm:resizeHandles val="exact"/>
        </dgm:presLayoutVars>
      </dgm:prSet>
      <dgm:spPr/>
    </dgm:pt>
    <dgm:pt modelId="{B66E1929-3A90-4BCA-8211-AEA17F9AC896}" type="pres">
      <dgm:prSet presAssocID="{3C7B0813-1D08-4DE1-AC8A-307647A4BD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C3584-4CDE-4A35-A31A-734BF147A561}" type="pres">
      <dgm:prSet presAssocID="{259F8917-C6C6-405C-97D8-4F4F1C220E38}" presName="sibTrans" presStyleCnt="0"/>
      <dgm:spPr/>
    </dgm:pt>
    <dgm:pt modelId="{A176AF1F-78C8-4057-90A5-1FF2999E5A1C}" type="pres">
      <dgm:prSet presAssocID="{047363A0-42AB-48BF-B9E4-6781774C58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FDDD6-E08B-4C4D-B7DA-F9EABA70A784}" type="pres">
      <dgm:prSet presAssocID="{5F16F312-2FF8-4C67-9886-F1AA8AD64933}" presName="sibTrans" presStyleCnt="0"/>
      <dgm:spPr/>
    </dgm:pt>
    <dgm:pt modelId="{BAEE41DD-9EFF-4501-9AD8-294F13BF6CA9}" type="pres">
      <dgm:prSet presAssocID="{B3BC2374-FCDF-4B62-ADDA-25C75D9E61BF}" presName="node" presStyleLbl="node1" presStyleIdx="2" presStyleCnt="5">
        <dgm:presLayoutVars>
          <dgm:bulletEnabled val="1"/>
        </dgm:presLayoutVars>
      </dgm:prSet>
      <dgm:spPr/>
    </dgm:pt>
    <dgm:pt modelId="{9F35B65D-236E-477B-A838-5F9E69104E69}" type="pres">
      <dgm:prSet presAssocID="{6D563A78-544B-4FD1-97D8-E30615779081}" presName="sibTrans" presStyleCnt="0"/>
      <dgm:spPr/>
    </dgm:pt>
    <dgm:pt modelId="{42479804-C3BD-4412-A2BC-5F8F47A6BFDD}" type="pres">
      <dgm:prSet presAssocID="{E00B6F01-D70D-47F3-84D3-C8DCB5701F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B07DE-B0BB-48AD-BA5A-B093E7A33931}" type="pres">
      <dgm:prSet presAssocID="{947722EA-97F9-4E53-9675-7816E5993933}" presName="sibTrans" presStyleCnt="0"/>
      <dgm:spPr/>
    </dgm:pt>
    <dgm:pt modelId="{10EF30A9-DEBC-4748-A53F-D771AD3AA2BD}" type="pres">
      <dgm:prSet presAssocID="{F263A065-4761-45E4-AF40-AD9626CF631F}" presName="node" presStyleLbl="node1" presStyleIdx="4" presStyleCnt="5">
        <dgm:presLayoutVars>
          <dgm:bulletEnabled val="1"/>
        </dgm:presLayoutVars>
      </dgm:prSet>
      <dgm:spPr/>
    </dgm:pt>
  </dgm:ptLst>
  <dgm:cxnLst>
    <dgm:cxn modelId="{0B3B9C81-8DDE-49F8-8AA0-3E390981902A}" srcId="{AB561268-F7EF-4BE2-A076-1139D82AC505}" destId="{047363A0-42AB-48BF-B9E4-6781774C5816}" srcOrd="1" destOrd="0" parTransId="{7DBFC021-BBD3-4117-902F-D17C919F26FD}" sibTransId="{5F16F312-2FF8-4C67-9886-F1AA8AD64933}"/>
    <dgm:cxn modelId="{7F91A912-BE27-41EA-ACF3-F1DD36651171}" type="presOf" srcId="{3C7B0813-1D08-4DE1-AC8A-307647A4BD71}" destId="{B66E1929-3A90-4BCA-8211-AEA17F9AC896}" srcOrd="0" destOrd="0" presId="urn:microsoft.com/office/officeart/2005/8/layout/default"/>
    <dgm:cxn modelId="{F5A36436-474C-4D61-BAEE-C278905D93DD}" srcId="{AB561268-F7EF-4BE2-A076-1139D82AC505}" destId="{B3BC2374-FCDF-4B62-ADDA-25C75D9E61BF}" srcOrd="2" destOrd="0" parTransId="{BA7102EC-B9A4-4818-9C3D-BC52EA30143A}" sibTransId="{6D563A78-544B-4FD1-97D8-E30615779081}"/>
    <dgm:cxn modelId="{EB4C96BA-4790-41AC-8406-2A98D403A950}" srcId="{AB561268-F7EF-4BE2-A076-1139D82AC505}" destId="{3C7B0813-1D08-4DE1-AC8A-307647A4BD71}" srcOrd="0" destOrd="0" parTransId="{D53E918F-F4B6-4E09-8BA9-AA3C7B537F46}" sibTransId="{259F8917-C6C6-405C-97D8-4F4F1C220E38}"/>
    <dgm:cxn modelId="{84333B0A-B93A-4054-90A4-A58626118385}" srcId="{AB561268-F7EF-4BE2-A076-1139D82AC505}" destId="{E00B6F01-D70D-47F3-84D3-C8DCB5701F7D}" srcOrd="3" destOrd="0" parTransId="{E42F6AA9-64B0-4365-9564-3366F9C0F307}" sibTransId="{947722EA-97F9-4E53-9675-7816E5993933}"/>
    <dgm:cxn modelId="{55191FF2-1EF9-4D94-837C-C6489E840899}" type="presOf" srcId="{AB561268-F7EF-4BE2-A076-1139D82AC505}" destId="{E9F5DCDD-7C41-4BFD-BFB5-90CFA7B45225}" srcOrd="0" destOrd="0" presId="urn:microsoft.com/office/officeart/2005/8/layout/default"/>
    <dgm:cxn modelId="{A9098CCD-AC8A-41C7-8F93-1D90B3F4B414}" srcId="{AB561268-F7EF-4BE2-A076-1139D82AC505}" destId="{F263A065-4761-45E4-AF40-AD9626CF631F}" srcOrd="4" destOrd="0" parTransId="{26DA14C3-FA67-4341-BDBD-E1BE69097686}" sibTransId="{E85D2958-B043-44BB-AA3D-5FE332473A8C}"/>
    <dgm:cxn modelId="{8FC6A396-EDB0-45B1-BCEF-201DF8D2081C}" type="presOf" srcId="{F263A065-4761-45E4-AF40-AD9626CF631F}" destId="{10EF30A9-DEBC-4748-A53F-D771AD3AA2BD}" srcOrd="0" destOrd="0" presId="urn:microsoft.com/office/officeart/2005/8/layout/default"/>
    <dgm:cxn modelId="{0E8AD0A5-FCFE-48CF-AE7B-C48E3A157D31}" type="presOf" srcId="{047363A0-42AB-48BF-B9E4-6781774C5816}" destId="{A176AF1F-78C8-4057-90A5-1FF2999E5A1C}" srcOrd="0" destOrd="0" presId="urn:microsoft.com/office/officeart/2005/8/layout/default"/>
    <dgm:cxn modelId="{6EBF8C7D-0B53-4624-BFB1-6E9121DB8A91}" type="presOf" srcId="{B3BC2374-FCDF-4B62-ADDA-25C75D9E61BF}" destId="{BAEE41DD-9EFF-4501-9AD8-294F13BF6CA9}" srcOrd="0" destOrd="0" presId="urn:microsoft.com/office/officeart/2005/8/layout/default"/>
    <dgm:cxn modelId="{A062D44B-2371-4DA3-9124-7A8063015A20}" type="presOf" srcId="{E00B6F01-D70D-47F3-84D3-C8DCB5701F7D}" destId="{42479804-C3BD-4412-A2BC-5F8F47A6BFDD}" srcOrd="0" destOrd="0" presId="urn:microsoft.com/office/officeart/2005/8/layout/default"/>
    <dgm:cxn modelId="{12975308-76D3-4DC2-B11B-20C68542518C}" type="presParOf" srcId="{E9F5DCDD-7C41-4BFD-BFB5-90CFA7B45225}" destId="{B66E1929-3A90-4BCA-8211-AEA17F9AC896}" srcOrd="0" destOrd="0" presId="urn:microsoft.com/office/officeart/2005/8/layout/default"/>
    <dgm:cxn modelId="{5039262B-387C-49A3-97C5-41FEA2D4218A}" type="presParOf" srcId="{E9F5DCDD-7C41-4BFD-BFB5-90CFA7B45225}" destId="{5D4C3584-4CDE-4A35-A31A-734BF147A561}" srcOrd="1" destOrd="0" presId="urn:microsoft.com/office/officeart/2005/8/layout/default"/>
    <dgm:cxn modelId="{10EAD640-7CB2-484E-ADD1-83FF9F2FDBAE}" type="presParOf" srcId="{E9F5DCDD-7C41-4BFD-BFB5-90CFA7B45225}" destId="{A176AF1F-78C8-4057-90A5-1FF2999E5A1C}" srcOrd="2" destOrd="0" presId="urn:microsoft.com/office/officeart/2005/8/layout/default"/>
    <dgm:cxn modelId="{DACFF0F2-FE72-434B-9A5F-0F4C3EAE1EE6}" type="presParOf" srcId="{E9F5DCDD-7C41-4BFD-BFB5-90CFA7B45225}" destId="{DFAFDDD6-E08B-4C4D-B7DA-F9EABA70A784}" srcOrd="3" destOrd="0" presId="urn:microsoft.com/office/officeart/2005/8/layout/default"/>
    <dgm:cxn modelId="{6EC91DBB-9106-4440-BEDF-E9ACF3A5F3B6}" type="presParOf" srcId="{E9F5DCDD-7C41-4BFD-BFB5-90CFA7B45225}" destId="{BAEE41DD-9EFF-4501-9AD8-294F13BF6CA9}" srcOrd="4" destOrd="0" presId="urn:microsoft.com/office/officeart/2005/8/layout/default"/>
    <dgm:cxn modelId="{24A8B474-D930-4F60-A114-C8AE48982E37}" type="presParOf" srcId="{E9F5DCDD-7C41-4BFD-BFB5-90CFA7B45225}" destId="{9F35B65D-236E-477B-A838-5F9E69104E69}" srcOrd="5" destOrd="0" presId="urn:microsoft.com/office/officeart/2005/8/layout/default"/>
    <dgm:cxn modelId="{CC362F49-F79F-43B2-8CB6-E0438D3D89D2}" type="presParOf" srcId="{E9F5DCDD-7C41-4BFD-BFB5-90CFA7B45225}" destId="{42479804-C3BD-4412-A2BC-5F8F47A6BFDD}" srcOrd="6" destOrd="0" presId="urn:microsoft.com/office/officeart/2005/8/layout/default"/>
    <dgm:cxn modelId="{3828D4B1-0896-4602-A045-73C05FCA039A}" type="presParOf" srcId="{E9F5DCDD-7C41-4BFD-BFB5-90CFA7B45225}" destId="{600B07DE-B0BB-48AD-BA5A-B093E7A33931}" srcOrd="7" destOrd="0" presId="urn:microsoft.com/office/officeart/2005/8/layout/default"/>
    <dgm:cxn modelId="{54071CBF-3765-4D59-96A9-5A660EE2F96F}" type="presParOf" srcId="{E9F5DCDD-7C41-4BFD-BFB5-90CFA7B45225}" destId="{10EF30A9-DEBC-4748-A53F-D771AD3AA2B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61268-F7EF-4BE2-A076-1139D82AC505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7B0813-1D08-4DE1-AC8A-307647A4BD71}">
      <dgm:prSet phldrT="[Текст]"/>
      <dgm:spPr/>
      <dgm:t>
        <a:bodyPr/>
        <a:lstStyle/>
        <a:p>
          <a:r>
            <a:rPr lang="ru-RU" dirty="0" err="1" smtClean="0"/>
            <a:t>Мої</a:t>
          </a:r>
          <a:r>
            <a:rPr lang="ru-RU" dirty="0" smtClean="0"/>
            <a:t> </a:t>
          </a:r>
          <a:r>
            <a:rPr lang="ru-RU" dirty="0" err="1" smtClean="0"/>
            <a:t>сили</a:t>
          </a:r>
          <a:endParaRPr lang="ru-RU" dirty="0"/>
        </a:p>
      </dgm:t>
    </dgm:pt>
    <dgm:pt modelId="{D53E918F-F4B6-4E09-8BA9-AA3C7B537F46}" type="parTrans" cxnId="{EB4C96BA-4790-41AC-8406-2A98D403A950}">
      <dgm:prSet/>
      <dgm:spPr/>
      <dgm:t>
        <a:bodyPr/>
        <a:lstStyle/>
        <a:p>
          <a:endParaRPr lang="ru-RU"/>
        </a:p>
      </dgm:t>
    </dgm:pt>
    <dgm:pt modelId="{259F8917-C6C6-405C-97D8-4F4F1C220E38}" type="sibTrans" cxnId="{EB4C96BA-4790-41AC-8406-2A98D403A950}">
      <dgm:prSet/>
      <dgm:spPr/>
      <dgm:t>
        <a:bodyPr/>
        <a:lstStyle/>
        <a:p>
          <a:endParaRPr lang="ru-RU"/>
        </a:p>
      </dgm:t>
    </dgm:pt>
    <dgm:pt modelId="{047363A0-42AB-48BF-B9E4-6781774C5816}">
      <dgm:prSet phldrT="[Текст]"/>
      <dgm:spPr/>
      <dgm:t>
        <a:bodyPr/>
        <a:lstStyle/>
        <a:p>
          <a:r>
            <a:rPr lang="uk-UA" dirty="0" smtClean="0"/>
            <a:t>Що я можу </a:t>
          </a:r>
          <a:r>
            <a:rPr lang="uk-UA" dirty="0" err="1" smtClean="0"/>
            <a:t>зроботи</a:t>
          </a:r>
          <a:r>
            <a:rPr lang="uk-UA" dirty="0" smtClean="0"/>
            <a:t>?</a:t>
          </a:r>
          <a:endParaRPr lang="ru-RU" dirty="0"/>
        </a:p>
      </dgm:t>
    </dgm:pt>
    <dgm:pt modelId="{7DBFC021-BBD3-4117-902F-D17C919F26FD}" type="parTrans" cxnId="{0B3B9C81-8DDE-49F8-8AA0-3E390981902A}">
      <dgm:prSet/>
      <dgm:spPr/>
      <dgm:t>
        <a:bodyPr/>
        <a:lstStyle/>
        <a:p>
          <a:endParaRPr lang="ru-RU"/>
        </a:p>
      </dgm:t>
    </dgm:pt>
    <dgm:pt modelId="{5F16F312-2FF8-4C67-9886-F1AA8AD64933}" type="sibTrans" cxnId="{0B3B9C81-8DDE-49F8-8AA0-3E390981902A}">
      <dgm:prSet/>
      <dgm:spPr/>
      <dgm:t>
        <a:bodyPr/>
        <a:lstStyle/>
        <a:p>
          <a:endParaRPr lang="ru-RU"/>
        </a:p>
      </dgm:t>
    </dgm:pt>
    <dgm:pt modelId="{E00B6F01-D70D-47F3-84D3-C8DCB5701F7D}">
      <dgm:prSet phldrT="[Текст]"/>
      <dgm:spPr/>
      <dgm:t>
        <a:bodyPr/>
        <a:lstStyle/>
        <a:p>
          <a:r>
            <a:rPr lang="uk-UA" dirty="0" smtClean="0"/>
            <a:t>Рішення</a:t>
          </a:r>
          <a:endParaRPr lang="ru-RU" dirty="0"/>
        </a:p>
      </dgm:t>
    </dgm:pt>
    <dgm:pt modelId="{E42F6AA9-64B0-4365-9564-3366F9C0F307}" type="parTrans" cxnId="{84333B0A-B93A-4054-90A4-A58626118385}">
      <dgm:prSet/>
      <dgm:spPr/>
      <dgm:t>
        <a:bodyPr/>
        <a:lstStyle/>
        <a:p>
          <a:endParaRPr lang="ru-RU"/>
        </a:p>
      </dgm:t>
    </dgm:pt>
    <dgm:pt modelId="{947722EA-97F9-4E53-9675-7816E5993933}" type="sibTrans" cxnId="{84333B0A-B93A-4054-90A4-A58626118385}">
      <dgm:prSet/>
      <dgm:spPr/>
      <dgm:t>
        <a:bodyPr/>
        <a:lstStyle/>
        <a:p>
          <a:endParaRPr lang="ru-RU"/>
        </a:p>
      </dgm:t>
    </dgm:pt>
    <dgm:pt modelId="{B3BC2374-FCDF-4B62-ADDA-25C75D9E61BF}">
      <dgm:prSet/>
      <dgm:spPr/>
      <dgm:t>
        <a:bodyPr/>
        <a:lstStyle/>
        <a:p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відбувається</a:t>
          </a:r>
          <a:r>
            <a:rPr lang="ru-RU" dirty="0" smtClean="0"/>
            <a:t>?</a:t>
          </a:r>
          <a:endParaRPr lang="ru-RU" dirty="0"/>
        </a:p>
      </dgm:t>
    </dgm:pt>
    <dgm:pt modelId="{BA7102EC-B9A4-4818-9C3D-BC52EA30143A}" type="parTrans" cxnId="{F5A36436-474C-4D61-BAEE-C278905D93DD}">
      <dgm:prSet/>
      <dgm:spPr/>
      <dgm:t>
        <a:bodyPr/>
        <a:lstStyle/>
        <a:p>
          <a:endParaRPr lang="ru-RU"/>
        </a:p>
      </dgm:t>
    </dgm:pt>
    <dgm:pt modelId="{6D563A78-544B-4FD1-97D8-E30615779081}" type="sibTrans" cxnId="{F5A36436-474C-4D61-BAEE-C278905D93DD}">
      <dgm:prSet/>
      <dgm:spPr/>
      <dgm:t>
        <a:bodyPr/>
        <a:lstStyle/>
        <a:p>
          <a:endParaRPr lang="ru-RU"/>
        </a:p>
      </dgm:t>
    </dgm:pt>
    <dgm:pt modelId="{F263A065-4761-45E4-AF40-AD9626CF631F}">
      <dgm:prSet/>
      <dgm:spPr/>
      <dgm:t>
        <a:bodyPr/>
        <a:lstStyle/>
        <a:p>
          <a:r>
            <a:rPr lang="uk-UA" dirty="0" smtClean="0"/>
            <a:t>Наскільки активно мені реагувати?</a:t>
          </a:r>
          <a:endParaRPr lang="ru-RU" dirty="0"/>
        </a:p>
      </dgm:t>
    </dgm:pt>
    <dgm:pt modelId="{26DA14C3-FA67-4341-BDBD-E1BE69097686}" type="parTrans" cxnId="{A9098CCD-AC8A-41C7-8F93-1D90B3F4B414}">
      <dgm:prSet/>
      <dgm:spPr/>
      <dgm:t>
        <a:bodyPr/>
        <a:lstStyle/>
        <a:p>
          <a:endParaRPr lang="ru-RU"/>
        </a:p>
      </dgm:t>
    </dgm:pt>
    <dgm:pt modelId="{E85D2958-B043-44BB-AA3D-5FE332473A8C}" type="sibTrans" cxnId="{A9098CCD-AC8A-41C7-8F93-1D90B3F4B414}">
      <dgm:prSet/>
      <dgm:spPr/>
      <dgm:t>
        <a:bodyPr/>
        <a:lstStyle/>
        <a:p>
          <a:endParaRPr lang="ru-RU"/>
        </a:p>
      </dgm:t>
    </dgm:pt>
    <dgm:pt modelId="{E9F5DCDD-7C41-4BFD-BFB5-90CFA7B45225}" type="pres">
      <dgm:prSet presAssocID="{AB561268-F7EF-4BE2-A076-1139D82AC505}" presName="diagram" presStyleCnt="0">
        <dgm:presLayoutVars>
          <dgm:dir/>
          <dgm:resizeHandles val="exact"/>
        </dgm:presLayoutVars>
      </dgm:prSet>
      <dgm:spPr/>
    </dgm:pt>
    <dgm:pt modelId="{B66E1929-3A90-4BCA-8211-AEA17F9AC896}" type="pres">
      <dgm:prSet presAssocID="{3C7B0813-1D08-4DE1-AC8A-307647A4BD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C3584-4CDE-4A35-A31A-734BF147A561}" type="pres">
      <dgm:prSet presAssocID="{259F8917-C6C6-405C-97D8-4F4F1C220E38}" presName="sibTrans" presStyleCnt="0"/>
      <dgm:spPr/>
    </dgm:pt>
    <dgm:pt modelId="{A176AF1F-78C8-4057-90A5-1FF2999E5A1C}" type="pres">
      <dgm:prSet presAssocID="{047363A0-42AB-48BF-B9E4-6781774C5816}" presName="node" presStyleLbl="node1" presStyleIdx="1" presStyleCnt="5" custLinFactNeighborX="224" custLinFactNeighborY="2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FDDD6-E08B-4C4D-B7DA-F9EABA70A784}" type="pres">
      <dgm:prSet presAssocID="{5F16F312-2FF8-4C67-9886-F1AA8AD64933}" presName="sibTrans" presStyleCnt="0"/>
      <dgm:spPr/>
    </dgm:pt>
    <dgm:pt modelId="{BAEE41DD-9EFF-4501-9AD8-294F13BF6CA9}" type="pres">
      <dgm:prSet presAssocID="{B3BC2374-FCDF-4B62-ADDA-25C75D9E61BF}" presName="node" presStyleLbl="node1" presStyleIdx="2" presStyleCnt="5">
        <dgm:presLayoutVars>
          <dgm:bulletEnabled val="1"/>
        </dgm:presLayoutVars>
      </dgm:prSet>
      <dgm:spPr/>
    </dgm:pt>
    <dgm:pt modelId="{9F35B65D-236E-477B-A838-5F9E69104E69}" type="pres">
      <dgm:prSet presAssocID="{6D563A78-544B-4FD1-97D8-E30615779081}" presName="sibTrans" presStyleCnt="0"/>
      <dgm:spPr/>
    </dgm:pt>
    <dgm:pt modelId="{42479804-C3BD-4412-A2BC-5F8F47A6BFDD}" type="pres">
      <dgm:prSet presAssocID="{E00B6F01-D70D-47F3-84D3-C8DCB5701F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B07DE-B0BB-48AD-BA5A-B093E7A33931}" type="pres">
      <dgm:prSet presAssocID="{947722EA-97F9-4E53-9675-7816E5993933}" presName="sibTrans" presStyleCnt="0"/>
      <dgm:spPr/>
    </dgm:pt>
    <dgm:pt modelId="{10EF30A9-DEBC-4748-A53F-D771AD3AA2BD}" type="pres">
      <dgm:prSet presAssocID="{F263A065-4761-45E4-AF40-AD9626CF631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333B0A-B93A-4054-90A4-A58626118385}" srcId="{AB561268-F7EF-4BE2-A076-1139D82AC505}" destId="{E00B6F01-D70D-47F3-84D3-C8DCB5701F7D}" srcOrd="3" destOrd="0" parTransId="{E42F6AA9-64B0-4365-9564-3366F9C0F307}" sibTransId="{947722EA-97F9-4E53-9675-7816E5993933}"/>
    <dgm:cxn modelId="{A9098CCD-AC8A-41C7-8F93-1D90B3F4B414}" srcId="{AB561268-F7EF-4BE2-A076-1139D82AC505}" destId="{F263A065-4761-45E4-AF40-AD9626CF631F}" srcOrd="4" destOrd="0" parTransId="{26DA14C3-FA67-4341-BDBD-E1BE69097686}" sibTransId="{E85D2958-B043-44BB-AA3D-5FE332473A8C}"/>
    <dgm:cxn modelId="{66993765-F9A5-44A4-9550-41D3C0F1AF72}" type="presOf" srcId="{3C7B0813-1D08-4DE1-AC8A-307647A4BD71}" destId="{B66E1929-3A90-4BCA-8211-AEA17F9AC896}" srcOrd="0" destOrd="0" presId="urn:microsoft.com/office/officeart/2005/8/layout/default"/>
    <dgm:cxn modelId="{CF723133-F723-4A77-BC96-4FB207828BFF}" type="presOf" srcId="{F263A065-4761-45E4-AF40-AD9626CF631F}" destId="{10EF30A9-DEBC-4748-A53F-D771AD3AA2BD}" srcOrd="0" destOrd="0" presId="urn:microsoft.com/office/officeart/2005/8/layout/default"/>
    <dgm:cxn modelId="{EB4C96BA-4790-41AC-8406-2A98D403A950}" srcId="{AB561268-F7EF-4BE2-A076-1139D82AC505}" destId="{3C7B0813-1D08-4DE1-AC8A-307647A4BD71}" srcOrd="0" destOrd="0" parTransId="{D53E918F-F4B6-4E09-8BA9-AA3C7B537F46}" sibTransId="{259F8917-C6C6-405C-97D8-4F4F1C220E38}"/>
    <dgm:cxn modelId="{B8D604A9-929F-4575-9231-7835EF5DB6B7}" type="presOf" srcId="{AB561268-F7EF-4BE2-A076-1139D82AC505}" destId="{E9F5DCDD-7C41-4BFD-BFB5-90CFA7B45225}" srcOrd="0" destOrd="0" presId="urn:microsoft.com/office/officeart/2005/8/layout/default"/>
    <dgm:cxn modelId="{649AB8D1-3609-4CF3-8772-E9E5D184C352}" type="presOf" srcId="{047363A0-42AB-48BF-B9E4-6781774C5816}" destId="{A176AF1F-78C8-4057-90A5-1FF2999E5A1C}" srcOrd="0" destOrd="0" presId="urn:microsoft.com/office/officeart/2005/8/layout/default"/>
    <dgm:cxn modelId="{F5A36436-474C-4D61-BAEE-C278905D93DD}" srcId="{AB561268-F7EF-4BE2-A076-1139D82AC505}" destId="{B3BC2374-FCDF-4B62-ADDA-25C75D9E61BF}" srcOrd="2" destOrd="0" parTransId="{BA7102EC-B9A4-4818-9C3D-BC52EA30143A}" sibTransId="{6D563A78-544B-4FD1-97D8-E30615779081}"/>
    <dgm:cxn modelId="{21F16554-6CFE-4F6E-93B8-0E81E292ACDE}" type="presOf" srcId="{B3BC2374-FCDF-4B62-ADDA-25C75D9E61BF}" destId="{BAEE41DD-9EFF-4501-9AD8-294F13BF6CA9}" srcOrd="0" destOrd="0" presId="urn:microsoft.com/office/officeart/2005/8/layout/default"/>
    <dgm:cxn modelId="{609E3DF0-F981-46AC-A24F-98120E61AD5A}" type="presOf" srcId="{E00B6F01-D70D-47F3-84D3-C8DCB5701F7D}" destId="{42479804-C3BD-4412-A2BC-5F8F47A6BFDD}" srcOrd="0" destOrd="0" presId="urn:microsoft.com/office/officeart/2005/8/layout/default"/>
    <dgm:cxn modelId="{0B3B9C81-8DDE-49F8-8AA0-3E390981902A}" srcId="{AB561268-F7EF-4BE2-A076-1139D82AC505}" destId="{047363A0-42AB-48BF-B9E4-6781774C5816}" srcOrd="1" destOrd="0" parTransId="{7DBFC021-BBD3-4117-902F-D17C919F26FD}" sibTransId="{5F16F312-2FF8-4C67-9886-F1AA8AD64933}"/>
    <dgm:cxn modelId="{32D7636C-88E6-4428-A838-BA6B58D0577F}" type="presParOf" srcId="{E9F5DCDD-7C41-4BFD-BFB5-90CFA7B45225}" destId="{B66E1929-3A90-4BCA-8211-AEA17F9AC896}" srcOrd="0" destOrd="0" presId="urn:microsoft.com/office/officeart/2005/8/layout/default"/>
    <dgm:cxn modelId="{ADAC08B6-A8C8-4123-9097-420A7B612654}" type="presParOf" srcId="{E9F5DCDD-7C41-4BFD-BFB5-90CFA7B45225}" destId="{5D4C3584-4CDE-4A35-A31A-734BF147A561}" srcOrd="1" destOrd="0" presId="urn:microsoft.com/office/officeart/2005/8/layout/default"/>
    <dgm:cxn modelId="{6EA74339-3D61-4765-BB85-A83C5429A2B5}" type="presParOf" srcId="{E9F5DCDD-7C41-4BFD-BFB5-90CFA7B45225}" destId="{A176AF1F-78C8-4057-90A5-1FF2999E5A1C}" srcOrd="2" destOrd="0" presId="urn:microsoft.com/office/officeart/2005/8/layout/default"/>
    <dgm:cxn modelId="{A6B43236-25E7-4A54-8947-59EDB5488418}" type="presParOf" srcId="{E9F5DCDD-7C41-4BFD-BFB5-90CFA7B45225}" destId="{DFAFDDD6-E08B-4C4D-B7DA-F9EABA70A784}" srcOrd="3" destOrd="0" presId="urn:microsoft.com/office/officeart/2005/8/layout/default"/>
    <dgm:cxn modelId="{8CA94BE9-6A20-4277-90A8-90FAC7954485}" type="presParOf" srcId="{E9F5DCDD-7C41-4BFD-BFB5-90CFA7B45225}" destId="{BAEE41DD-9EFF-4501-9AD8-294F13BF6CA9}" srcOrd="4" destOrd="0" presId="urn:microsoft.com/office/officeart/2005/8/layout/default"/>
    <dgm:cxn modelId="{215E49DA-87DD-4DD5-AD05-7C720EA45B60}" type="presParOf" srcId="{E9F5DCDD-7C41-4BFD-BFB5-90CFA7B45225}" destId="{9F35B65D-236E-477B-A838-5F9E69104E69}" srcOrd="5" destOrd="0" presId="urn:microsoft.com/office/officeart/2005/8/layout/default"/>
    <dgm:cxn modelId="{350B4B18-5BB6-4EAD-AFE5-1DB80E1FAEA7}" type="presParOf" srcId="{E9F5DCDD-7C41-4BFD-BFB5-90CFA7B45225}" destId="{42479804-C3BD-4412-A2BC-5F8F47A6BFDD}" srcOrd="6" destOrd="0" presId="urn:microsoft.com/office/officeart/2005/8/layout/default"/>
    <dgm:cxn modelId="{ECF7C480-9D83-46FD-93FA-E78808743EED}" type="presParOf" srcId="{E9F5DCDD-7C41-4BFD-BFB5-90CFA7B45225}" destId="{600B07DE-B0BB-48AD-BA5A-B093E7A33931}" srcOrd="7" destOrd="0" presId="urn:microsoft.com/office/officeart/2005/8/layout/default"/>
    <dgm:cxn modelId="{BAC6F3A1-45D2-4AD6-A1A6-6B552B714484}" type="presParOf" srcId="{E9F5DCDD-7C41-4BFD-BFB5-90CFA7B45225}" destId="{10EF30A9-DEBC-4748-A53F-D771AD3AA2B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6E1929-3A90-4BCA-8211-AEA17F9AC896}">
      <dsp:nvSpPr>
        <dsp:cNvPr id="0" name=""/>
        <dsp:cNvSpPr/>
      </dsp:nvSpPr>
      <dsp:spPr>
        <a:xfrm>
          <a:off x="428004" y="2028"/>
          <a:ext cx="1808286" cy="1084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енергетичний</a:t>
          </a:r>
          <a:endParaRPr lang="ru-RU" sz="2100" kern="1200" dirty="0"/>
        </a:p>
      </dsp:txBody>
      <dsp:txXfrm>
        <a:off x="428004" y="2028"/>
        <a:ext cx="1808286" cy="1084972"/>
      </dsp:txXfrm>
    </dsp:sp>
    <dsp:sp modelId="{A176AF1F-78C8-4057-90A5-1FF2999E5A1C}">
      <dsp:nvSpPr>
        <dsp:cNvPr id="0" name=""/>
        <dsp:cNvSpPr/>
      </dsp:nvSpPr>
      <dsp:spPr>
        <a:xfrm>
          <a:off x="428004" y="1267829"/>
          <a:ext cx="1808286" cy="1084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ефекторний</a:t>
          </a:r>
          <a:endParaRPr lang="ru-RU" sz="2100" kern="1200" dirty="0"/>
        </a:p>
      </dsp:txBody>
      <dsp:txXfrm>
        <a:off x="428004" y="1267829"/>
        <a:ext cx="1808286" cy="1084972"/>
      </dsp:txXfrm>
    </dsp:sp>
    <dsp:sp modelId="{BAEE41DD-9EFF-4501-9AD8-294F13BF6CA9}">
      <dsp:nvSpPr>
        <dsp:cNvPr id="0" name=""/>
        <dsp:cNvSpPr/>
      </dsp:nvSpPr>
      <dsp:spPr>
        <a:xfrm>
          <a:off x="428004" y="2533629"/>
          <a:ext cx="1808286" cy="1084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сенсорний</a:t>
          </a:r>
          <a:endParaRPr lang="ru-RU" sz="2100" kern="1200"/>
        </a:p>
      </dsp:txBody>
      <dsp:txXfrm>
        <a:off x="428004" y="2533629"/>
        <a:ext cx="1808286" cy="1084972"/>
      </dsp:txXfrm>
    </dsp:sp>
    <dsp:sp modelId="{42479804-C3BD-4412-A2BC-5F8F47A6BFDD}">
      <dsp:nvSpPr>
        <dsp:cNvPr id="0" name=""/>
        <dsp:cNvSpPr/>
      </dsp:nvSpPr>
      <dsp:spPr>
        <a:xfrm>
          <a:off x="428004" y="3799430"/>
          <a:ext cx="1808286" cy="1084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операційний</a:t>
          </a:r>
          <a:endParaRPr lang="ru-RU" sz="2100" kern="1200" dirty="0"/>
        </a:p>
      </dsp:txBody>
      <dsp:txXfrm>
        <a:off x="428004" y="3799430"/>
        <a:ext cx="1808286" cy="1084972"/>
      </dsp:txXfrm>
    </dsp:sp>
    <dsp:sp modelId="{10EF30A9-DEBC-4748-A53F-D771AD3AA2BD}">
      <dsp:nvSpPr>
        <dsp:cNvPr id="0" name=""/>
        <dsp:cNvSpPr/>
      </dsp:nvSpPr>
      <dsp:spPr>
        <a:xfrm>
          <a:off x="428004" y="5065231"/>
          <a:ext cx="1808286" cy="1084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активаційний</a:t>
          </a:r>
          <a:endParaRPr lang="ru-RU" sz="2100" kern="1200"/>
        </a:p>
      </dsp:txBody>
      <dsp:txXfrm>
        <a:off x="428004" y="5065231"/>
        <a:ext cx="1808286" cy="10849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6E1929-3A90-4BCA-8211-AEA17F9AC896}">
      <dsp:nvSpPr>
        <dsp:cNvPr id="0" name=""/>
        <dsp:cNvSpPr/>
      </dsp:nvSpPr>
      <dsp:spPr>
        <a:xfrm>
          <a:off x="428004" y="2028"/>
          <a:ext cx="1808286" cy="1084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Мої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сили</a:t>
          </a:r>
          <a:endParaRPr lang="ru-RU" sz="2100" kern="1200" dirty="0"/>
        </a:p>
      </dsp:txBody>
      <dsp:txXfrm>
        <a:off x="428004" y="2028"/>
        <a:ext cx="1808286" cy="1084972"/>
      </dsp:txXfrm>
    </dsp:sp>
    <dsp:sp modelId="{A176AF1F-78C8-4057-90A5-1FF2999E5A1C}">
      <dsp:nvSpPr>
        <dsp:cNvPr id="0" name=""/>
        <dsp:cNvSpPr/>
      </dsp:nvSpPr>
      <dsp:spPr>
        <a:xfrm>
          <a:off x="432055" y="1296146"/>
          <a:ext cx="1808286" cy="1084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Що я можу </a:t>
          </a:r>
          <a:r>
            <a:rPr lang="uk-UA" sz="2100" kern="1200" dirty="0" err="1" smtClean="0"/>
            <a:t>зроботи</a:t>
          </a:r>
          <a:r>
            <a:rPr lang="uk-UA" sz="2100" kern="1200" dirty="0" smtClean="0"/>
            <a:t>?</a:t>
          </a:r>
          <a:endParaRPr lang="ru-RU" sz="2100" kern="1200" dirty="0"/>
        </a:p>
      </dsp:txBody>
      <dsp:txXfrm>
        <a:off x="432055" y="1296146"/>
        <a:ext cx="1808286" cy="1084972"/>
      </dsp:txXfrm>
    </dsp:sp>
    <dsp:sp modelId="{BAEE41DD-9EFF-4501-9AD8-294F13BF6CA9}">
      <dsp:nvSpPr>
        <dsp:cNvPr id="0" name=""/>
        <dsp:cNvSpPr/>
      </dsp:nvSpPr>
      <dsp:spPr>
        <a:xfrm>
          <a:off x="428004" y="2533629"/>
          <a:ext cx="1808286" cy="1084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Що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відбувається</a:t>
          </a:r>
          <a:r>
            <a:rPr lang="ru-RU" sz="2100" kern="1200" dirty="0" smtClean="0"/>
            <a:t>?</a:t>
          </a:r>
          <a:endParaRPr lang="ru-RU" sz="2100" kern="1200" dirty="0"/>
        </a:p>
      </dsp:txBody>
      <dsp:txXfrm>
        <a:off x="428004" y="2533629"/>
        <a:ext cx="1808286" cy="1084972"/>
      </dsp:txXfrm>
    </dsp:sp>
    <dsp:sp modelId="{42479804-C3BD-4412-A2BC-5F8F47A6BFDD}">
      <dsp:nvSpPr>
        <dsp:cNvPr id="0" name=""/>
        <dsp:cNvSpPr/>
      </dsp:nvSpPr>
      <dsp:spPr>
        <a:xfrm>
          <a:off x="428004" y="3799430"/>
          <a:ext cx="1808286" cy="1084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Рішення</a:t>
          </a:r>
          <a:endParaRPr lang="ru-RU" sz="2100" kern="1200" dirty="0"/>
        </a:p>
      </dsp:txBody>
      <dsp:txXfrm>
        <a:off x="428004" y="3799430"/>
        <a:ext cx="1808286" cy="1084972"/>
      </dsp:txXfrm>
    </dsp:sp>
    <dsp:sp modelId="{10EF30A9-DEBC-4748-A53F-D771AD3AA2BD}">
      <dsp:nvSpPr>
        <dsp:cNvPr id="0" name=""/>
        <dsp:cNvSpPr/>
      </dsp:nvSpPr>
      <dsp:spPr>
        <a:xfrm>
          <a:off x="428004" y="5065231"/>
          <a:ext cx="1808286" cy="10849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Наскільки активно мені реагувати?</a:t>
          </a:r>
          <a:endParaRPr lang="ru-RU" sz="2100" kern="1200" dirty="0"/>
        </a:p>
      </dsp:txBody>
      <dsp:txXfrm>
        <a:off x="428004" y="5065231"/>
        <a:ext cx="1808286" cy="1084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Адаптаційні можливості організму</a:t>
            </a:r>
            <a:endParaRPr lang="ru-RU" dirty="0"/>
          </a:p>
        </p:txBody>
      </p:sp>
      <p:pic>
        <p:nvPicPr>
          <p:cNvPr id="2050" name="Picture 2" descr="Хамелеон&quot;» картина Левановского Александра (оргалит, масло) — купить на  ArtNow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6931362" cy="3595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Психічна</a:t>
            </a:r>
            <a:r>
              <a:rPr lang="ru-RU" dirty="0" smtClean="0"/>
              <a:t> </a:t>
            </a:r>
            <a:r>
              <a:rPr lang="ru-RU" dirty="0" err="1" smtClean="0"/>
              <a:t>адаптація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установлення</a:t>
            </a:r>
            <a:r>
              <a:rPr lang="ru-RU" dirty="0" smtClean="0"/>
              <a:t> </a:t>
            </a:r>
            <a:r>
              <a:rPr lang="ru-RU" dirty="0" err="1" smtClean="0"/>
              <a:t>оптимальної</a:t>
            </a:r>
            <a:r>
              <a:rPr lang="ru-RU" dirty="0" smtClean="0"/>
              <a:t> </a:t>
            </a:r>
            <a:r>
              <a:rPr lang="ru-RU" dirty="0" err="1" smtClean="0"/>
              <a:t>відповідності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властива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, яка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індивідууму</a:t>
            </a:r>
            <a:r>
              <a:rPr lang="ru-RU" dirty="0" smtClean="0"/>
              <a:t> </a:t>
            </a:r>
            <a:r>
              <a:rPr lang="ru-RU" dirty="0" err="1" smtClean="0"/>
              <a:t>задовольняти</a:t>
            </a:r>
            <a:r>
              <a:rPr lang="ru-RU" dirty="0" smtClean="0"/>
              <a:t> </a:t>
            </a:r>
            <a:r>
              <a:rPr lang="ru-RU" dirty="0" err="1" smtClean="0"/>
              <a:t>актуальні</a:t>
            </a:r>
            <a:r>
              <a:rPr lang="ru-RU" dirty="0" smtClean="0"/>
              <a:t> потреби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реалізовувати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 </a:t>
            </a:r>
            <a:r>
              <a:rPr lang="ru-RU" dirty="0" err="1" smtClean="0"/>
              <a:t>значущі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(при </a:t>
            </a:r>
            <a:r>
              <a:rPr lang="ru-RU" dirty="0" err="1" smtClean="0"/>
              <a:t>збереженні</a:t>
            </a:r>
            <a:r>
              <a:rPr lang="ru-RU" dirty="0" smtClean="0"/>
              <a:t> </a:t>
            </a:r>
            <a:r>
              <a:rPr lang="ru-RU" dirty="0" err="1" smtClean="0"/>
              <a:t>психічного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), </a:t>
            </a:r>
            <a:r>
              <a:rPr lang="ru-RU" dirty="0" err="1" smtClean="0"/>
              <a:t>забезпечуючи</a:t>
            </a:r>
            <a:r>
              <a:rPr lang="ru-RU" dirty="0" smtClean="0"/>
              <a:t> в той же час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психічної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особистість</a:t>
            </a:r>
            <a:r>
              <a:rPr lang="ru-RU" dirty="0" smtClean="0"/>
              <a:t> повинна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активно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нього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потреб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значимих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Соціально-психологічна</a:t>
            </a:r>
            <a:r>
              <a:rPr lang="ru-RU" dirty="0" smtClean="0"/>
              <a:t> </a:t>
            </a:r>
            <a:r>
              <a:rPr lang="ru-RU" dirty="0" err="1" smtClean="0"/>
              <a:t>адаптація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як аспект </a:t>
            </a:r>
            <a:r>
              <a:rPr lang="ru-RU" dirty="0" err="1" smtClean="0"/>
              <a:t>психічної</a:t>
            </a:r>
            <a:r>
              <a:rPr lang="ru-RU" dirty="0" smtClean="0"/>
              <a:t> </a:t>
            </a:r>
            <a:r>
              <a:rPr lang="ru-RU" dirty="0" err="1" smtClean="0"/>
              <a:t>адаптації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організацію</a:t>
            </a:r>
            <a:r>
              <a:rPr lang="ru-RU" dirty="0" smtClean="0"/>
              <a:t> </a:t>
            </a:r>
            <a:r>
              <a:rPr lang="ru-RU" dirty="0" err="1" smtClean="0"/>
              <a:t>мікросоціальної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,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адекватних</a:t>
            </a:r>
            <a:r>
              <a:rPr lang="ru-RU" dirty="0" smtClean="0"/>
              <a:t> </a:t>
            </a:r>
            <a:r>
              <a:rPr lang="ru-RU" dirty="0" err="1" smtClean="0"/>
              <a:t>міжособистісних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, </a:t>
            </a:r>
            <a:r>
              <a:rPr lang="ru-RU" dirty="0" err="1" smtClean="0"/>
              <a:t>урахування</a:t>
            </a:r>
            <a:r>
              <a:rPr lang="ru-RU" dirty="0" smtClean="0"/>
              <a:t> </a:t>
            </a:r>
            <a:r>
              <a:rPr lang="ru-RU" dirty="0" err="1" smtClean="0"/>
              <a:t>експектацій</a:t>
            </a:r>
            <a:r>
              <a:rPr lang="ru-RU" dirty="0" smtClean="0"/>
              <a:t> </a:t>
            </a:r>
            <a:r>
              <a:rPr lang="ru-RU" dirty="0" err="1" smtClean="0"/>
              <a:t>оточення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соціально</a:t>
            </a:r>
            <a:r>
              <a:rPr lang="ru-RU" dirty="0" smtClean="0"/>
              <a:t> </a:t>
            </a:r>
            <a:r>
              <a:rPr lang="ru-RU" dirty="0" err="1" smtClean="0"/>
              <a:t>значущих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Психофізіологічна</a:t>
            </a:r>
            <a:r>
              <a:rPr lang="ru-RU" dirty="0" smtClean="0"/>
              <a:t> </a:t>
            </a:r>
            <a:r>
              <a:rPr lang="ru-RU" dirty="0" err="1" smtClean="0"/>
              <a:t>адаптація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зумовлений</a:t>
            </a:r>
            <a:r>
              <a:rPr lang="ru-RU" dirty="0" smtClean="0"/>
              <a:t> </a:t>
            </a:r>
            <a:r>
              <a:rPr lang="ru-RU" dirty="0" err="1" smtClean="0"/>
              <a:t>зміною</a:t>
            </a:r>
            <a:r>
              <a:rPr lang="ru-RU" dirty="0" smtClean="0"/>
              <a:t> в </a:t>
            </a:r>
            <a:r>
              <a:rPr lang="ru-RU" dirty="0" err="1" smtClean="0"/>
              <a:t>психофізіологічному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дезадаптаційних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одночасної</a:t>
            </a:r>
            <a:r>
              <a:rPr lang="ru-RU" dirty="0" smtClean="0"/>
              <a:t> та </a:t>
            </a:r>
            <a:r>
              <a:rPr lang="ru-RU" dirty="0" err="1" smtClean="0"/>
              <a:t>узгодженої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</a:t>
            </a:r>
            <a:r>
              <a:rPr lang="ru-RU" dirty="0" err="1" smtClean="0"/>
              <a:t>підсистем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рівнях</a:t>
            </a:r>
            <a:r>
              <a:rPr lang="ru-RU" dirty="0" smtClean="0"/>
              <a:t> </a:t>
            </a:r>
            <a:r>
              <a:rPr lang="ru-RU" dirty="0" err="1" smtClean="0"/>
              <a:t>цілісної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психофізіологічний</a:t>
            </a:r>
            <a:r>
              <a:rPr lang="ru-RU" dirty="0" smtClean="0"/>
              <a:t> стан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Типи адаптацій: Морфологічні адаптації Фізіологічні адаптаціі - ppt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728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Професійна адаптація</a:t>
            </a:r>
            <a:endParaRPr lang="ru-RU" dirty="0"/>
          </a:p>
        </p:txBody>
      </p:sp>
      <p:pic>
        <p:nvPicPr>
          <p:cNvPr id="23556" name="Picture 4" descr="Профессиональная деформ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59254" cy="5157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Особистісні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професійні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685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Авторитарність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Демонстративність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Домінантність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Агресія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Байдужість</a:t>
            </a:r>
            <a:r>
              <a:rPr lang="ru-RU" dirty="0" smtClean="0"/>
              <a:t>(</a:t>
            </a:r>
            <a:r>
              <a:rPr lang="ru-RU" dirty="0" err="1" smtClean="0"/>
              <a:t>педагогічна</a:t>
            </a:r>
            <a:r>
              <a:rPr lang="ru-RU" dirty="0" smtClean="0"/>
              <a:t> </a:t>
            </a:r>
            <a:r>
              <a:rPr lang="ru-RU" dirty="0" err="1" smtClean="0"/>
              <a:t>індиферентність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err="1" smtClean="0"/>
              <a:t>Поведінковий</a:t>
            </a:r>
            <a:r>
              <a:rPr lang="ru-RU" dirty="0" smtClean="0"/>
              <a:t> </a:t>
            </a:r>
            <a:r>
              <a:rPr lang="ru-RU" dirty="0" err="1" smtClean="0"/>
              <a:t>трансфер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Соціальне</a:t>
            </a:r>
            <a:r>
              <a:rPr lang="ru-RU" dirty="0" smtClean="0"/>
              <a:t> </a:t>
            </a:r>
            <a:r>
              <a:rPr lang="ru-RU" dirty="0" err="1" smtClean="0"/>
              <a:t>лицемірство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Вивчена</a:t>
            </a:r>
            <a:r>
              <a:rPr lang="ru-RU" dirty="0" smtClean="0"/>
              <a:t> </a:t>
            </a:r>
            <a:r>
              <a:rPr lang="ru-RU" dirty="0" err="1" smtClean="0"/>
              <a:t>безпорадність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Неадекватна </a:t>
            </a:r>
            <a:r>
              <a:rPr lang="ru-RU" dirty="0" err="1" smtClean="0"/>
              <a:t>самооцінка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smtClean="0"/>
              <a:t>догматизм</a:t>
            </a:r>
            <a:br>
              <a:rPr lang="ru-RU" dirty="0" smtClean="0"/>
            </a:br>
            <a:r>
              <a:rPr lang="ru-RU" dirty="0" err="1" smtClean="0"/>
              <a:t>Інформаційна</a:t>
            </a:r>
            <a:r>
              <a:rPr lang="ru-RU" dirty="0" smtClean="0"/>
              <a:t> </a:t>
            </a:r>
            <a:r>
              <a:rPr lang="ru-RU" dirty="0" err="1" smtClean="0"/>
              <a:t>пасивність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Формалізм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Некомпетентність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Консерватизм</a:t>
            </a:r>
            <a:br>
              <a:rPr lang="ru-RU" dirty="0" smtClean="0"/>
            </a:br>
            <a:r>
              <a:rPr lang="ru-RU" dirty="0" err="1" smtClean="0"/>
              <a:t>Рольовий</a:t>
            </a:r>
            <a:r>
              <a:rPr lang="ru-RU" dirty="0" smtClean="0"/>
              <a:t> </a:t>
            </a:r>
            <a:r>
              <a:rPr lang="ru-RU" dirty="0" err="1" smtClean="0"/>
              <a:t>експансіонізм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ідентифікація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агресором</a:t>
            </a:r>
            <a:r>
              <a:rPr lang="ru-RU" dirty="0" smtClean="0"/>
              <a:t>) </a:t>
            </a:r>
            <a:br>
              <a:rPr lang="ru-RU" dirty="0" smtClean="0"/>
            </a:br>
            <a:r>
              <a:rPr lang="ru-RU" dirty="0" err="1" smtClean="0"/>
              <a:t>Монологизм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Дидактичність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Спеціальні можливості мозку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(Психофізіологічна адаптація)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Субвентрикулярна</a:t>
            </a:r>
            <a:r>
              <a:rPr lang="ru-RU" dirty="0" smtClean="0"/>
              <a:t> зона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Продукування нейронів для </a:t>
            </a:r>
            <a:r>
              <a:rPr lang="uk-UA" dirty="0" err="1" smtClean="0"/>
              <a:t>“ремонту”</a:t>
            </a:r>
            <a:r>
              <a:rPr lang="uk-UA" dirty="0" smtClean="0"/>
              <a:t> мозку</a:t>
            </a:r>
            <a:endParaRPr lang="ru-RU" dirty="0"/>
          </a:p>
        </p:txBody>
      </p:sp>
      <p:pic>
        <p:nvPicPr>
          <p:cNvPr id="28674" name="Picture 2" descr="Субвентрикулярная зона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763197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Продукція </a:t>
            </a:r>
            <a:r>
              <a:rPr lang="uk-UA" dirty="0" err="1" smtClean="0"/>
              <a:t>синапсів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, тих, що очікують досвіду (вроджені)</a:t>
            </a:r>
          </a:p>
          <a:p>
            <a:r>
              <a:rPr lang="uk-UA" dirty="0" smtClean="0"/>
              <a:t>, тих, що залежать від досвіду </a:t>
            </a:r>
            <a:endParaRPr lang="ru-RU" dirty="0"/>
          </a:p>
        </p:txBody>
      </p:sp>
      <p:pic>
        <p:nvPicPr>
          <p:cNvPr id="31746" name="Picture 2" descr="Синапс иллюстрация вектора. иллюстрации насчитывающей - 284637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01008"/>
            <a:ext cx="3554161" cy="291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лияние общества на человека | Портал регионального развит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597351" cy="4948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</a:t>
            </a:r>
            <a:r>
              <a:rPr lang="uk-UA" dirty="0" err="1" smtClean="0"/>
              <a:t>нейропластичності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</a:t>
            </a:r>
            <a:r>
              <a:rPr lang="uk-UA" dirty="0" err="1" smtClean="0"/>
              <a:t>нейропластичності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Зміна всіх рівнях нервової системи (молекули, клітини, </a:t>
            </a:r>
            <a:r>
              <a:rPr lang="uk-UA" dirty="0" err="1" smtClean="0"/>
              <a:t>синапси</a:t>
            </a:r>
            <a:r>
              <a:rPr lang="uk-UA" dirty="0" smtClean="0"/>
              <a:t>).</a:t>
            </a:r>
          </a:p>
          <a:p>
            <a:r>
              <a:rPr lang="uk-UA" dirty="0" smtClean="0"/>
              <a:t>2. Локальні зміни від досвіду.</a:t>
            </a:r>
          </a:p>
          <a:p>
            <a:r>
              <a:rPr lang="uk-UA" dirty="0" smtClean="0"/>
              <a:t>3. Залежать від часу впливу.</a:t>
            </a:r>
          </a:p>
          <a:p>
            <a:r>
              <a:rPr lang="uk-UA" dirty="0" smtClean="0"/>
              <a:t>4. Ефект залежності від досвіду.</a:t>
            </a:r>
          </a:p>
          <a:p>
            <a:r>
              <a:rPr lang="uk-UA" dirty="0" smtClean="0"/>
              <a:t>5. </a:t>
            </a:r>
            <a:r>
              <a:rPr lang="uk-UA" dirty="0" smtClean="0"/>
              <a:t>Залежать від </a:t>
            </a:r>
            <a:r>
              <a:rPr lang="uk-UA" dirty="0" smtClean="0"/>
              <a:t>віку.</a:t>
            </a:r>
          </a:p>
          <a:p>
            <a:r>
              <a:rPr lang="uk-UA" dirty="0" smtClean="0"/>
              <a:t>6. Не вся пластичність, добре.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Фактори, що впливають на розвиток мозку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Сенсорні та моторні стимули</a:t>
            </a:r>
          </a:p>
          <a:p>
            <a:r>
              <a:rPr lang="uk-UA" dirty="0" err="1" smtClean="0"/>
              <a:t>Психоактивні</a:t>
            </a:r>
            <a:r>
              <a:rPr lang="uk-UA" dirty="0" smtClean="0"/>
              <a:t> речовини</a:t>
            </a:r>
          </a:p>
          <a:p>
            <a:r>
              <a:rPr lang="uk-UA" dirty="0" smtClean="0"/>
              <a:t>Статеві гормони</a:t>
            </a:r>
          </a:p>
          <a:p>
            <a:r>
              <a:rPr lang="uk-UA" dirty="0" smtClean="0"/>
              <a:t>Батьківсько-дитячі відносини</a:t>
            </a:r>
          </a:p>
          <a:p>
            <a:r>
              <a:rPr lang="uk-UA" dirty="0" smtClean="0"/>
              <a:t>Відносини </a:t>
            </a:r>
            <a:r>
              <a:rPr lang="uk-UA" smtClean="0"/>
              <a:t>з однолітками</a:t>
            </a:r>
            <a:endParaRPr lang="uk-UA" dirty="0" smtClean="0"/>
          </a:p>
          <a:p>
            <a:r>
              <a:rPr lang="uk-UA" dirty="0" smtClean="0"/>
              <a:t>Ранній стрес</a:t>
            </a:r>
          </a:p>
          <a:p>
            <a:r>
              <a:rPr lang="uk-UA" dirty="0" smtClean="0"/>
              <a:t>Кишкова флора</a:t>
            </a:r>
          </a:p>
          <a:p>
            <a:r>
              <a:rPr lang="uk-UA" dirty="0" smtClean="0"/>
              <a:t>Дієта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Які системи людині можуть пристосовуватись до навколишнього?</a:t>
            </a:r>
          </a:p>
          <a:p>
            <a:endParaRPr lang="uk-UA" dirty="0" smtClean="0"/>
          </a:p>
          <a:p>
            <a:r>
              <a:rPr lang="uk-UA" dirty="0" smtClean="0"/>
              <a:t>Адаптація = слабкість</a:t>
            </a:r>
          </a:p>
          <a:p>
            <a:r>
              <a:rPr lang="uk-UA" dirty="0" smtClean="0"/>
              <a:t>(Чи потрібно людині пристосовуватись під обставини? Або нехай обставини </a:t>
            </a:r>
            <a:r>
              <a:rPr lang="uk-UA" dirty="0" err="1" smtClean="0"/>
              <a:t>підлаштовуються</a:t>
            </a:r>
            <a:r>
              <a:rPr lang="uk-UA" dirty="0" smtClean="0"/>
              <a:t> під неї?)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К.Бернар</a:t>
            </a:r>
          </a:p>
          <a:p>
            <a:endParaRPr lang="ru-RU" dirty="0" smtClean="0"/>
          </a:p>
          <a:p>
            <a:r>
              <a:rPr lang="ru-RU" dirty="0" smtClean="0"/>
              <a:t>Гомеостаз – </a:t>
            </a:r>
            <a:r>
              <a:rPr lang="ru-RU" dirty="0" err="1" smtClean="0"/>
              <a:t>сталість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5774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М.С.Корольчук</a:t>
            </a:r>
            <a:r>
              <a:rPr lang="ru-RU" dirty="0" smtClean="0"/>
              <a:t>)</a:t>
            </a:r>
            <a:r>
              <a:rPr lang="ru-RU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i="1" dirty="0" err="1" smtClean="0"/>
              <a:t>А</a:t>
            </a:r>
            <a:r>
              <a:rPr lang="ru-RU" i="1" dirty="0" err="1" smtClean="0"/>
              <a:t>даптація</a:t>
            </a:r>
            <a:r>
              <a:rPr lang="ru-RU" dirty="0" smtClean="0"/>
              <a:t> - </a:t>
            </a:r>
            <a:r>
              <a:rPr lang="ru-RU" dirty="0" err="1" smtClean="0"/>
              <a:t>це</a:t>
            </a:r>
            <a:r>
              <a:rPr lang="ru-RU" dirty="0" smtClean="0"/>
              <a:t> активна системна </a:t>
            </a:r>
            <a:r>
              <a:rPr lang="ru-RU" dirty="0" err="1" smtClean="0"/>
              <a:t>відповідь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підтримку</a:t>
            </a:r>
            <a:r>
              <a:rPr lang="ru-RU" dirty="0" smtClean="0"/>
              <a:t> гомеостазу та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адекватної</a:t>
            </a:r>
            <a:r>
              <a:rPr lang="ru-RU" dirty="0" smtClean="0"/>
              <a:t> </a:t>
            </a:r>
            <a:r>
              <a:rPr lang="ru-RU" dirty="0" err="1" smtClean="0"/>
              <a:t>врегульованої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відповіді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мінімальними</a:t>
            </a:r>
            <a:r>
              <a:rPr lang="ru-RU" dirty="0" smtClean="0"/>
              <a:t> </a:t>
            </a:r>
            <a:r>
              <a:rPr lang="ru-RU" dirty="0" err="1" smtClean="0"/>
              <a:t>реакціями</a:t>
            </a:r>
            <a:r>
              <a:rPr lang="ru-RU" dirty="0" smtClean="0"/>
              <a:t> на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змінюються</a:t>
            </a:r>
            <a:r>
              <a:rPr lang="ru-RU" dirty="0" smtClean="0"/>
              <a:t>,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uk-UA" dirty="0" smtClean="0"/>
              <a:t>Компоненти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404664"/>
          <a:ext cx="2664296" cy="615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6156176" y="404664"/>
          <a:ext cx="2664296" cy="615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Сенсорна адаптація</a:t>
            </a:r>
            <a:br>
              <a:rPr lang="uk-UA" dirty="0" smtClean="0"/>
            </a:br>
            <a:r>
              <a:rPr lang="uk-UA" dirty="0" smtClean="0"/>
              <a:t>еталони</a:t>
            </a:r>
            <a:endParaRPr lang="ru-RU" dirty="0"/>
          </a:p>
        </p:txBody>
      </p:sp>
      <p:pic>
        <p:nvPicPr>
          <p:cNvPr id="15362" name="Picture 2" descr="Сенсорні системи людини - Dovidka.biz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131059" cy="5085184"/>
          </a:xfrm>
          <a:prstGeom prst="rect">
            <a:avLst/>
          </a:prstGeom>
          <a:noFill/>
        </p:spPr>
      </p:pic>
      <p:pic>
        <p:nvPicPr>
          <p:cNvPr id="15366" name="Picture 6" descr="Циферблат Цифровые часы Аналоговый сигнал, 9 часов с, угол, время, число  png | Klipartz"/>
          <p:cNvPicPr>
            <a:picLocks noChangeAspect="1" noChangeArrowheads="1"/>
          </p:cNvPicPr>
          <p:nvPr/>
        </p:nvPicPr>
        <p:blipFill>
          <a:blip r:embed="rId3" cstate="print"/>
          <a:srcRect l="10424" r="8265" b="655"/>
          <a:stretch>
            <a:fillRect/>
          </a:stretch>
        </p:blipFill>
        <p:spPr bwMode="auto">
          <a:xfrm>
            <a:off x="5076056" y="1484784"/>
            <a:ext cx="2808312" cy="2304256"/>
          </a:xfrm>
          <a:prstGeom prst="rect">
            <a:avLst/>
          </a:prstGeom>
          <a:noFill/>
        </p:spPr>
      </p:pic>
      <p:pic>
        <p:nvPicPr>
          <p:cNvPr id="15368" name="Picture 8" descr="Часы настенные / настольные электронные цифровые светящиеля светодиодные  черный+белый (Пластик, LED) Best Time, цена 690 грн., купить в Харькове —  Prom.ua (ID#69802644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906687"/>
            <a:ext cx="2951313" cy="2951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Функціональна асиметрія</a:t>
            </a:r>
            <a:endParaRPr lang="ru-RU" dirty="0"/>
          </a:p>
        </p:txBody>
      </p:sp>
      <p:pic>
        <p:nvPicPr>
          <p:cNvPr id="19458" name="Picture 2" descr="ДИВОВИЖНЕ НАВКОЛО НАС Блог вчителя біології Поліщук Наталії Ігорівни: Функціональна  асиметрія головного моз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53501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Фізіологічна</a:t>
            </a:r>
            <a:r>
              <a:rPr lang="ru-RU" dirty="0" smtClean="0"/>
              <a:t> </a:t>
            </a:r>
            <a:r>
              <a:rPr lang="ru-RU" dirty="0" err="1" smtClean="0"/>
              <a:t>адаптація</a:t>
            </a:r>
            <a:endParaRPr lang="ru-RU" dirty="0"/>
          </a:p>
        </p:txBody>
      </p:sp>
      <p:pic>
        <p:nvPicPr>
          <p:cNvPr id="22530" name="Picture 2" descr="ННЦ Інститут біології та медицини — Навчальні дисциплі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333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Адаптаційні можливості організму</vt:lpstr>
      <vt:lpstr>Слайд 2</vt:lpstr>
      <vt:lpstr>Слайд 3</vt:lpstr>
      <vt:lpstr>Слайд 4</vt:lpstr>
      <vt:lpstr>Слайд 5</vt:lpstr>
      <vt:lpstr>Компоненти </vt:lpstr>
      <vt:lpstr>Сенсорна адаптація еталони</vt:lpstr>
      <vt:lpstr>Функціональна асиметрія</vt:lpstr>
      <vt:lpstr>Фізіологічна адаптація</vt:lpstr>
      <vt:lpstr>Психічна адаптація</vt:lpstr>
      <vt:lpstr>Слайд 11</vt:lpstr>
      <vt:lpstr>Соціально-психологічна адаптація</vt:lpstr>
      <vt:lpstr>Психофізіологічна адаптація</vt:lpstr>
      <vt:lpstr>Слайд 14</vt:lpstr>
      <vt:lpstr>Професійна адаптація</vt:lpstr>
      <vt:lpstr>Особистісні та професійні</vt:lpstr>
      <vt:lpstr>Спеціальні можливості мозку</vt:lpstr>
      <vt:lpstr> Субвентрикулярна зона </vt:lpstr>
      <vt:lpstr>Продукція синапсів</vt:lpstr>
      <vt:lpstr>Принципи нейропластичності</vt:lpstr>
      <vt:lpstr>Принципи нейропластичності</vt:lpstr>
      <vt:lpstr>Фактори, що впливають на розвиток мозку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Адаптаційні можливості організму</dc:title>
  <dc:creator>tviydevice</dc:creator>
  <cp:lastModifiedBy>tviydevice</cp:lastModifiedBy>
  <cp:revision>19</cp:revision>
  <dcterms:created xsi:type="dcterms:W3CDTF">2021-03-18T18:01:30Z</dcterms:created>
  <dcterms:modified xsi:type="dcterms:W3CDTF">2021-03-18T19:37:23Z</dcterms:modified>
</cp:coreProperties>
</file>