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4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9139E8-E012-438E-A4BF-DB0E33472F21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ED5F77-C5B0-4DD1-B998-1FD4E00BEE28}">
      <dgm:prSet phldrT="[Текст]"/>
      <dgm:spPr/>
      <dgm:t>
        <a:bodyPr/>
        <a:lstStyle/>
        <a:p>
          <a:r>
            <a:rPr lang="ru-RU" dirty="0" err="1" smtClean="0"/>
            <a:t>когнітивні</a:t>
          </a:r>
          <a:r>
            <a:rPr lang="ru-RU" dirty="0" smtClean="0"/>
            <a:t> </a:t>
          </a:r>
          <a:r>
            <a:rPr lang="ru-RU" dirty="0" err="1" smtClean="0"/>
            <a:t>навички</a:t>
          </a:r>
          <a:endParaRPr lang="ru-RU" dirty="0"/>
        </a:p>
      </dgm:t>
    </dgm:pt>
    <dgm:pt modelId="{7EB473DE-C60F-4996-A8DD-E7691F869E6C}" type="parTrans" cxnId="{D8E6AB2F-0D6C-4A46-BA59-1A434BF42B23}">
      <dgm:prSet/>
      <dgm:spPr/>
      <dgm:t>
        <a:bodyPr/>
        <a:lstStyle/>
        <a:p>
          <a:endParaRPr lang="ru-RU"/>
        </a:p>
      </dgm:t>
    </dgm:pt>
    <dgm:pt modelId="{FCEB2669-DB0D-4DB9-AE84-7FA65E5017C0}" type="sibTrans" cxnId="{D8E6AB2F-0D6C-4A46-BA59-1A434BF42B23}">
      <dgm:prSet/>
      <dgm:spPr/>
      <dgm:t>
        <a:bodyPr/>
        <a:lstStyle/>
        <a:p>
          <a:endParaRPr lang="ru-RU"/>
        </a:p>
      </dgm:t>
    </dgm:pt>
    <dgm:pt modelId="{ED28BC63-4EE1-423A-AB5E-EC0F4B462696}">
      <dgm:prSet phldrT="[Текст]"/>
      <dgm:spPr/>
      <dgm:t>
        <a:bodyPr/>
        <a:lstStyle/>
        <a:p>
          <a:r>
            <a:rPr lang="ru-RU" dirty="0" err="1" smtClean="0"/>
            <a:t>Підбір</a:t>
          </a:r>
          <a:endParaRPr lang="ru-RU" dirty="0" smtClean="0"/>
        </a:p>
        <a:p>
          <a:r>
            <a:rPr lang="ru-RU" dirty="0" err="1" smtClean="0"/>
            <a:t>засобів</a:t>
          </a:r>
          <a:endParaRPr lang="ru-RU" dirty="0"/>
        </a:p>
      </dgm:t>
    </dgm:pt>
    <dgm:pt modelId="{292152D5-AE4B-4DA0-823B-D6DAD703304B}" type="parTrans" cxnId="{0B3E92FF-9334-49BA-B0D8-2CF44CBBA719}">
      <dgm:prSet/>
      <dgm:spPr/>
      <dgm:t>
        <a:bodyPr/>
        <a:lstStyle/>
        <a:p>
          <a:endParaRPr lang="ru-RU"/>
        </a:p>
      </dgm:t>
    </dgm:pt>
    <dgm:pt modelId="{BE85454B-6E24-4766-BCC0-51F1D677C621}" type="sibTrans" cxnId="{0B3E92FF-9334-49BA-B0D8-2CF44CBBA719}">
      <dgm:prSet/>
      <dgm:spPr/>
      <dgm:t>
        <a:bodyPr/>
        <a:lstStyle/>
        <a:p>
          <a:endParaRPr lang="ru-RU"/>
        </a:p>
      </dgm:t>
    </dgm:pt>
    <dgm:pt modelId="{92A10046-94E7-47D7-BCA2-FAD5574C4FEF}">
      <dgm:prSet phldrT="[Текст]"/>
      <dgm:spPr/>
      <dgm:t>
        <a:bodyPr/>
        <a:lstStyle/>
        <a:p>
          <a:r>
            <a:rPr lang="uk-UA" dirty="0" smtClean="0"/>
            <a:t>Просторова орієнтація</a:t>
          </a:r>
          <a:endParaRPr lang="ru-RU" dirty="0"/>
        </a:p>
      </dgm:t>
    </dgm:pt>
    <dgm:pt modelId="{934BF82B-C064-4D0E-B26C-A97ED5791C80}" type="parTrans" cxnId="{FF66B055-491A-444E-8ED9-FA32B7FBD451}">
      <dgm:prSet/>
      <dgm:spPr/>
      <dgm:t>
        <a:bodyPr/>
        <a:lstStyle/>
        <a:p>
          <a:endParaRPr lang="ru-RU"/>
        </a:p>
      </dgm:t>
    </dgm:pt>
    <dgm:pt modelId="{EECBDAC2-7CF2-459C-B4E3-0EBAD6926F0E}" type="sibTrans" cxnId="{FF66B055-491A-444E-8ED9-FA32B7FBD451}">
      <dgm:prSet/>
      <dgm:spPr/>
      <dgm:t>
        <a:bodyPr/>
        <a:lstStyle/>
        <a:p>
          <a:endParaRPr lang="ru-RU"/>
        </a:p>
      </dgm:t>
    </dgm:pt>
    <dgm:pt modelId="{0D56EDCC-49EB-4C00-AB11-E8C4465E4A9D}">
      <dgm:prSet phldrT="[Текст]"/>
      <dgm:spPr/>
      <dgm:t>
        <a:bodyPr/>
        <a:lstStyle/>
        <a:p>
          <a:r>
            <a:rPr lang="uk-UA" dirty="0" smtClean="0"/>
            <a:t>Цілеспрямованість</a:t>
          </a:r>
          <a:endParaRPr lang="ru-RU" dirty="0"/>
        </a:p>
      </dgm:t>
    </dgm:pt>
    <dgm:pt modelId="{23965588-22AB-45A8-A10B-B297EE330B0C}" type="parTrans" cxnId="{B527C5FC-E0F3-49D8-B3FD-BE178AD41570}">
      <dgm:prSet/>
      <dgm:spPr/>
      <dgm:t>
        <a:bodyPr/>
        <a:lstStyle/>
        <a:p>
          <a:endParaRPr lang="ru-RU"/>
        </a:p>
      </dgm:t>
    </dgm:pt>
    <dgm:pt modelId="{B1BFBB19-4E74-452D-93BE-62A66966772C}" type="sibTrans" cxnId="{B527C5FC-E0F3-49D8-B3FD-BE178AD41570}">
      <dgm:prSet/>
      <dgm:spPr/>
      <dgm:t>
        <a:bodyPr/>
        <a:lstStyle/>
        <a:p>
          <a:endParaRPr lang="ru-RU"/>
        </a:p>
      </dgm:t>
    </dgm:pt>
    <dgm:pt modelId="{1DC91003-6293-4687-81B5-5D71BB0A4328}" type="pres">
      <dgm:prSet presAssocID="{B19139E8-E012-438E-A4BF-DB0E33472F2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C2E785-4CA4-4A05-868F-24E299977AA6}" type="pres">
      <dgm:prSet presAssocID="{06ED5F77-C5B0-4DD1-B998-1FD4E00BEE28}" presName="roof" presStyleLbl="dkBgShp" presStyleIdx="0" presStyleCnt="2"/>
      <dgm:spPr/>
      <dgm:t>
        <a:bodyPr/>
        <a:lstStyle/>
        <a:p>
          <a:endParaRPr lang="ru-RU"/>
        </a:p>
      </dgm:t>
    </dgm:pt>
    <dgm:pt modelId="{17654DDD-7DF4-4141-ABBE-FDA1143E3B57}" type="pres">
      <dgm:prSet presAssocID="{06ED5F77-C5B0-4DD1-B998-1FD4E00BEE28}" presName="pillars" presStyleCnt="0"/>
      <dgm:spPr/>
    </dgm:pt>
    <dgm:pt modelId="{FF80542E-8F8A-4343-84EC-6EDEA81F61A6}" type="pres">
      <dgm:prSet presAssocID="{06ED5F77-C5B0-4DD1-B998-1FD4E00BEE28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051BC8-A642-4F15-A4F9-151A40882371}" type="pres">
      <dgm:prSet presAssocID="{92A10046-94E7-47D7-BCA2-FAD5574C4FE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336DDF-C114-49D1-80DF-EFF8E0FFCAE4}" type="pres">
      <dgm:prSet presAssocID="{0D56EDCC-49EB-4C00-AB11-E8C4465E4A9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BC1E1D-10A9-46F3-88AB-8E2785006418}" type="pres">
      <dgm:prSet presAssocID="{06ED5F77-C5B0-4DD1-B998-1FD4E00BEE28}" presName="base" presStyleLbl="dkBgShp" presStyleIdx="1" presStyleCnt="2"/>
      <dgm:spPr/>
    </dgm:pt>
  </dgm:ptLst>
  <dgm:cxnLst>
    <dgm:cxn modelId="{61A41AC7-17E0-492B-AE85-A931165AAFC9}" type="presOf" srcId="{ED28BC63-4EE1-423A-AB5E-EC0F4B462696}" destId="{FF80542E-8F8A-4343-84EC-6EDEA81F61A6}" srcOrd="0" destOrd="0" presId="urn:microsoft.com/office/officeart/2005/8/layout/hList3"/>
    <dgm:cxn modelId="{AAC1BE1F-0947-48A5-9184-8306F204B503}" type="presOf" srcId="{06ED5F77-C5B0-4DD1-B998-1FD4E00BEE28}" destId="{4BC2E785-4CA4-4A05-868F-24E299977AA6}" srcOrd="0" destOrd="0" presId="urn:microsoft.com/office/officeart/2005/8/layout/hList3"/>
    <dgm:cxn modelId="{4FD75283-407F-4003-B437-65F7AA4A4E81}" type="presOf" srcId="{92A10046-94E7-47D7-BCA2-FAD5574C4FEF}" destId="{5B051BC8-A642-4F15-A4F9-151A40882371}" srcOrd="0" destOrd="0" presId="urn:microsoft.com/office/officeart/2005/8/layout/hList3"/>
    <dgm:cxn modelId="{0B3E92FF-9334-49BA-B0D8-2CF44CBBA719}" srcId="{06ED5F77-C5B0-4DD1-B998-1FD4E00BEE28}" destId="{ED28BC63-4EE1-423A-AB5E-EC0F4B462696}" srcOrd="0" destOrd="0" parTransId="{292152D5-AE4B-4DA0-823B-D6DAD703304B}" sibTransId="{BE85454B-6E24-4766-BCC0-51F1D677C621}"/>
    <dgm:cxn modelId="{B527C5FC-E0F3-49D8-B3FD-BE178AD41570}" srcId="{06ED5F77-C5B0-4DD1-B998-1FD4E00BEE28}" destId="{0D56EDCC-49EB-4C00-AB11-E8C4465E4A9D}" srcOrd="2" destOrd="0" parTransId="{23965588-22AB-45A8-A10B-B297EE330B0C}" sibTransId="{B1BFBB19-4E74-452D-93BE-62A66966772C}"/>
    <dgm:cxn modelId="{FE84F7D9-0C33-4D2C-8D35-F0E30F849289}" type="presOf" srcId="{0D56EDCC-49EB-4C00-AB11-E8C4465E4A9D}" destId="{75336DDF-C114-49D1-80DF-EFF8E0FFCAE4}" srcOrd="0" destOrd="0" presId="urn:microsoft.com/office/officeart/2005/8/layout/hList3"/>
    <dgm:cxn modelId="{5247E090-1912-4569-8E03-73AF9088BEDB}" type="presOf" srcId="{B19139E8-E012-438E-A4BF-DB0E33472F21}" destId="{1DC91003-6293-4687-81B5-5D71BB0A4328}" srcOrd="0" destOrd="0" presId="urn:microsoft.com/office/officeart/2005/8/layout/hList3"/>
    <dgm:cxn modelId="{D8E6AB2F-0D6C-4A46-BA59-1A434BF42B23}" srcId="{B19139E8-E012-438E-A4BF-DB0E33472F21}" destId="{06ED5F77-C5B0-4DD1-B998-1FD4E00BEE28}" srcOrd="0" destOrd="0" parTransId="{7EB473DE-C60F-4996-A8DD-E7691F869E6C}" sibTransId="{FCEB2669-DB0D-4DB9-AE84-7FA65E5017C0}"/>
    <dgm:cxn modelId="{FF66B055-491A-444E-8ED9-FA32B7FBD451}" srcId="{06ED5F77-C5B0-4DD1-B998-1FD4E00BEE28}" destId="{92A10046-94E7-47D7-BCA2-FAD5574C4FEF}" srcOrd="1" destOrd="0" parTransId="{934BF82B-C064-4D0E-B26C-A97ED5791C80}" sibTransId="{EECBDAC2-7CF2-459C-B4E3-0EBAD6926F0E}"/>
    <dgm:cxn modelId="{02D5B5AC-D51A-41D8-A42A-54560B7311BF}" type="presParOf" srcId="{1DC91003-6293-4687-81B5-5D71BB0A4328}" destId="{4BC2E785-4CA4-4A05-868F-24E299977AA6}" srcOrd="0" destOrd="0" presId="urn:microsoft.com/office/officeart/2005/8/layout/hList3"/>
    <dgm:cxn modelId="{89DF7DE5-71C7-41F5-AA20-215F353AC033}" type="presParOf" srcId="{1DC91003-6293-4687-81B5-5D71BB0A4328}" destId="{17654DDD-7DF4-4141-ABBE-FDA1143E3B57}" srcOrd="1" destOrd="0" presId="urn:microsoft.com/office/officeart/2005/8/layout/hList3"/>
    <dgm:cxn modelId="{A4D7E12F-F2FD-4FF7-9F15-EC35911C1E07}" type="presParOf" srcId="{17654DDD-7DF4-4141-ABBE-FDA1143E3B57}" destId="{FF80542E-8F8A-4343-84EC-6EDEA81F61A6}" srcOrd="0" destOrd="0" presId="urn:microsoft.com/office/officeart/2005/8/layout/hList3"/>
    <dgm:cxn modelId="{CC332577-EF82-4D6E-ADF7-34AE1509A626}" type="presParOf" srcId="{17654DDD-7DF4-4141-ABBE-FDA1143E3B57}" destId="{5B051BC8-A642-4F15-A4F9-151A40882371}" srcOrd="1" destOrd="0" presId="urn:microsoft.com/office/officeart/2005/8/layout/hList3"/>
    <dgm:cxn modelId="{7528562E-2E6B-4DF5-8757-17271BBD00B6}" type="presParOf" srcId="{17654DDD-7DF4-4141-ABBE-FDA1143E3B57}" destId="{75336DDF-C114-49D1-80DF-EFF8E0FFCAE4}" srcOrd="2" destOrd="0" presId="urn:microsoft.com/office/officeart/2005/8/layout/hList3"/>
    <dgm:cxn modelId="{4CBA7F77-9517-4BB8-96AB-CE29E4CD868C}" type="presParOf" srcId="{1DC91003-6293-4687-81B5-5D71BB0A4328}" destId="{EDBC1E1D-10A9-46F3-88AB-8E278500641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59A22C-35C6-43D0-A2B4-BADA9F51C3FA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F33195FC-A26D-467D-9458-F0A2B7BE86EA}">
      <dgm:prSet phldrT="[Текст]"/>
      <dgm:spPr/>
      <dgm:t>
        <a:bodyPr/>
        <a:lstStyle/>
        <a:p>
          <a:r>
            <a:rPr lang="uk-UA" dirty="0" smtClean="0"/>
            <a:t>Простір</a:t>
          </a:r>
          <a:endParaRPr lang="ru-RU" dirty="0"/>
        </a:p>
      </dgm:t>
    </dgm:pt>
    <dgm:pt modelId="{40ED3D6B-2AB3-4CC0-BB58-8D52AE7069DA}" type="parTrans" cxnId="{28AE4F15-DE06-462E-BD48-D38FADC3261A}">
      <dgm:prSet/>
      <dgm:spPr/>
      <dgm:t>
        <a:bodyPr/>
        <a:lstStyle/>
        <a:p>
          <a:endParaRPr lang="ru-RU"/>
        </a:p>
      </dgm:t>
    </dgm:pt>
    <dgm:pt modelId="{61785F66-3DF3-42EA-89F3-872442344E45}" type="sibTrans" cxnId="{28AE4F15-DE06-462E-BD48-D38FADC3261A}">
      <dgm:prSet/>
      <dgm:spPr/>
      <dgm:t>
        <a:bodyPr/>
        <a:lstStyle/>
        <a:p>
          <a:endParaRPr lang="ru-RU"/>
        </a:p>
      </dgm:t>
    </dgm:pt>
    <dgm:pt modelId="{A97A10EF-8C21-4B1F-B41D-ADEF448726E9}">
      <dgm:prSet phldrT="[Текст]"/>
      <dgm:spPr/>
      <dgm:t>
        <a:bodyPr/>
        <a:lstStyle/>
        <a:p>
          <a:r>
            <a:rPr lang="uk-UA" dirty="0" err="1" smtClean="0"/>
            <a:t>Сінергія</a:t>
          </a:r>
          <a:endParaRPr lang="ru-RU" dirty="0"/>
        </a:p>
      </dgm:t>
    </dgm:pt>
    <dgm:pt modelId="{E09A1ACF-125C-410B-B644-0314958F11E1}" type="parTrans" cxnId="{706073A9-0743-4E0D-A9FD-9BBAF2626067}">
      <dgm:prSet/>
      <dgm:spPr/>
      <dgm:t>
        <a:bodyPr/>
        <a:lstStyle/>
        <a:p>
          <a:endParaRPr lang="ru-RU"/>
        </a:p>
      </dgm:t>
    </dgm:pt>
    <dgm:pt modelId="{A1E6C4A8-F38F-4D6C-A6B0-3408E88D07FC}" type="sibTrans" cxnId="{706073A9-0743-4E0D-A9FD-9BBAF2626067}">
      <dgm:prSet/>
      <dgm:spPr/>
      <dgm:t>
        <a:bodyPr/>
        <a:lstStyle/>
        <a:p>
          <a:endParaRPr lang="ru-RU"/>
        </a:p>
      </dgm:t>
    </dgm:pt>
    <dgm:pt modelId="{806F44CE-9D90-4BFC-B0FF-F557E738A869}">
      <dgm:prSet phldrT="[Текст]"/>
      <dgm:spPr/>
      <dgm:t>
        <a:bodyPr/>
        <a:lstStyle/>
        <a:p>
          <a:r>
            <a:rPr lang="uk-UA" dirty="0" smtClean="0"/>
            <a:t>Тонус</a:t>
          </a:r>
          <a:endParaRPr lang="ru-RU" dirty="0"/>
        </a:p>
      </dgm:t>
    </dgm:pt>
    <dgm:pt modelId="{3BC9AC0A-2EB1-4DF8-AAFA-D5E3EC6AF394}" type="parTrans" cxnId="{90B9AFF5-1904-49F2-AA59-CDCF361AC5E1}">
      <dgm:prSet/>
      <dgm:spPr/>
      <dgm:t>
        <a:bodyPr/>
        <a:lstStyle/>
        <a:p>
          <a:endParaRPr lang="ru-RU"/>
        </a:p>
      </dgm:t>
    </dgm:pt>
    <dgm:pt modelId="{C2929B32-90C3-418C-B834-2C4D620E6C9B}" type="sibTrans" cxnId="{90B9AFF5-1904-49F2-AA59-CDCF361AC5E1}">
      <dgm:prSet/>
      <dgm:spPr/>
      <dgm:t>
        <a:bodyPr/>
        <a:lstStyle/>
        <a:p>
          <a:endParaRPr lang="ru-RU"/>
        </a:p>
      </dgm:t>
    </dgm:pt>
    <dgm:pt modelId="{7D899F7D-10E5-4A6D-8964-3392E6DBDB0F}">
      <dgm:prSet/>
      <dgm:spPr/>
      <dgm:t>
        <a:bodyPr/>
        <a:lstStyle/>
        <a:p>
          <a:r>
            <a:rPr lang="uk-UA" dirty="0" smtClean="0"/>
            <a:t>Предмет</a:t>
          </a:r>
          <a:endParaRPr lang="ru-RU" dirty="0"/>
        </a:p>
      </dgm:t>
    </dgm:pt>
    <dgm:pt modelId="{E1A62F01-B845-4DE9-A885-C238D3B514FB}" type="parTrans" cxnId="{A2B73406-FE36-43BB-8FE7-0C294D447807}">
      <dgm:prSet/>
      <dgm:spPr/>
      <dgm:t>
        <a:bodyPr/>
        <a:lstStyle/>
        <a:p>
          <a:endParaRPr lang="ru-RU"/>
        </a:p>
      </dgm:t>
    </dgm:pt>
    <dgm:pt modelId="{FFAD4E89-5695-41FB-B091-54A5542A9633}" type="sibTrans" cxnId="{A2B73406-FE36-43BB-8FE7-0C294D447807}">
      <dgm:prSet/>
      <dgm:spPr/>
      <dgm:t>
        <a:bodyPr/>
        <a:lstStyle/>
        <a:p>
          <a:endParaRPr lang="ru-RU"/>
        </a:p>
      </dgm:t>
    </dgm:pt>
    <dgm:pt modelId="{9B0B5972-0846-4D93-B552-97967F493A44}">
      <dgm:prSet/>
      <dgm:spPr/>
      <dgm:t>
        <a:bodyPr/>
        <a:lstStyle/>
        <a:p>
          <a:r>
            <a:rPr lang="uk-UA" dirty="0" smtClean="0"/>
            <a:t>Зміст</a:t>
          </a:r>
          <a:endParaRPr lang="ru-RU" dirty="0"/>
        </a:p>
      </dgm:t>
    </dgm:pt>
    <dgm:pt modelId="{ADDC26B7-40EB-4EAF-AD13-FE3EE94F64A7}" type="parTrans" cxnId="{AD01D076-A9BA-477D-86D1-CAD5764FFF6D}">
      <dgm:prSet/>
      <dgm:spPr/>
    </dgm:pt>
    <dgm:pt modelId="{4BC181D3-AFD5-44B4-A61C-9FB492880A4C}" type="sibTrans" cxnId="{AD01D076-A9BA-477D-86D1-CAD5764FFF6D}">
      <dgm:prSet/>
      <dgm:spPr/>
    </dgm:pt>
    <dgm:pt modelId="{E1742E9C-E73B-43BF-BE11-B28D8B1385A5}" type="pres">
      <dgm:prSet presAssocID="{5859A22C-35C6-43D0-A2B4-BADA9F51C3FA}" presName="compositeShape" presStyleCnt="0">
        <dgm:presLayoutVars>
          <dgm:dir/>
          <dgm:resizeHandles/>
        </dgm:presLayoutVars>
      </dgm:prSet>
      <dgm:spPr/>
    </dgm:pt>
    <dgm:pt modelId="{910CBE20-2E37-4863-94E9-82D1CCE8DA44}" type="pres">
      <dgm:prSet presAssocID="{5859A22C-35C6-43D0-A2B4-BADA9F51C3FA}" presName="pyramid" presStyleLbl="node1" presStyleIdx="0" presStyleCnt="1"/>
      <dgm:spPr/>
    </dgm:pt>
    <dgm:pt modelId="{BAD8D64E-59C5-4F17-8386-F0AE15DDDD81}" type="pres">
      <dgm:prSet presAssocID="{5859A22C-35C6-43D0-A2B4-BADA9F51C3FA}" presName="theList" presStyleCnt="0"/>
      <dgm:spPr/>
    </dgm:pt>
    <dgm:pt modelId="{631F32D0-9A33-481D-864F-8A29AA2369F8}" type="pres">
      <dgm:prSet presAssocID="{9B0B5972-0846-4D93-B552-97967F493A44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51C00-0E42-4129-96B2-414047AB490C}" type="pres">
      <dgm:prSet presAssocID="{9B0B5972-0846-4D93-B552-97967F493A44}" presName="aSpace" presStyleCnt="0"/>
      <dgm:spPr/>
    </dgm:pt>
    <dgm:pt modelId="{7190D45D-6CAD-4BDE-A193-18BB6CEB92EE}" type="pres">
      <dgm:prSet presAssocID="{7D899F7D-10E5-4A6D-8964-3392E6DBDB0F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641B3B-3C99-4FDA-9705-401620E81F41}" type="pres">
      <dgm:prSet presAssocID="{7D899F7D-10E5-4A6D-8964-3392E6DBDB0F}" presName="aSpace" presStyleCnt="0"/>
      <dgm:spPr/>
    </dgm:pt>
    <dgm:pt modelId="{9420C528-E999-4244-BDEA-D8153C17B2CF}" type="pres">
      <dgm:prSet presAssocID="{F33195FC-A26D-467D-9458-F0A2B7BE86EA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64725-688E-4396-B1EE-8CFEC674A25B}" type="pres">
      <dgm:prSet presAssocID="{F33195FC-A26D-467D-9458-F0A2B7BE86EA}" presName="aSpace" presStyleCnt="0"/>
      <dgm:spPr/>
    </dgm:pt>
    <dgm:pt modelId="{A2BCC2A6-516E-4A99-8AE5-F0CFBFD160DC}" type="pres">
      <dgm:prSet presAssocID="{A97A10EF-8C21-4B1F-B41D-ADEF448726E9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6E334-410A-4B12-8458-F49A565FBF35}" type="pres">
      <dgm:prSet presAssocID="{A97A10EF-8C21-4B1F-B41D-ADEF448726E9}" presName="aSpace" presStyleCnt="0"/>
      <dgm:spPr/>
    </dgm:pt>
    <dgm:pt modelId="{53C53118-BCCF-4BF8-BCFB-596C1A1AD45B}" type="pres">
      <dgm:prSet presAssocID="{806F44CE-9D90-4BFC-B0FF-F557E738A869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B3B01D-B916-4F02-8B7B-8DF3FEAC974B}" type="pres">
      <dgm:prSet presAssocID="{806F44CE-9D90-4BFC-B0FF-F557E738A869}" presName="aSpace" presStyleCnt="0"/>
      <dgm:spPr/>
    </dgm:pt>
  </dgm:ptLst>
  <dgm:cxnLst>
    <dgm:cxn modelId="{74455136-7019-4745-979A-67DA1C3CD1AD}" type="presOf" srcId="{806F44CE-9D90-4BFC-B0FF-F557E738A869}" destId="{53C53118-BCCF-4BF8-BCFB-596C1A1AD45B}" srcOrd="0" destOrd="0" presId="urn:microsoft.com/office/officeart/2005/8/layout/pyramid2"/>
    <dgm:cxn modelId="{1002F388-0C15-4672-B753-F31E3FA178A3}" type="presOf" srcId="{5859A22C-35C6-43D0-A2B4-BADA9F51C3FA}" destId="{E1742E9C-E73B-43BF-BE11-B28D8B1385A5}" srcOrd="0" destOrd="0" presId="urn:microsoft.com/office/officeart/2005/8/layout/pyramid2"/>
    <dgm:cxn modelId="{F281F624-EE16-4968-B12E-42FC4A8CE753}" type="presOf" srcId="{9B0B5972-0846-4D93-B552-97967F493A44}" destId="{631F32D0-9A33-481D-864F-8A29AA2369F8}" srcOrd="0" destOrd="0" presId="urn:microsoft.com/office/officeart/2005/8/layout/pyramid2"/>
    <dgm:cxn modelId="{28AE4F15-DE06-462E-BD48-D38FADC3261A}" srcId="{5859A22C-35C6-43D0-A2B4-BADA9F51C3FA}" destId="{F33195FC-A26D-467D-9458-F0A2B7BE86EA}" srcOrd="2" destOrd="0" parTransId="{40ED3D6B-2AB3-4CC0-BB58-8D52AE7069DA}" sibTransId="{61785F66-3DF3-42EA-89F3-872442344E45}"/>
    <dgm:cxn modelId="{C9536D26-B406-475B-B248-668249686B7F}" type="presOf" srcId="{A97A10EF-8C21-4B1F-B41D-ADEF448726E9}" destId="{A2BCC2A6-516E-4A99-8AE5-F0CFBFD160DC}" srcOrd="0" destOrd="0" presId="urn:microsoft.com/office/officeart/2005/8/layout/pyramid2"/>
    <dgm:cxn modelId="{C165E19E-CA63-45EB-BF52-14B39B5B06E8}" type="presOf" srcId="{7D899F7D-10E5-4A6D-8964-3392E6DBDB0F}" destId="{7190D45D-6CAD-4BDE-A193-18BB6CEB92EE}" srcOrd="0" destOrd="0" presId="urn:microsoft.com/office/officeart/2005/8/layout/pyramid2"/>
    <dgm:cxn modelId="{706073A9-0743-4E0D-A9FD-9BBAF2626067}" srcId="{5859A22C-35C6-43D0-A2B4-BADA9F51C3FA}" destId="{A97A10EF-8C21-4B1F-B41D-ADEF448726E9}" srcOrd="3" destOrd="0" parTransId="{E09A1ACF-125C-410B-B644-0314958F11E1}" sibTransId="{A1E6C4A8-F38F-4D6C-A6B0-3408E88D07FC}"/>
    <dgm:cxn modelId="{AD01D076-A9BA-477D-86D1-CAD5764FFF6D}" srcId="{5859A22C-35C6-43D0-A2B4-BADA9F51C3FA}" destId="{9B0B5972-0846-4D93-B552-97967F493A44}" srcOrd="0" destOrd="0" parTransId="{ADDC26B7-40EB-4EAF-AD13-FE3EE94F64A7}" sibTransId="{4BC181D3-AFD5-44B4-A61C-9FB492880A4C}"/>
    <dgm:cxn modelId="{B65A5067-8B19-45C2-A23B-7680F8AB97B6}" type="presOf" srcId="{F33195FC-A26D-467D-9458-F0A2B7BE86EA}" destId="{9420C528-E999-4244-BDEA-D8153C17B2CF}" srcOrd="0" destOrd="0" presId="urn:microsoft.com/office/officeart/2005/8/layout/pyramid2"/>
    <dgm:cxn modelId="{A2B73406-FE36-43BB-8FE7-0C294D447807}" srcId="{5859A22C-35C6-43D0-A2B4-BADA9F51C3FA}" destId="{7D899F7D-10E5-4A6D-8964-3392E6DBDB0F}" srcOrd="1" destOrd="0" parTransId="{E1A62F01-B845-4DE9-A885-C238D3B514FB}" sibTransId="{FFAD4E89-5695-41FB-B091-54A5542A9633}"/>
    <dgm:cxn modelId="{90B9AFF5-1904-49F2-AA59-CDCF361AC5E1}" srcId="{5859A22C-35C6-43D0-A2B4-BADA9F51C3FA}" destId="{806F44CE-9D90-4BFC-B0FF-F557E738A869}" srcOrd="4" destOrd="0" parTransId="{3BC9AC0A-2EB1-4DF8-AAFA-D5E3EC6AF394}" sibTransId="{C2929B32-90C3-418C-B834-2C4D620E6C9B}"/>
    <dgm:cxn modelId="{E4896DCE-2D3F-473E-984F-EA6E9C404EF7}" type="presParOf" srcId="{E1742E9C-E73B-43BF-BE11-B28D8B1385A5}" destId="{910CBE20-2E37-4863-94E9-82D1CCE8DA44}" srcOrd="0" destOrd="0" presId="urn:microsoft.com/office/officeart/2005/8/layout/pyramid2"/>
    <dgm:cxn modelId="{EC094DF0-BBEC-4930-A832-FA6E8C50A22D}" type="presParOf" srcId="{E1742E9C-E73B-43BF-BE11-B28D8B1385A5}" destId="{BAD8D64E-59C5-4F17-8386-F0AE15DDDD81}" srcOrd="1" destOrd="0" presId="urn:microsoft.com/office/officeart/2005/8/layout/pyramid2"/>
    <dgm:cxn modelId="{480B7669-68BF-47F3-8EB8-06B19207DDF8}" type="presParOf" srcId="{BAD8D64E-59C5-4F17-8386-F0AE15DDDD81}" destId="{631F32D0-9A33-481D-864F-8A29AA2369F8}" srcOrd="0" destOrd="0" presId="urn:microsoft.com/office/officeart/2005/8/layout/pyramid2"/>
    <dgm:cxn modelId="{309EE15B-6203-4A28-9661-8845E67A1DAC}" type="presParOf" srcId="{BAD8D64E-59C5-4F17-8386-F0AE15DDDD81}" destId="{AB351C00-0E42-4129-96B2-414047AB490C}" srcOrd="1" destOrd="0" presId="urn:microsoft.com/office/officeart/2005/8/layout/pyramid2"/>
    <dgm:cxn modelId="{C69745A6-B78D-4B3A-980E-EDFF166FB6FC}" type="presParOf" srcId="{BAD8D64E-59C5-4F17-8386-F0AE15DDDD81}" destId="{7190D45D-6CAD-4BDE-A193-18BB6CEB92EE}" srcOrd="2" destOrd="0" presId="urn:microsoft.com/office/officeart/2005/8/layout/pyramid2"/>
    <dgm:cxn modelId="{50615C74-962C-47DE-A356-9BB66A7CA91A}" type="presParOf" srcId="{BAD8D64E-59C5-4F17-8386-F0AE15DDDD81}" destId="{66641B3B-3C99-4FDA-9705-401620E81F41}" srcOrd="3" destOrd="0" presId="urn:microsoft.com/office/officeart/2005/8/layout/pyramid2"/>
    <dgm:cxn modelId="{F458A3A1-899A-4C7E-BC42-7DC136F03DF2}" type="presParOf" srcId="{BAD8D64E-59C5-4F17-8386-F0AE15DDDD81}" destId="{9420C528-E999-4244-BDEA-D8153C17B2CF}" srcOrd="4" destOrd="0" presId="urn:microsoft.com/office/officeart/2005/8/layout/pyramid2"/>
    <dgm:cxn modelId="{12C2B473-5FFB-4608-9E21-0DBF6A26DD66}" type="presParOf" srcId="{BAD8D64E-59C5-4F17-8386-F0AE15DDDD81}" destId="{2B264725-688E-4396-B1EE-8CFEC674A25B}" srcOrd="5" destOrd="0" presId="urn:microsoft.com/office/officeart/2005/8/layout/pyramid2"/>
    <dgm:cxn modelId="{AA825EE5-BEC7-43C4-84C8-92727B83933D}" type="presParOf" srcId="{BAD8D64E-59C5-4F17-8386-F0AE15DDDD81}" destId="{A2BCC2A6-516E-4A99-8AE5-F0CFBFD160DC}" srcOrd="6" destOrd="0" presId="urn:microsoft.com/office/officeart/2005/8/layout/pyramid2"/>
    <dgm:cxn modelId="{68B2B9D0-A6B8-4D89-83AC-E75AB9EC5340}" type="presParOf" srcId="{BAD8D64E-59C5-4F17-8386-F0AE15DDDD81}" destId="{50D6E334-410A-4B12-8458-F49A565FBF35}" srcOrd="7" destOrd="0" presId="urn:microsoft.com/office/officeart/2005/8/layout/pyramid2"/>
    <dgm:cxn modelId="{755865B8-F25A-4496-9855-107ACFD3EF82}" type="presParOf" srcId="{BAD8D64E-59C5-4F17-8386-F0AE15DDDD81}" destId="{53C53118-BCCF-4BF8-BCFB-596C1A1AD45B}" srcOrd="8" destOrd="0" presId="urn:microsoft.com/office/officeart/2005/8/layout/pyramid2"/>
    <dgm:cxn modelId="{72057791-E158-42F1-B705-36264D7A7B0D}" type="presParOf" srcId="{BAD8D64E-59C5-4F17-8386-F0AE15DDDD81}" destId="{88B3B01D-B916-4F02-8B7B-8DF3FEAC974B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7FDDD4-1FD7-4EF7-8A8F-98FFA40A1D30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A8F0C30-0ED8-4D03-9B10-B9DDB1945632}">
      <dgm:prSet phldrT="[Текст]"/>
      <dgm:spPr/>
      <dgm:t>
        <a:bodyPr/>
        <a:lstStyle/>
        <a:p>
          <a:r>
            <a:rPr lang="uk-UA" dirty="0" smtClean="0"/>
            <a:t>мотив</a:t>
          </a:r>
          <a:endParaRPr lang="ru-RU" dirty="0"/>
        </a:p>
      </dgm:t>
    </dgm:pt>
    <dgm:pt modelId="{E84C890B-5DCE-4740-A9E5-AC9A9EADBA80}" type="parTrans" cxnId="{D7ADF587-6E6E-423D-89EF-E72D940BB05E}">
      <dgm:prSet/>
      <dgm:spPr/>
      <dgm:t>
        <a:bodyPr/>
        <a:lstStyle/>
        <a:p>
          <a:endParaRPr lang="ru-RU"/>
        </a:p>
      </dgm:t>
    </dgm:pt>
    <dgm:pt modelId="{31B3CF5F-3D17-4A1B-850C-1FD57659CE2D}" type="sibTrans" cxnId="{D7ADF587-6E6E-423D-89EF-E72D940BB05E}">
      <dgm:prSet/>
      <dgm:spPr/>
      <dgm:t>
        <a:bodyPr/>
        <a:lstStyle/>
        <a:p>
          <a:endParaRPr lang="ru-RU"/>
        </a:p>
      </dgm:t>
    </dgm:pt>
    <dgm:pt modelId="{A4D9AAAF-0FF9-431B-9D13-1EBF90E96BA6}">
      <dgm:prSet phldrT="[Текст]"/>
      <dgm:spPr/>
      <dgm:t>
        <a:bodyPr/>
        <a:lstStyle/>
        <a:p>
          <a:r>
            <a:rPr lang="uk-UA" dirty="0" smtClean="0"/>
            <a:t>мета</a:t>
          </a:r>
          <a:endParaRPr lang="ru-RU" dirty="0"/>
        </a:p>
      </dgm:t>
    </dgm:pt>
    <dgm:pt modelId="{7F1334A7-5074-4288-AAF4-6A6CA6D05B21}" type="parTrans" cxnId="{E521D1E1-1985-4811-B621-E53C70FF1618}">
      <dgm:prSet/>
      <dgm:spPr/>
      <dgm:t>
        <a:bodyPr/>
        <a:lstStyle/>
        <a:p>
          <a:endParaRPr lang="ru-RU"/>
        </a:p>
      </dgm:t>
    </dgm:pt>
    <dgm:pt modelId="{6FA4DD49-6CBD-4439-B600-52E79BFD7642}" type="sibTrans" cxnId="{E521D1E1-1985-4811-B621-E53C70FF1618}">
      <dgm:prSet/>
      <dgm:spPr/>
      <dgm:t>
        <a:bodyPr/>
        <a:lstStyle/>
        <a:p>
          <a:endParaRPr lang="ru-RU"/>
        </a:p>
      </dgm:t>
    </dgm:pt>
    <dgm:pt modelId="{0F119FB0-9D1E-4B20-87EB-3DE526894C83}">
      <dgm:prSet phldrT="[Текст]"/>
      <dgm:spPr/>
      <dgm:t>
        <a:bodyPr/>
        <a:lstStyle/>
        <a:p>
          <a:r>
            <a:rPr lang="uk-UA" dirty="0" smtClean="0"/>
            <a:t>план</a:t>
          </a:r>
          <a:endParaRPr lang="ru-RU" dirty="0"/>
        </a:p>
      </dgm:t>
    </dgm:pt>
    <dgm:pt modelId="{DF255E4F-5009-4B30-AE21-F558F17B9A13}" type="parTrans" cxnId="{A0FC2306-27F2-4C28-8C3A-BD0D1C045FAC}">
      <dgm:prSet/>
      <dgm:spPr/>
      <dgm:t>
        <a:bodyPr/>
        <a:lstStyle/>
        <a:p>
          <a:endParaRPr lang="ru-RU"/>
        </a:p>
      </dgm:t>
    </dgm:pt>
    <dgm:pt modelId="{8ABDFA53-7CD2-4189-9DDF-7B3DE38B70F0}" type="sibTrans" cxnId="{A0FC2306-27F2-4C28-8C3A-BD0D1C045FAC}">
      <dgm:prSet/>
      <dgm:spPr/>
      <dgm:t>
        <a:bodyPr/>
        <a:lstStyle/>
        <a:p>
          <a:endParaRPr lang="ru-RU"/>
        </a:p>
      </dgm:t>
    </dgm:pt>
    <dgm:pt modelId="{1E96979E-8019-422E-9910-E04394A9347B}">
      <dgm:prSet phldrT="[Текст]"/>
      <dgm:spPr/>
      <dgm:t>
        <a:bodyPr/>
        <a:lstStyle/>
        <a:p>
          <a:r>
            <a:rPr lang="uk-UA" dirty="0" smtClean="0"/>
            <a:t>операції</a:t>
          </a:r>
          <a:endParaRPr lang="ru-RU" dirty="0"/>
        </a:p>
      </dgm:t>
    </dgm:pt>
    <dgm:pt modelId="{119FE548-ECD9-4D08-8B6E-F8FB4535E737}" type="parTrans" cxnId="{4684E3B5-F5A7-425A-B35D-F5962039BD0D}">
      <dgm:prSet/>
      <dgm:spPr/>
      <dgm:t>
        <a:bodyPr/>
        <a:lstStyle/>
        <a:p>
          <a:endParaRPr lang="ru-RU"/>
        </a:p>
      </dgm:t>
    </dgm:pt>
    <dgm:pt modelId="{5745EA14-7F2D-497F-9BCA-B8F8BA41586C}" type="sibTrans" cxnId="{4684E3B5-F5A7-425A-B35D-F5962039BD0D}">
      <dgm:prSet/>
      <dgm:spPr/>
      <dgm:t>
        <a:bodyPr/>
        <a:lstStyle/>
        <a:p>
          <a:endParaRPr lang="ru-RU"/>
        </a:p>
      </dgm:t>
    </dgm:pt>
    <dgm:pt modelId="{B2BDDAF1-FF3A-49D4-9325-4F546AF641CF}">
      <dgm:prSet phldrT="[Текст]"/>
      <dgm:spPr/>
      <dgm:t>
        <a:bodyPr/>
        <a:lstStyle/>
        <a:p>
          <a:r>
            <a:rPr lang="uk-UA" smtClean="0"/>
            <a:t>результат оцінки</a:t>
          </a:r>
          <a:endParaRPr lang="ru-RU" dirty="0"/>
        </a:p>
      </dgm:t>
    </dgm:pt>
    <dgm:pt modelId="{15AD36CB-2ACD-429D-8F55-9E50D76102FA}" type="parTrans" cxnId="{DF9F7A74-E446-4796-89D2-8A9A92568248}">
      <dgm:prSet/>
      <dgm:spPr/>
      <dgm:t>
        <a:bodyPr/>
        <a:lstStyle/>
        <a:p>
          <a:endParaRPr lang="ru-RU"/>
        </a:p>
      </dgm:t>
    </dgm:pt>
    <dgm:pt modelId="{4FF06CF3-15AC-49D1-B0EC-B237600DE1E2}" type="sibTrans" cxnId="{DF9F7A74-E446-4796-89D2-8A9A92568248}">
      <dgm:prSet/>
      <dgm:spPr/>
      <dgm:t>
        <a:bodyPr/>
        <a:lstStyle/>
        <a:p>
          <a:endParaRPr lang="ru-RU"/>
        </a:p>
      </dgm:t>
    </dgm:pt>
    <dgm:pt modelId="{B774BD7D-BBA9-44AD-B04D-DFECF7C161A2}" type="pres">
      <dgm:prSet presAssocID="{697FDDD4-1FD7-4EF7-8A8F-98FFA40A1D3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7C7AC1-B972-4A4A-8696-48C84CC45F60}" type="pres">
      <dgm:prSet presAssocID="{7A8F0C30-0ED8-4D03-9B10-B9DDB194563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266FFD-9A41-4488-8395-E632EF583EBF}" type="pres">
      <dgm:prSet presAssocID="{31B3CF5F-3D17-4A1B-850C-1FD57659CE2D}" presName="sibTrans" presStyleLbl="sibTrans2D1" presStyleIdx="0" presStyleCnt="5"/>
      <dgm:spPr/>
      <dgm:t>
        <a:bodyPr/>
        <a:lstStyle/>
        <a:p>
          <a:endParaRPr lang="ru-RU"/>
        </a:p>
      </dgm:t>
    </dgm:pt>
    <dgm:pt modelId="{03AF46FE-CD7B-4B39-8626-7FAC8B39315B}" type="pres">
      <dgm:prSet presAssocID="{31B3CF5F-3D17-4A1B-850C-1FD57659CE2D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13B42405-3065-4AD5-8A7D-A82DD4563D81}" type="pres">
      <dgm:prSet presAssocID="{A4D9AAAF-0FF9-431B-9D13-1EBF90E96BA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36AF1E-DA8E-40F5-ACB5-A16DCC8FE7EA}" type="pres">
      <dgm:prSet presAssocID="{6FA4DD49-6CBD-4439-B600-52E79BFD7642}" presName="sibTrans" presStyleLbl="sibTrans2D1" presStyleIdx="1" presStyleCnt="5"/>
      <dgm:spPr/>
      <dgm:t>
        <a:bodyPr/>
        <a:lstStyle/>
        <a:p>
          <a:endParaRPr lang="ru-RU"/>
        </a:p>
      </dgm:t>
    </dgm:pt>
    <dgm:pt modelId="{671C8FD0-7EB6-487F-B3D1-94D0C0C8015C}" type="pres">
      <dgm:prSet presAssocID="{6FA4DD49-6CBD-4439-B600-52E79BFD7642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0FE0BD6C-1A80-4088-8C1A-94909F363622}" type="pres">
      <dgm:prSet presAssocID="{0F119FB0-9D1E-4B20-87EB-3DE526894C8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B5FC33-195F-46AB-A51E-5EED5A6EE9F5}" type="pres">
      <dgm:prSet presAssocID="{8ABDFA53-7CD2-4189-9DDF-7B3DE38B70F0}" presName="sibTrans" presStyleLbl="sibTrans2D1" presStyleIdx="2" presStyleCnt="5"/>
      <dgm:spPr/>
      <dgm:t>
        <a:bodyPr/>
        <a:lstStyle/>
        <a:p>
          <a:endParaRPr lang="ru-RU"/>
        </a:p>
      </dgm:t>
    </dgm:pt>
    <dgm:pt modelId="{1F170EE2-71FA-4881-9E61-99DD57A3E8D3}" type="pres">
      <dgm:prSet presAssocID="{8ABDFA53-7CD2-4189-9DDF-7B3DE38B70F0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A9C34284-F30C-42F8-A1C3-B3BB5E8717F3}" type="pres">
      <dgm:prSet presAssocID="{1E96979E-8019-422E-9910-E04394A9347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A0234E-5699-4721-B5BE-A2297285A001}" type="pres">
      <dgm:prSet presAssocID="{5745EA14-7F2D-497F-9BCA-B8F8BA41586C}" presName="sibTrans" presStyleLbl="sibTrans2D1" presStyleIdx="3" presStyleCnt="5"/>
      <dgm:spPr/>
      <dgm:t>
        <a:bodyPr/>
        <a:lstStyle/>
        <a:p>
          <a:endParaRPr lang="ru-RU"/>
        </a:p>
      </dgm:t>
    </dgm:pt>
    <dgm:pt modelId="{711E328A-06C9-425C-BA2E-6DF610C9FBA4}" type="pres">
      <dgm:prSet presAssocID="{5745EA14-7F2D-497F-9BCA-B8F8BA41586C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EDA65A5F-8673-407A-9856-13A0332B9AD0}" type="pres">
      <dgm:prSet presAssocID="{B2BDDAF1-FF3A-49D4-9325-4F546AF641C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C1E3E0-0B90-4D9C-AFDC-A008977EDF85}" type="pres">
      <dgm:prSet presAssocID="{4FF06CF3-15AC-49D1-B0EC-B237600DE1E2}" presName="sibTrans" presStyleLbl="sibTrans2D1" presStyleIdx="4" presStyleCnt="5"/>
      <dgm:spPr/>
      <dgm:t>
        <a:bodyPr/>
        <a:lstStyle/>
        <a:p>
          <a:endParaRPr lang="ru-RU"/>
        </a:p>
      </dgm:t>
    </dgm:pt>
    <dgm:pt modelId="{F7CDFE64-C310-48A9-807A-15C1BD8DFF4F}" type="pres">
      <dgm:prSet presAssocID="{4FF06CF3-15AC-49D1-B0EC-B237600DE1E2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4684E3B5-F5A7-425A-B35D-F5962039BD0D}" srcId="{697FDDD4-1FD7-4EF7-8A8F-98FFA40A1D30}" destId="{1E96979E-8019-422E-9910-E04394A9347B}" srcOrd="3" destOrd="0" parTransId="{119FE548-ECD9-4D08-8B6E-F8FB4535E737}" sibTransId="{5745EA14-7F2D-497F-9BCA-B8F8BA41586C}"/>
    <dgm:cxn modelId="{92F8C5AB-934E-44D8-992F-4F9887A25511}" type="presOf" srcId="{0F119FB0-9D1E-4B20-87EB-3DE526894C83}" destId="{0FE0BD6C-1A80-4088-8C1A-94909F363622}" srcOrd="0" destOrd="0" presId="urn:microsoft.com/office/officeart/2005/8/layout/cycle2"/>
    <dgm:cxn modelId="{63EE5C70-0167-4D27-92FD-87F54FB183CD}" type="presOf" srcId="{1E96979E-8019-422E-9910-E04394A9347B}" destId="{A9C34284-F30C-42F8-A1C3-B3BB5E8717F3}" srcOrd="0" destOrd="0" presId="urn:microsoft.com/office/officeart/2005/8/layout/cycle2"/>
    <dgm:cxn modelId="{123B7336-7846-457D-ACA0-A10B94A33F1A}" type="presOf" srcId="{8ABDFA53-7CD2-4189-9DDF-7B3DE38B70F0}" destId="{1F170EE2-71FA-4881-9E61-99DD57A3E8D3}" srcOrd="1" destOrd="0" presId="urn:microsoft.com/office/officeart/2005/8/layout/cycle2"/>
    <dgm:cxn modelId="{ECE1D6AE-5E5D-4BCA-84FD-BAFCA3A4A723}" type="presOf" srcId="{31B3CF5F-3D17-4A1B-850C-1FD57659CE2D}" destId="{2A266FFD-9A41-4488-8395-E632EF583EBF}" srcOrd="0" destOrd="0" presId="urn:microsoft.com/office/officeart/2005/8/layout/cycle2"/>
    <dgm:cxn modelId="{E521D1E1-1985-4811-B621-E53C70FF1618}" srcId="{697FDDD4-1FD7-4EF7-8A8F-98FFA40A1D30}" destId="{A4D9AAAF-0FF9-431B-9D13-1EBF90E96BA6}" srcOrd="1" destOrd="0" parTransId="{7F1334A7-5074-4288-AAF4-6A6CA6D05B21}" sibTransId="{6FA4DD49-6CBD-4439-B600-52E79BFD7642}"/>
    <dgm:cxn modelId="{51A1828B-E152-4999-9D01-8A6AD2EAE28F}" type="presOf" srcId="{697FDDD4-1FD7-4EF7-8A8F-98FFA40A1D30}" destId="{B774BD7D-BBA9-44AD-B04D-DFECF7C161A2}" srcOrd="0" destOrd="0" presId="urn:microsoft.com/office/officeart/2005/8/layout/cycle2"/>
    <dgm:cxn modelId="{DF9F7A74-E446-4796-89D2-8A9A92568248}" srcId="{697FDDD4-1FD7-4EF7-8A8F-98FFA40A1D30}" destId="{B2BDDAF1-FF3A-49D4-9325-4F546AF641CF}" srcOrd="4" destOrd="0" parTransId="{15AD36CB-2ACD-429D-8F55-9E50D76102FA}" sibTransId="{4FF06CF3-15AC-49D1-B0EC-B237600DE1E2}"/>
    <dgm:cxn modelId="{C71A9A4B-6D24-4AEC-A496-ADC58880B0CC}" type="presOf" srcId="{B2BDDAF1-FF3A-49D4-9325-4F546AF641CF}" destId="{EDA65A5F-8673-407A-9856-13A0332B9AD0}" srcOrd="0" destOrd="0" presId="urn:microsoft.com/office/officeart/2005/8/layout/cycle2"/>
    <dgm:cxn modelId="{BD1E64D3-62B6-4DC4-A2C1-54DC66124AC8}" type="presOf" srcId="{4FF06CF3-15AC-49D1-B0EC-B237600DE1E2}" destId="{F7CDFE64-C310-48A9-807A-15C1BD8DFF4F}" srcOrd="1" destOrd="0" presId="urn:microsoft.com/office/officeart/2005/8/layout/cycle2"/>
    <dgm:cxn modelId="{C4B1F8F2-11C6-4BDB-BEF8-256259568488}" type="presOf" srcId="{6FA4DD49-6CBD-4439-B600-52E79BFD7642}" destId="{671C8FD0-7EB6-487F-B3D1-94D0C0C8015C}" srcOrd="1" destOrd="0" presId="urn:microsoft.com/office/officeart/2005/8/layout/cycle2"/>
    <dgm:cxn modelId="{2A3D7FE1-BF11-4212-BF47-7BEF894C399F}" type="presOf" srcId="{8ABDFA53-7CD2-4189-9DDF-7B3DE38B70F0}" destId="{B6B5FC33-195F-46AB-A51E-5EED5A6EE9F5}" srcOrd="0" destOrd="0" presId="urn:microsoft.com/office/officeart/2005/8/layout/cycle2"/>
    <dgm:cxn modelId="{E6484A35-E94E-4AF5-8F27-AE31FBAD5245}" type="presOf" srcId="{6FA4DD49-6CBD-4439-B600-52E79BFD7642}" destId="{AF36AF1E-DA8E-40F5-ACB5-A16DCC8FE7EA}" srcOrd="0" destOrd="0" presId="urn:microsoft.com/office/officeart/2005/8/layout/cycle2"/>
    <dgm:cxn modelId="{2940F8D2-EC05-4146-BA25-FD97DE036E95}" type="presOf" srcId="{31B3CF5F-3D17-4A1B-850C-1FD57659CE2D}" destId="{03AF46FE-CD7B-4B39-8626-7FAC8B39315B}" srcOrd="1" destOrd="0" presId="urn:microsoft.com/office/officeart/2005/8/layout/cycle2"/>
    <dgm:cxn modelId="{A0FC2306-27F2-4C28-8C3A-BD0D1C045FAC}" srcId="{697FDDD4-1FD7-4EF7-8A8F-98FFA40A1D30}" destId="{0F119FB0-9D1E-4B20-87EB-3DE526894C83}" srcOrd="2" destOrd="0" parTransId="{DF255E4F-5009-4B30-AE21-F558F17B9A13}" sibTransId="{8ABDFA53-7CD2-4189-9DDF-7B3DE38B70F0}"/>
    <dgm:cxn modelId="{619A9B91-C962-46A3-9B74-1AF2B0161A10}" type="presOf" srcId="{5745EA14-7F2D-497F-9BCA-B8F8BA41586C}" destId="{711E328A-06C9-425C-BA2E-6DF610C9FBA4}" srcOrd="1" destOrd="0" presId="urn:microsoft.com/office/officeart/2005/8/layout/cycle2"/>
    <dgm:cxn modelId="{86D3F9FE-F7CA-418B-943C-E2557AA6711F}" type="presOf" srcId="{4FF06CF3-15AC-49D1-B0EC-B237600DE1E2}" destId="{26C1E3E0-0B90-4D9C-AFDC-A008977EDF85}" srcOrd="0" destOrd="0" presId="urn:microsoft.com/office/officeart/2005/8/layout/cycle2"/>
    <dgm:cxn modelId="{617BABD9-6363-4FD0-8D6B-F03E048610B5}" type="presOf" srcId="{5745EA14-7F2D-497F-9BCA-B8F8BA41586C}" destId="{A7A0234E-5699-4721-B5BE-A2297285A001}" srcOrd="0" destOrd="0" presId="urn:microsoft.com/office/officeart/2005/8/layout/cycle2"/>
    <dgm:cxn modelId="{D7ADF587-6E6E-423D-89EF-E72D940BB05E}" srcId="{697FDDD4-1FD7-4EF7-8A8F-98FFA40A1D30}" destId="{7A8F0C30-0ED8-4D03-9B10-B9DDB1945632}" srcOrd="0" destOrd="0" parTransId="{E84C890B-5DCE-4740-A9E5-AC9A9EADBA80}" sibTransId="{31B3CF5F-3D17-4A1B-850C-1FD57659CE2D}"/>
    <dgm:cxn modelId="{85575DFC-A6B6-40C6-88BE-42BF44FD28BC}" type="presOf" srcId="{7A8F0C30-0ED8-4D03-9B10-B9DDB1945632}" destId="{677C7AC1-B972-4A4A-8696-48C84CC45F60}" srcOrd="0" destOrd="0" presId="urn:microsoft.com/office/officeart/2005/8/layout/cycle2"/>
    <dgm:cxn modelId="{C7D84D6F-2605-4479-B46D-096242F8398D}" type="presOf" srcId="{A4D9AAAF-0FF9-431B-9D13-1EBF90E96BA6}" destId="{13B42405-3065-4AD5-8A7D-A82DD4563D81}" srcOrd="0" destOrd="0" presId="urn:microsoft.com/office/officeart/2005/8/layout/cycle2"/>
    <dgm:cxn modelId="{9A46AECA-57D4-4352-9AF5-9776200F4C7D}" type="presParOf" srcId="{B774BD7D-BBA9-44AD-B04D-DFECF7C161A2}" destId="{677C7AC1-B972-4A4A-8696-48C84CC45F60}" srcOrd="0" destOrd="0" presId="urn:microsoft.com/office/officeart/2005/8/layout/cycle2"/>
    <dgm:cxn modelId="{CCAB71E8-4C08-48A6-9BBE-4C6FA6FD74E7}" type="presParOf" srcId="{B774BD7D-BBA9-44AD-B04D-DFECF7C161A2}" destId="{2A266FFD-9A41-4488-8395-E632EF583EBF}" srcOrd="1" destOrd="0" presId="urn:microsoft.com/office/officeart/2005/8/layout/cycle2"/>
    <dgm:cxn modelId="{8974DAA7-02C7-4CE9-B5AF-90BAA6C78B6C}" type="presParOf" srcId="{2A266FFD-9A41-4488-8395-E632EF583EBF}" destId="{03AF46FE-CD7B-4B39-8626-7FAC8B39315B}" srcOrd="0" destOrd="0" presId="urn:microsoft.com/office/officeart/2005/8/layout/cycle2"/>
    <dgm:cxn modelId="{C1F82D10-4F0A-4868-8DB0-6782AE25AD43}" type="presParOf" srcId="{B774BD7D-BBA9-44AD-B04D-DFECF7C161A2}" destId="{13B42405-3065-4AD5-8A7D-A82DD4563D81}" srcOrd="2" destOrd="0" presId="urn:microsoft.com/office/officeart/2005/8/layout/cycle2"/>
    <dgm:cxn modelId="{AE224278-5D81-411A-98BA-14121A7A8DBD}" type="presParOf" srcId="{B774BD7D-BBA9-44AD-B04D-DFECF7C161A2}" destId="{AF36AF1E-DA8E-40F5-ACB5-A16DCC8FE7EA}" srcOrd="3" destOrd="0" presId="urn:microsoft.com/office/officeart/2005/8/layout/cycle2"/>
    <dgm:cxn modelId="{52F340C3-062B-45E9-89AE-2F9541BE2AA5}" type="presParOf" srcId="{AF36AF1E-DA8E-40F5-ACB5-A16DCC8FE7EA}" destId="{671C8FD0-7EB6-487F-B3D1-94D0C0C8015C}" srcOrd="0" destOrd="0" presId="urn:microsoft.com/office/officeart/2005/8/layout/cycle2"/>
    <dgm:cxn modelId="{AAC3896D-6F87-45F5-B924-C97DF0D142B2}" type="presParOf" srcId="{B774BD7D-BBA9-44AD-B04D-DFECF7C161A2}" destId="{0FE0BD6C-1A80-4088-8C1A-94909F363622}" srcOrd="4" destOrd="0" presId="urn:microsoft.com/office/officeart/2005/8/layout/cycle2"/>
    <dgm:cxn modelId="{43CAFF82-0E23-4793-A7C6-0226E0FC6409}" type="presParOf" srcId="{B774BD7D-BBA9-44AD-B04D-DFECF7C161A2}" destId="{B6B5FC33-195F-46AB-A51E-5EED5A6EE9F5}" srcOrd="5" destOrd="0" presId="urn:microsoft.com/office/officeart/2005/8/layout/cycle2"/>
    <dgm:cxn modelId="{E21B4E49-F59B-4718-8E5F-80DAED1801D2}" type="presParOf" srcId="{B6B5FC33-195F-46AB-A51E-5EED5A6EE9F5}" destId="{1F170EE2-71FA-4881-9E61-99DD57A3E8D3}" srcOrd="0" destOrd="0" presId="urn:microsoft.com/office/officeart/2005/8/layout/cycle2"/>
    <dgm:cxn modelId="{00915529-30AC-4CBC-BAB3-344200B43723}" type="presParOf" srcId="{B774BD7D-BBA9-44AD-B04D-DFECF7C161A2}" destId="{A9C34284-F30C-42F8-A1C3-B3BB5E8717F3}" srcOrd="6" destOrd="0" presId="urn:microsoft.com/office/officeart/2005/8/layout/cycle2"/>
    <dgm:cxn modelId="{4030C013-8910-445E-A445-ED6270672B6E}" type="presParOf" srcId="{B774BD7D-BBA9-44AD-B04D-DFECF7C161A2}" destId="{A7A0234E-5699-4721-B5BE-A2297285A001}" srcOrd="7" destOrd="0" presId="urn:microsoft.com/office/officeart/2005/8/layout/cycle2"/>
    <dgm:cxn modelId="{D181A67C-CB85-4C85-B861-EE063D95334D}" type="presParOf" srcId="{A7A0234E-5699-4721-B5BE-A2297285A001}" destId="{711E328A-06C9-425C-BA2E-6DF610C9FBA4}" srcOrd="0" destOrd="0" presId="urn:microsoft.com/office/officeart/2005/8/layout/cycle2"/>
    <dgm:cxn modelId="{89675A9A-133A-4E0C-ADD6-2074B4AF1590}" type="presParOf" srcId="{B774BD7D-BBA9-44AD-B04D-DFECF7C161A2}" destId="{EDA65A5F-8673-407A-9856-13A0332B9AD0}" srcOrd="8" destOrd="0" presId="urn:microsoft.com/office/officeart/2005/8/layout/cycle2"/>
    <dgm:cxn modelId="{65354C53-8D10-459A-B975-23B4431D89E9}" type="presParOf" srcId="{B774BD7D-BBA9-44AD-B04D-DFECF7C161A2}" destId="{26C1E3E0-0B90-4D9C-AFDC-A008977EDF85}" srcOrd="9" destOrd="0" presId="urn:microsoft.com/office/officeart/2005/8/layout/cycle2"/>
    <dgm:cxn modelId="{3630F8AB-BC84-4BBA-8C0D-04F0FA643D26}" type="presParOf" srcId="{26C1E3E0-0B90-4D9C-AFDC-A008977EDF85}" destId="{F7CDFE64-C310-48A9-807A-15C1BD8DFF4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F8A594-367A-4ACC-AAC1-8B6D8B058DC6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79B7D26-90D0-4AEA-93B6-621F7906CF50}">
      <dgm:prSet phldrT="[Текст]"/>
      <dgm:spPr/>
      <dgm:t>
        <a:bodyPr/>
        <a:lstStyle/>
        <a:p>
          <a:r>
            <a:rPr lang="uk-UA" dirty="0" smtClean="0"/>
            <a:t>1</a:t>
          </a:r>
          <a:endParaRPr lang="ru-RU" dirty="0"/>
        </a:p>
      </dgm:t>
    </dgm:pt>
    <dgm:pt modelId="{14EBF2F6-849F-4ACB-8838-485F67C0B5FC}" type="parTrans" cxnId="{49CBA201-515E-486C-B4AB-1B70882CF904}">
      <dgm:prSet/>
      <dgm:spPr/>
      <dgm:t>
        <a:bodyPr/>
        <a:lstStyle/>
        <a:p>
          <a:endParaRPr lang="ru-RU"/>
        </a:p>
      </dgm:t>
    </dgm:pt>
    <dgm:pt modelId="{5997EB25-610D-4FBD-BE54-15BA44647551}" type="sibTrans" cxnId="{49CBA201-515E-486C-B4AB-1B70882CF904}">
      <dgm:prSet/>
      <dgm:spPr/>
      <dgm:t>
        <a:bodyPr/>
        <a:lstStyle/>
        <a:p>
          <a:endParaRPr lang="ru-RU"/>
        </a:p>
      </dgm:t>
    </dgm:pt>
    <dgm:pt modelId="{32D48CF4-A256-4E52-A49C-0B8D9EEF6FAB}">
      <dgm:prSet phldrT="[Текст]"/>
      <dgm:spPr/>
      <dgm:t>
        <a:bodyPr/>
        <a:lstStyle/>
        <a:p>
          <a:r>
            <a:rPr lang="uk-UA" dirty="0" smtClean="0"/>
            <a:t>Побутові дії та координація рухів</a:t>
          </a:r>
          <a:endParaRPr lang="ru-RU" dirty="0"/>
        </a:p>
      </dgm:t>
    </dgm:pt>
    <dgm:pt modelId="{4F6AF192-036F-41D1-BB89-F0F74D23E047}" type="parTrans" cxnId="{A72806E2-B663-40F7-9BCD-B47A714F264D}">
      <dgm:prSet/>
      <dgm:spPr/>
      <dgm:t>
        <a:bodyPr/>
        <a:lstStyle/>
        <a:p>
          <a:endParaRPr lang="ru-RU"/>
        </a:p>
      </dgm:t>
    </dgm:pt>
    <dgm:pt modelId="{A017729C-76B6-405B-82CA-65BF63F2DEAA}" type="sibTrans" cxnId="{A72806E2-B663-40F7-9BCD-B47A714F264D}">
      <dgm:prSet/>
      <dgm:spPr/>
      <dgm:t>
        <a:bodyPr/>
        <a:lstStyle/>
        <a:p>
          <a:endParaRPr lang="ru-RU"/>
        </a:p>
      </dgm:t>
    </dgm:pt>
    <dgm:pt modelId="{E4B8F4A1-71E5-4A3D-887B-523880D9B21E}">
      <dgm:prSet phldrT="[Текст]"/>
      <dgm:spPr/>
      <dgm:t>
        <a:bodyPr/>
        <a:lstStyle/>
        <a:p>
          <a:r>
            <a:rPr lang="uk-UA" dirty="0" smtClean="0"/>
            <a:t>2</a:t>
          </a:r>
          <a:endParaRPr lang="ru-RU" dirty="0"/>
        </a:p>
      </dgm:t>
    </dgm:pt>
    <dgm:pt modelId="{FC72C5E8-187E-4FB6-B715-F21CC0665ED7}" type="parTrans" cxnId="{C4FDAD42-A8E3-4545-AB25-3EDBDBE49BD0}">
      <dgm:prSet/>
      <dgm:spPr/>
      <dgm:t>
        <a:bodyPr/>
        <a:lstStyle/>
        <a:p>
          <a:endParaRPr lang="ru-RU"/>
        </a:p>
      </dgm:t>
    </dgm:pt>
    <dgm:pt modelId="{F3E214E1-A4E4-4DF8-8666-0553067CF603}" type="sibTrans" cxnId="{C4FDAD42-A8E3-4545-AB25-3EDBDBE49BD0}">
      <dgm:prSet/>
      <dgm:spPr/>
      <dgm:t>
        <a:bodyPr/>
        <a:lstStyle/>
        <a:p>
          <a:endParaRPr lang="ru-RU"/>
        </a:p>
      </dgm:t>
    </dgm:pt>
    <dgm:pt modelId="{98750C7E-F010-42FA-921E-0F35ED01DED5}">
      <dgm:prSet phldrT="[Текст]"/>
      <dgm:spPr/>
      <dgm:t>
        <a:bodyPr/>
        <a:lstStyle/>
        <a:p>
          <a:r>
            <a:rPr lang="uk-UA" dirty="0" smtClean="0"/>
            <a:t>Емоційна сфера</a:t>
          </a:r>
          <a:endParaRPr lang="ru-RU" dirty="0"/>
        </a:p>
      </dgm:t>
    </dgm:pt>
    <dgm:pt modelId="{AB431EA2-8934-4214-B06A-3EDAA629B1D9}" type="parTrans" cxnId="{0231AED9-9C47-4425-ACB9-6D39BEC4D0C9}">
      <dgm:prSet/>
      <dgm:spPr/>
      <dgm:t>
        <a:bodyPr/>
        <a:lstStyle/>
        <a:p>
          <a:endParaRPr lang="ru-RU"/>
        </a:p>
      </dgm:t>
    </dgm:pt>
    <dgm:pt modelId="{E5ADD7E4-01FD-4BA4-B871-0A6834E89EFF}" type="sibTrans" cxnId="{0231AED9-9C47-4425-ACB9-6D39BEC4D0C9}">
      <dgm:prSet/>
      <dgm:spPr/>
      <dgm:t>
        <a:bodyPr/>
        <a:lstStyle/>
        <a:p>
          <a:endParaRPr lang="ru-RU"/>
        </a:p>
      </dgm:t>
    </dgm:pt>
    <dgm:pt modelId="{AA1F3783-EDC4-46ED-A15F-DE90FB5AC04D}">
      <dgm:prSet phldrT="[Текст]"/>
      <dgm:spPr/>
      <dgm:t>
        <a:bodyPr/>
        <a:lstStyle/>
        <a:p>
          <a:r>
            <a:rPr lang="uk-UA" dirty="0" smtClean="0"/>
            <a:t>3</a:t>
          </a:r>
          <a:endParaRPr lang="ru-RU" dirty="0"/>
        </a:p>
      </dgm:t>
    </dgm:pt>
    <dgm:pt modelId="{CEB81EA0-6FF5-478F-8088-0DC2D3F60121}" type="parTrans" cxnId="{3D96BD53-4E94-4727-88A3-720182F16007}">
      <dgm:prSet/>
      <dgm:spPr/>
      <dgm:t>
        <a:bodyPr/>
        <a:lstStyle/>
        <a:p>
          <a:endParaRPr lang="ru-RU"/>
        </a:p>
      </dgm:t>
    </dgm:pt>
    <dgm:pt modelId="{C7582F1F-F2BC-4893-9143-AE53FE41A1F4}" type="sibTrans" cxnId="{3D96BD53-4E94-4727-88A3-720182F16007}">
      <dgm:prSet/>
      <dgm:spPr/>
      <dgm:t>
        <a:bodyPr/>
        <a:lstStyle/>
        <a:p>
          <a:endParaRPr lang="ru-RU"/>
        </a:p>
      </dgm:t>
    </dgm:pt>
    <dgm:pt modelId="{B89FEDCC-193C-4855-B904-83C5FDA79375}">
      <dgm:prSet phldrT="[Текст]"/>
      <dgm:spPr/>
      <dgm:t>
        <a:bodyPr/>
        <a:lstStyle/>
        <a:p>
          <a:r>
            <a:rPr lang="uk-UA" dirty="0" smtClean="0"/>
            <a:t>Академічна успішність та соціалізація</a:t>
          </a:r>
          <a:endParaRPr lang="ru-RU" dirty="0"/>
        </a:p>
      </dgm:t>
    </dgm:pt>
    <dgm:pt modelId="{3E0FA2DB-78D7-49BE-88C9-081EF72531FB}" type="parTrans" cxnId="{D361C150-6F53-4C62-B4BB-5420EFBFD125}">
      <dgm:prSet/>
      <dgm:spPr/>
      <dgm:t>
        <a:bodyPr/>
        <a:lstStyle/>
        <a:p>
          <a:endParaRPr lang="ru-RU"/>
        </a:p>
      </dgm:t>
    </dgm:pt>
    <dgm:pt modelId="{581BD46C-3A43-4A9D-9E22-0DA1F465AC6E}" type="sibTrans" cxnId="{D361C150-6F53-4C62-B4BB-5420EFBFD125}">
      <dgm:prSet/>
      <dgm:spPr/>
      <dgm:t>
        <a:bodyPr/>
        <a:lstStyle/>
        <a:p>
          <a:endParaRPr lang="ru-RU"/>
        </a:p>
      </dgm:t>
    </dgm:pt>
    <dgm:pt modelId="{9C13D8A2-4735-4FF3-8E9D-A6EF3FBB943F}" type="pres">
      <dgm:prSet presAssocID="{DFF8A594-367A-4ACC-AAC1-8B6D8B058DC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9FB8AB-C4D3-4B6C-A6A1-0133FB27EA7D}" type="pres">
      <dgm:prSet presAssocID="{079B7D26-90D0-4AEA-93B6-621F7906CF50}" presName="composite" presStyleCnt="0"/>
      <dgm:spPr/>
    </dgm:pt>
    <dgm:pt modelId="{E0131D92-AA23-4BA1-BBF9-FC21FBFA5209}" type="pres">
      <dgm:prSet presAssocID="{079B7D26-90D0-4AEA-93B6-621F7906CF5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0B2218-585B-42FC-839B-F4FE76A1F89E}" type="pres">
      <dgm:prSet presAssocID="{079B7D26-90D0-4AEA-93B6-621F7906CF5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A9B1E-2750-4A1A-BD31-7359089B215C}" type="pres">
      <dgm:prSet presAssocID="{5997EB25-610D-4FBD-BE54-15BA44647551}" presName="sp" presStyleCnt="0"/>
      <dgm:spPr/>
    </dgm:pt>
    <dgm:pt modelId="{FBC05122-7A87-4D8B-A97E-67931EA9D66C}" type="pres">
      <dgm:prSet presAssocID="{E4B8F4A1-71E5-4A3D-887B-523880D9B21E}" presName="composite" presStyleCnt="0"/>
      <dgm:spPr/>
    </dgm:pt>
    <dgm:pt modelId="{1E17F555-AC21-49B0-9255-3FB31CB4AD16}" type="pres">
      <dgm:prSet presAssocID="{E4B8F4A1-71E5-4A3D-887B-523880D9B21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ABC8CD-E166-4C8C-B502-0468DC33F542}" type="pres">
      <dgm:prSet presAssocID="{E4B8F4A1-71E5-4A3D-887B-523880D9B21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08F57-904E-4FFD-AF69-B81C13DE2E81}" type="pres">
      <dgm:prSet presAssocID="{F3E214E1-A4E4-4DF8-8666-0553067CF603}" presName="sp" presStyleCnt="0"/>
      <dgm:spPr/>
    </dgm:pt>
    <dgm:pt modelId="{27668891-7C7A-449C-AFFC-5B773A8F45B6}" type="pres">
      <dgm:prSet presAssocID="{AA1F3783-EDC4-46ED-A15F-DE90FB5AC04D}" presName="composite" presStyleCnt="0"/>
      <dgm:spPr/>
    </dgm:pt>
    <dgm:pt modelId="{D288E82B-9094-4987-8B70-0BBEF16A8BD6}" type="pres">
      <dgm:prSet presAssocID="{AA1F3783-EDC4-46ED-A15F-DE90FB5AC04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DF0825-EA81-43A0-AE0D-1D171E5480A1}" type="pres">
      <dgm:prSet presAssocID="{AA1F3783-EDC4-46ED-A15F-DE90FB5AC04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93E6F6-2C9C-4766-A11E-99F175F9B4AC}" type="presOf" srcId="{AA1F3783-EDC4-46ED-A15F-DE90FB5AC04D}" destId="{D288E82B-9094-4987-8B70-0BBEF16A8BD6}" srcOrd="0" destOrd="0" presId="urn:microsoft.com/office/officeart/2005/8/layout/chevron2"/>
    <dgm:cxn modelId="{5D552A76-4194-48E3-8A0A-D7F8E21736BF}" type="presOf" srcId="{079B7D26-90D0-4AEA-93B6-621F7906CF50}" destId="{E0131D92-AA23-4BA1-BBF9-FC21FBFA5209}" srcOrd="0" destOrd="0" presId="urn:microsoft.com/office/officeart/2005/8/layout/chevron2"/>
    <dgm:cxn modelId="{73F0E5D9-A032-4F76-BA6A-B6EF9A668CE3}" type="presOf" srcId="{32D48CF4-A256-4E52-A49C-0B8D9EEF6FAB}" destId="{2B0B2218-585B-42FC-839B-F4FE76A1F89E}" srcOrd="0" destOrd="0" presId="urn:microsoft.com/office/officeart/2005/8/layout/chevron2"/>
    <dgm:cxn modelId="{AA65233C-8199-487D-B491-E2B8F7C739C7}" type="presOf" srcId="{DFF8A594-367A-4ACC-AAC1-8B6D8B058DC6}" destId="{9C13D8A2-4735-4FF3-8E9D-A6EF3FBB943F}" srcOrd="0" destOrd="0" presId="urn:microsoft.com/office/officeart/2005/8/layout/chevron2"/>
    <dgm:cxn modelId="{A72806E2-B663-40F7-9BCD-B47A714F264D}" srcId="{079B7D26-90D0-4AEA-93B6-621F7906CF50}" destId="{32D48CF4-A256-4E52-A49C-0B8D9EEF6FAB}" srcOrd="0" destOrd="0" parTransId="{4F6AF192-036F-41D1-BB89-F0F74D23E047}" sibTransId="{A017729C-76B6-405B-82CA-65BF63F2DEAA}"/>
    <dgm:cxn modelId="{D361C150-6F53-4C62-B4BB-5420EFBFD125}" srcId="{AA1F3783-EDC4-46ED-A15F-DE90FB5AC04D}" destId="{B89FEDCC-193C-4855-B904-83C5FDA79375}" srcOrd="0" destOrd="0" parTransId="{3E0FA2DB-78D7-49BE-88C9-081EF72531FB}" sibTransId="{581BD46C-3A43-4A9D-9E22-0DA1F465AC6E}"/>
    <dgm:cxn modelId="{49CBA201-515E-486C-B4AB-1B70882CF904}" srcId="{DFF8A594-367A-4ACC-AAC1-8B6D8B058DC6}" destId="{079B7D26-90D0-4AEA-93B6-621F7906CF50}" srcOrd="0" destOrd="0" parTransId="{14EBF2F6-849F-4ACB-8838-485F67C0B5FC}" sibTransId="{5997EB25-610D-4FBD-BE54-15BA44647551}"/>
    <dgm:cxn modelId="{220D9997-C4F4-49AC-B345-0B4ADBCFB4B8}" type="presOf" srcId="{98750C7E-F010-42FA-921E-0F35ED01DED5}" destId="{88ABC8CD-E166-4C8C-B502-0468DC33F542}" srcOrd="0" destOrd="0" presId="urn:microsoft.com/office/officeart/2005/8/layout/chevron2"/>
    <dgm:cxn modelId="{C4FDAD42-A8E3-4545-AB25-3EDBDBE49BD0}" srcId="{DFF8A594-367A-4ACC-AAC1-8B6D8B058DC6}" destId="{E4B8F4A1-71E5-4A3D-887B-523880D9B21E}" srcOrd="1" destOrd="0" parTransId="{FC72C5E8-187E-4FB6-B715-F21CC0665ED7}" sibTransId="{F3E214E1-A4E4-4DF8-8666-0553067CF603}"/>
    <dgm:cxn modelId="{3D96BD53-4E94-4727-88A3-720182F16007}" srcId="{DFF8A594-367A-4ACC-AAC1-8B6D8B058DC6}" destId="{AA1F3783-EDC4-46ED-A15F-DE90FB5AC04D}" srcOrd="2" destOrd="0" parTransId="{CEB81EA0-6FF5-478F-8088-0DC2D3F60121}" sibTransId="{C7582F1F-F2BC-4893-9143-AE53FE41A1F4}"/>
    <dgm:cxn modelId="{0231AED9-9C47-4425-ACB9-6D39BEC4D0C9}" srcId="{E4B8F4A1-71E5-4A3D-887B-523880D9B21E}" destId="{98750C7E-F010-42FA-921E-0F35ED01DED5}" srcOrd="0" destOrd="0" parTransId="{AB431EA2-8934-4214-B06A-3EDAA629B1D9}" sibTransId="{E5ADD7E4-01FD-4BA4-B871-0A6834E89EFF}"/>
    <dgm:cxn modelId="{B3BE6BBF-ABE7-48D0-B8A3-966ACCF9E984}" type="presOf" srcId="{E4B8F4A1-71E5-4A3D-887B-523880D9B21E}" destId="{1E17F555-AC21-49B0-9255-3FB31CB4AD16}" srcOrd="0" destOrd="0" presId="urn:microsoft.com/office/officeart/2005/8/layout/chevron2"/>
    <dgm:cxn modelId="{69999DEC-68F9-4FA9-8007-4FE49C870282}" type="presOf" srcId="{B89FEDCC-193C-4855-B904-83C5FDA79375}" destId="{46DF0825-EA81-43A0-AE0D-1D171E5480A1}" srcOrd="0" destOrd="0" presId="urn:microsoft.com/office/officeart/2005/8/layout/chevron2"/>
    <dgm:cxn modelId="{964FF3B2-5C57-47E8-9766-D9269B32B154}" type="presParOf" srcId="{9C13D8A2-4735-4FF3-8E9D-A6EF3FBB943F}" destId="{F09FB8AB-C4D3-4B6C-A6A1-0133FB27EA7D}" srcOrd="0" destOrd="0" presId="urn:microsoft.com/office/officeart/2005/8/layout/chevron2"/>
    <dgm:cxn modelId="{5719C1EE-D050-459A-9669-E2D3B2B9CDA5}" type="presParOf" srcId="{F09FB8AB-C4D3-4B6C-A6A1-0133FB27EA7D}" destId="{E0131D92-AA23-4BA1-BBF9-FC21FBFA5209}" srcOrd="0" destOrd="0" presId="urn:microsoft.com/office/officeart/2005/8/layout/chevron2"/>
    <dgm:cxn modelId="{3B0EBF61-9EA1-4B68-B3DD-7A60FDE96FF9}" type="presParOf" srcId="{F09FB8AB-C4D3-4B6C-A6A1-0133FB27EA7D}" destId="{2B0B2218-585B-42FC-839B-F4FE76A1F89E}" srcOrd="1" destOrd="0" presId="urn:microsoft.com/office/officeart/2005/8/layout/chevron2"/>
    <dgm:cxn modelId="{14B7D1D5-4AD3-47C8-A31D-F76AE0B37491}" type="presParOf" srcId="{9C13D8A2-4735-4FF3-8E9D-A6EF3FBB943F}" destId="{C93A9B1E-2750-4A1A-BD31-7359089B215C}" srcOrd="1" destOrd="0" presId="urn:microsoft.com/office/officeart/2005/8/layout/chevron2"/>
    <dgm:cxn modelId="{F02F7582-7D7C-4F25-A09A-6DEBED00891B}" type="presParOf" srcId="{9C13D8A2-4735-4FF3-8E9D-A6EF3FBB943F}" destId="{FBC05122-7A87-4D8B-A97E-67931EA9D66C}" srcOrd="2" destOrd="0" presId="urn:microsoft.com/office/officeart/2005/8/layout/chevron2"/>
    <dgm:cxn modelId="{16407083-B9D3-4FAB-97C1-E52635A20D50}" type="presParOf" srcId="{FBC05122-7A87-4D8B-A97E-67931EA9D66C}" destId="{1E17F555-AC21-49B0-9255-3FB31CB4AD16}" srcOrd="0" destOrd="0" presId="urn:microsoft.com/office/officeart/2005/8/layout/chevron2"/>
    <dgm:cxn modelId="{ABAEA797-D0A3-4021-BCA4-CEBF13119B5B}" type="presParOf" srcId="{FBC05122-7A87-4D8B-A97E-67931EA9D66C}" destId="{88ABC8CD-E166-4C8C-B502-0468DC33F542}" srcOrd="1" destOrd="0" presId="urn:microsoft.com/office/officeart/2005/8/layout/chevron2"/>
    <dgm:cxn modelId="{50828DF2-EF80-419D-BFF8-68452C20FE80}" type="presParOf" srcId="{9C13D8A2-4735-4FF3-8E9D-A6EF3FBB943F}" destId="{98708F57-904E-4FFD-AF69-B81C13DE2E81}" srcOrd="3" destOrd="0" presId="urn:microsoft.com/office/officeart/2005/8/layout/chevron2"/>
    <dgm:cxn modelId="{9229C3F6-8D76-41AD-9C42-FE3FE5151731}" type="presParOf" srcId="{9C13D8A2-4735-4FF3-8E9D-A6EF3FBB943F}" destId="{27668891-7C7A-449C-AFFC-5B773A8F45B6}" srcOrd="4" destOrd="0" presId="urn:microsoft.com/office/officeart/2005/8/layout/chevron2"/>
    <dgm:cxn modelId="{E6F52BF9-F7C1-481B-877D-1BE3A00E84A9}" type="presParOf" srcId="{27668891-7C7A-449C-AFFC-5B773A8F45B6}" destId="{D288E82B-9094-4987-8B70-0BBEF16A8BD6}" srcOrd="0" destOrd="0" presId="urn:microsoft.com/office/officeart/2005/8/layout/chevron2"/>
    <dgm:cxn modelId="{B4E95ED9-23A2-4788-8800-70EB840397A9}" type="presParOf" srcId="{27668891-7C7A-449C-AFFC-5B773A8F45B6}" destId="{46DF0825-EA81-43A0-AE0D-1D171E5480A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0CBE20-2E37-4863-94E9-82D1CCE8DA44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1F32D0-9A33-481D-864F-8A29AA2369F8}">
      <dsp:nvSpPr>
        <dsp:cNvPr id="0" name=""/>
        <dsp:cNvSpPr/>
      </dsp:nvSpPr>
      <dsp:spPr>
        <a:xfrm>
          <a:off x="3775352" y="453038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Зміст</a:t>
          </a:r>
          <a:endParaRPr lang="ru-RU" sz="2600" kern="1200" dirty="0"/>
        </a:p>
      </dsp:txBody>
      <dsp:txXfrm>
        <a:off x="3775352" y="453038"/>
        <a:ext cx="2941875" cy="643535"/>
      </dsp:txXfrm>
    </dsp:sp>
    <dsp:sp modelId="{7190D45D-6CAD-4BDE-A193-18BB6CEB92EE}">
      <dsp:nvSpPr>
        <dsp:cNvPr id="0" name=""/>
        <dsp:cNvSpPr/>
      </dsp:nvSpPr>
      <dsp:spPr>
        <a:xfrm>
          <a:off x="3775352" y="1177015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Предмет</a:t>
          </a:r>
          <a:endParaRPr lang="ru-RU" sz="2600" kern="1200" dirty="0"/>
        </a:p>
      </dsp:txBody>
      <dsp:txXfrm>
        <a:off x="3775352" y="1177015"/>
        <a:ext cx="2941875" cy="643535"/>
      </dsp:txXfrm>
    </dsp:sp>
    <dsp:sp modelId="{9420C528-E999-4244-BDEA-D8153C17B2CF}">
      <dsp:nvSpPr>
        <dsp:cNvPr id="0" name=""/>
        <dsp:cNvSpPr/>
      </dsp:nvSpPr>
      <dsp:spPr>
        <a:xfrm>
          <a:off x="3775352" y="1900992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Простір</a:t>
          </a:r>
          <a:endParaRPr lang="ru-RU" sz="2600" kern="1200" dirty="0"/>
        </a:p>
      </dsp:txBody>
      <dsp:txXfrm>
        <a:off x="3775352" y="1900992"/>
        <a:ext cx="2941875" cy="643535"/>
      </dsp:txXfrm>
    </dsp:sp>
    <dsp:sp modelId="{A2BCC2A6-516E-4A99-8AE5-F0CFBFD160DC}">
      <dsp:nvSpPr>
        <dsp:cNvPr id="0" name=""/>
        <dsp:cNvSpPr/>
      </dsp:nvSpPr>
      <dsp:spPr>
        <a:xfrm>
          <a:off x="3775352" y="2624970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err="1" smtClean="0"/>
            <a:t>Сінергія</a:t>
          </a:r>
          <a:endParaRPr lang="ru-RU" sz="2600" kern="1200" dirty="0"/>
        </a:p>
      </dsp:txBody>
      <dsp:txXfrm>
        <a:off x="3775352" y="2624970"/>
        <a:ext cx="2941875" cy="643535"/>
      </dsp:txXfrm>
    </dsp:sp>
    <dsp:sp modelId="{53C53118-BCCF-4BF8-BCFB-596C1A1AD45B}">
      <dsp:nvSpPr>
        <dsp:cNvPr id="0" name=""/>
        <dsp:cNvSpPr/>
      </dsp:nvSpPr>
      <dsp:spPr>
        <a:xfrm>
          <a:off x="3775352" y="3348947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Тонус</a:t>
          </a:r>
          <a:endParaRPr lang="ru-RU" sz="2600" kern="1200" dirty="0"/>
        </a:p>
      </dsp:txBody>
      <dsp:txXfrm>
        <a:off x="3775352" y="3348947"/>
        <a:ext cx="2941875" cy="64353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Біомеханіка та фізіологія руху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Динамічний стереотип</a:t>
            </a:r>
            <a:endParaRPr lang="ru-RU" dirty="0"/>
          </a:p>
        </p:txBody>
      </p:sp>
      <p:pic>
        <p:nvPicPr>
          <p:cNvPr id="1026" name="Picture 2" descr="Набута поведінка. Динамічний стереотип. Навички і звички - Формування  поведінки і психіки людини - Біологічні основи поведінки людин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7541036" cy="42702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Теорія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М.О. Бернштейна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</a:t>
            </a:r>
            <a:r>
              <a:rPr lang="uk-UA" dirty="0" err="1" smtClean="0"/>
              <a:t>праксису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Тілесні дії</a:t>
            </a:r>
          </a:p>
          <a:p>
            <a:r>
              <a:rPr lang="uk-UA" dirty="0" smtClean="0"/>
              <a:t>Дії руками</a:t>
            </a:r>
          </a:p>
          <a:p>
            <a:r>
              <a:rPr lang="uk-UA" dirty="0" smtClean="0"/>
              <a:t>Дії пальцями рук</a:t>
            </a:r>
          </a:p>
          <a:p>
            <a:r>
              <a:rPr lang="uk-UA" dirty="0" smtClean="0"/>
              <a:t>Орально-моторний </a:t>
            </a:r>
            <a:r>
              <a:rPr lang="uk-UA" dirty="0" err="1" smtClean="0"/>
              <a:t>праксис</a:t>
            </a:r>
            <a:endParaRPr lang="uk-UA" dirty="0" smtClean="0"/>
          </a:p>
          <a:p>
            <a:r>
              <a:rPr lang="uk-UA" dirty="0" smtClean="0"/>
              <a:t>Вербальний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Передумови </a:t>
            </a:r>
            <a:r>
              <a:rPr lang="uk-UA" dirty="0" err="1" smtClean="0"/>
              <a:t>праксису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Білатеральна координація</a:t>
            </a:r>
          </a:p>
          <a:p>
            <a:r>
              <a:rPr lang="uk-UA" dirty="0" err="1" smtClean="0"/>
              <a:t>Постуральний</a:t>
            </a:r>
            <a:r>
              <a:rPr lang="uk-UA" dirty="0" smtClean="0"/>
              <a:t> контроль</a:t>
            </a:r>
          </a:p>
          <a:p>
            <a:r>
              <a:rPr lang="uk-UA" dirty="0" smtClean="0"/>
              <a:t>Сенсорна інтеграція</a:t>
            </a:r>
          </a:p>
          <a:p>
            <a:r>
              <a:rPr lang="uk-UA" dirty="0" smtClean="0"/>
              <a:t>ВПФ, мовлення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Теорія діяльності О.М. </a:t>
            </a:r>
            <a:r>
              <a:rPr lang="uk-UA" dirty="0" err="1" smtClean="0"/>
              <a:t>Лєонтьєва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Сфери прояву </a:t>
            </a:r>
            <a:r>
              <a:rPr lang="uk-UA" dirty="0" err="1" smtClean="0"/>
              <a:t>диспраксії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0323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Симптоми Д. на побутовому рівні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Незграбність;</a:t>
            </a:r>
          </a:p>
          <a:p>
            <a:r>
              <a:rPr lang="uk-UA" dirty="0" smtClean="0"/>
              <a:t>Труднощі задуму та моторного планування;</a:t>
            </a:r>
          </a:p>
          <a:p>
            <a:r>
              <a:rPr lang="uk-UA" dirty="0" smtClean="0"/>
              <a:t>Уповільнення оволодінням елементарними побутовими уміннями, самообслуговуванням;</a:t>
            </a:r>
          </a:p>
          <a:p>
            <a:r>
              <a:rPr lang="uk-UA" dirty="0" smtClean="0"/>
              <a:t>Труднощі в оперування з предметами;</a:t>
            </a:r>
          </a:p>
          <a:p>
            <a:r>
              <a:rPr lang="uk-UA" dirty="0" err="1" smtClean="0"/>
              <a:t>Негенералізовані</a:t>
            </a:r>
            <a:r>
              <a:rPr lang="uk-UA" dirty="0" smtClean="0"/>
              <a:t> навички</a:t>
            </a:r>
          </a:p>
          <a:p>
            <a:r>
              <a:rPr lang="uk-UA" dirty="0" smtClean="0"/>
              <a:t>Труднощі з музичними та спортивними іграми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Симптоми емоційної сфери та поведінки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Невпевненість</a:t>
            </a:r>
          </a:p>
          <a:p>
            <a:r>
              <a:rPr lang="uk-UA" dirty="0" smtClean="0"/>
              <a:t>Емоційна лабільність</a:t>
            </a:r>
          </a:p>
          <a:p>
            <a:r>
              <a:rPr lang="uk-UA" dirty="0" smtClean="0"/>
              <a:t>Замкненість, </a:t>
            </a:r>
            <a:r>
              <a:rPr lang="uk-UA" dirty="0" err="1" smtClean="0"/>
              <a:t>відстороненість</a:t>
            </a:r>
            <a:endParaRPr lang="uk-UA" dirty="0" smtClean="0"/>
          </a:p>
          <a:p>
            <a:r>
              <a:rPr lang="uk-UA" dirty="0" smtClean="0"/>
              <a:t>Комунікативні труднощі</a:t>
            </a:r>
          </a:p>
          <a:p>
            <a:r>
              <a:rPr lang="uk-UA" dirty="0" smtClean="0"/>
              <a:t>Впертість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Симптоми академічної неуспішності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Уповільнений темп засвоєння навчального матеріалу</a:t>
            </a:r>
          </a:p>
          <a:p>
            <a:r>
              <a:rPr lang="uk-UA" dirty="0" smtClean="0"/>
              <a:t>Труднощі оволодіння навчальним матеріалом</a:t>
            </a:r>
          </a:p>
          <a:p>
            <a:r>
              <a:rPr lang="uk-UA" dirty="0" smtClean="0"/>
              <a:t>Труднощі навчання (</a:t>
            </a:r>
            <a:r>
              <a:rPr lang="uk-UA" dirty="0" err="1" smtClean="0"/>
              <a:t>дислексія</a:t>
            </a:r>
            <a:r>
              <a:rPr lang="uk-UA" dirty="0" smtClean="0"/>
              <a:t>, </a:t>
            </a:r>
            <a:r>
              <a:rPr lang="uk-UA" dirty="0" err="1" smtClean="0"/>
              <a:t>дисграфія</a:t>
            </a:r>
            <a:r>
              <a:rPr lang="uk-UA" dirty="0" smtClean="0"/>
              <a:t>, </a:t>
            </a:r>
            <a:r>
              <a:rPr lang="uk-UA" dirty="0" err="1" smtClean="0"/>
              <a:t>дискалькулія</a:t>
            </a:r>
            <a:r>
              <a:rPr lang="uk-UA" dirty="0" smtClean="0"/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Рухова система людини – функціональна система, що забезпечує рухову діяльність людини відповідно до рухових завдан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265435" cy="6199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Функції рухової системи – забезпечення рухової активності людини, відповідно до наявних завдань поведі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6672"/>
            <a:ext cx="7848872" cy="58866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uk-UA" dirty="0" smtClean="0"/>
              <a:t>Варіативність – велике різноманіття рухів протягом процесу розвитку моторної сфери, експериментування.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Вибірковість – відбір найдоречнішого руху з рухового репертуару.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572000" y="2924944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Положення тіла (</a:t>
            </a:r>
            <a:r>
              <a:rPr lang="en-US" dirty="0" smtClean="0"/>
              <a:t>posture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Баланс</a:t>
            </a:r>
          </a:p>
          <a:p>
            <a:r>
              <a:rPr lang="uk-UA" dirty="0" smtClean="0"/>
              <a:t>Першочергове вміння</a:t>
            </a:r>
          </a:p>
          <a:p>
            <a:r>
              <a:rPr lang="uk-UA" dirty="0" smtClean="0"/>
              <a:t>Тримання голови, перегортання, сидіння, повзання, стояння, ходіння … (стадії)</a:t>
            </a:r>
          </a:p>
          <a:p>
            <a:r>
              <a:rPr lang="uk-UA" dirty="0" smtClean="0"/>
              <a:t>Сидіння , повзання / ходіння – поштовх розвитку</a:t>
            </a:r>
          </a:p>
          <a:p>
            <a:pPr>
              <a:buNone/>
            </a:pPr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Локомоція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Картинки по запросу &quot;локомоція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7343775" cy="5095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76470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Картинки по запросу &quot;хапання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20688"/>
            <a:ext cx="4876800" cy="3248026"/>
          </a:xfrm>
          <a:prstGeom prst="rect">
            <a:avLst/>
          </a:prstGeom>
          <a:noFill/>
        </p:spPr>
      </p:pic>
      <p:pic>
        <p:nvPicPr>
          <p:cNvPr id="19460" name="Picture 4" descr="Картинки по запросу &quot;координація ока та руки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653136"/>
            <a:ext cx="3143250" cy="1781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InfantActionLab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https://www.nyuactionlab.com/posture-and-locomotion</a:t>
            </a:r>
            <a:endParaRPr lang="ru-RU" dirty="0"/>
          </a:p>
        </p:txBody>
      </p:sp>
      <p:sp>
        <p:nvSpPr>
          <p:cNvPr id="12290" name="AutoShape 2" descr="logo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2" name="AutoShape 4" descr="logo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4" name="AutoShape 6" descr="logo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6" name="AutoShape 8" descr="logo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204</Words>
  <Application>Microsoft Office PowerPoint</Application>
  <PresentationFormat>Экран 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Біомеханіка та фізіологія руху</vt:lpstr>
      <vt:lpstr>Слайд 2</vt:lpstr>
      <vt:lpstr>Слайд 3</vt:lpstr>
      <vt:lpstr>Слайд 4</vt:lpstr>
      <vt:lpstr>Положення тіла (posture)</vt:lpstr>
      <vt:lpstr>Локомоція</vt:lpstr>
      <vt:lpstr>Слайд 7</vt:lpstr>
      <vt:lpstr>Слайд 8</vt:lpstr>
      <vt:lpstr>InfantActionLab</vt:lpstr>
      <vt:lpstr>Динамічний стереотип</vt:lpstr>
      <vt:lpstr>Теорія руху М.О. Бернштейна</vt:lpstr>
      <vt:lpstr>Види праксису</vt:lpstr>
      <vt:lpstr>Передумови праксису</vt:lpstr>
      <vt:lpstr>Теорія діяльності О.М. Лєонтьєва</vt:lpstr>
      <vt:lpstr>Сфери прояву диспраксії</vt:lpstr>
      <vt:lpstr>Симптоми Д. на побутовому рівні</vt:lpstr>
      <vt:lpstr>Симптоми емоційної сфери та поведінки</vt:lpstr>
      <vt:lpstr>Симптоми академічної неуспішності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Біомеханіка та фізіологія руху</dc:title>
  <dc:creator>tviydevice</dc:creator>
  <cp:lastModifiedBy>tviydevice</cp:lastModifiedBy>
  <cp:revision>43</cp:revision>
  <dcterms:created xsi:type="dcterms:W3CDTF">2021-02-10T22:00:35Z</dcterms:created>
  <dcterms:modified xsi:type="dcterms:W3CDTF">2021-04-02T10:38:07Z</dcterms:modified>
</cp:coreProperties>
</file>