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1" r:id="rId4"/>
    <p:sldId id="257" r:id="rId5"/>
    <p:sldId id="262" r:id="rId6"/>
    <p:sldId id="258" r:id="rId7"/>
    <p:sldId id="259" r:id="rId8"/>
    <p:sldId id="260" r:id="rId9"/>
    <p:sldId id="275" r:id="rId10"/>
    <p:sldId id="276" r:id="rId11"/>
    <p:sldId id="263" r:id="rId12"/>
    <p:sldId id="264" r:id="rId13"/>
    <p:sldId id="269" r:id="rId14"/>
    <p:sldId id="270" r:id="rId15"/>
    <p:sldId id="272" r:id="rId16"/>
    <p:sldId id="265" r:id="rId17"/>
    <p:sldId id="266" r:id="rId18"/>
    <p:sldId id="268" r:id="rId19"/>
    <p:sldId id="271" r:id="rId20"/>
    <p:sldId id="274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352F2-F021-4EB2-9572-8B243874B017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F445DDB-78AA-4ACA-8A43-9C921F78C36D}">
      <dgm:prSet phldrT="[Текст]"/>
      <dgm:spPr/>
      <dgm:t>
        <a:bodyPr/>
        <a:lstStyle/>
        <a:p>
          <a:r>
            <a:rPr lang="uk-UA" dirty="0" smtClean="0"/>
            <a:t>Базові емоції </a:t>
          </a:r>
          <a:endParaRPr lang="ru-RU" dirty="0"/>
        </a:p>
      </dgm:t>
    </dgm:pt>
    <dgm:pt modelId="{A056333F-36ED-4F09-A81E-F6AAAB24AF2F}" type="parTrans" cxnId="{3FE64545-DBD3-460A-AE92-0B4402FB89DD}">
      <dgm:prSet/>
      <dgm:spPr/>
      <dgm:t>
        <a:bodyPr/>
        <a:lstStyle/>
        <a:p>
          <a:endParaRPr lang="ru-RU"/>
        </a:p>
      </dgm:t>
    </dgm:pt>
    <dgm:pt modelId="{D6091756-45F6-457C-9C79-E9DD2826FE55}" type="sibTrans" cxnId="{3FE64545-DBD3-460A-AE92-0B4402FB89DD}">
      <dgm:prSet/>
      <dgm:spPr/>
      <dgm:t>
        <a:bodyPr/>
        <a:lstStyle/>
        <a:p>
          <a:endParaRPr lang="ru-RU"/>
        </a:p>
      </dgm:t>
    </dgm:pt>
    <dgm:pt modelId="{CDA454B1-2E46-4CC2-A3C8-5827B1212EEF}">
      <dgm:prSet phldrT="[Текст]"/>
      <dgm:spPr/>
      <dgm:t>
        <a:bodyPr/>
        <a:lstStyle/>
        <a:p>
          <a:r>
            <a:rPr lang="uk-UA" dirty="0" smtClean="0"/>
            <a:t>гнів</a:t>
          </a:r>
          <a:endParaRPr lang="ru-RU" dirty="0"/>
        </a:p>
      </dgm:t>
    </dgm:pt>
    <dgm:pt modelId="{A835927F-3B7D-4414-95E2-D9154EA451E0}" type="parTrans" cxnId="{0A82D9C2-E0E7-41F4-85E5-5E3A4BC7C8FC}">
      <dgm:prSet/>
      <dgm:spPr/>
      <dgm:t>
        <a:bodyPr/>
        <a:lstStyle/>
        <a:p>
          <a:endParaRPr lang="ru-RU"/>
        </a:p>
      </dgm:t>
    </dgm:pt>
    <dgm:pt modelId="{B7012F28-95D5-40BB-84FF-0010C849A8C9}" type="sibTrans" cxnId="{0A82D9C2-E0E7-41F4-85E5-5E3A4BC7C8FC}">
      <dgm:prSet/>
      <dgm:spPr/>
      <dgm:t>
        <a:bodyPr/>
        <a:lstStyle/>
        <a:p>
          <a:endParaRPr lang="ru-RU"/>
        </a:p>
      </dgm:t>
    </dgm:pt>
    <dgm:pt modelId="{4565F730-5FC3-41E2-B7A0-7585EEDC047C}">
      <dgm:prSet phldrT="[Текст]"/>
      <dgm:spPr/>
      <dgm:t>
        <a:bodyPr/>
        <a:lstStyle/>
        <a:p>
          <a:r>
            <a:rPr lang="uk-UA" dirty="0" smtClean="0"/>
            <a:t>страх</a:t>
          </a:r>
          <a:endParaRPr lang="ru-RU" dirty="0"/>
        </a:p>
      </dgm:t>
    </dgm:pt>
    <dgm:pt modelId="{91698732-E84F-489E-A3B3-B4F7C9C9B49A}" type="parTrans" cxnId="{2B6DA287-CA47-4951-9169-17E706680A24}">
      <dgm:prSet/>
      <dgm:spPr/>
      <dgm:t>
        <a:bodyPr/>
        <a:lstStyle/>
        <a:p>
          <a:endParaRPr lang="ru-RU"/>
        </a:p>
      </dgm:t>
    </dgm:pt>
    <dgm:pt modelId="{C0004F7E-7282-4CDE-8F79-9BBF4AF374ED}" type="sibTrans" cxnId="{2B6DA287-CA47-4951-9169-17E706680A24}">
      <dgm:prSet/>
      <dgm:spPr/>
      <dgm:t>
        <a:bodyPr/>
        <a:lstStyle/>
        <a:p>
          <a:endParaRPr lang="ru-RU"/>
        </a:p>
      </dgm:t>
    </dgm:pt>
    <dgm:pt modelId="{AB17E08E-4EAF-4FFD-AEE7-15A2A2D28A58}">
      <dgm:prSet phldrT="[Текст]"/>
      <dgm:spPr/>
      <dgm:t>
        <a:bodyPr/>
        <a:lstStyle/>
        <a:p>
          <a:r>
            <a:rPr lang="uk-UA" dirty="0" smtClean="0"/>
            <a:t>печать</a:t>
          </a:r>
          <a:endParaRPr lang="ru-RU" dirty="0"/>
        </a:p>
      </dgm:t>
    </dgm:pt>
    <dgm:pt modelId="{9B34D450-10D3-41E8-85D2-DEB82683F82C}" type="parTrans" cxnId="{2001E6BA-C451-4F4E-A0A4-F9837FBCBF51}">
      <dgm:prSet/>
      <dgm:spPr/>
      <dgm:t>
        <a:bodyPr/>
        <a:lstStyle/>
        <a:p>
          <a:endParaRPr lang="ru-RU"/>
        </a:p>
      </dgm:t>
    </dgm:pt>
    <dgm:pt modelId="{D2F98882-9187-4235-90A0-2B1F93F5817C}" type="sibTrans" cxnId="{2001E6BA-C451-4F4E-A0A4-F9837FBCBF51}">
      <dgm:prSet/>
      <dgm:spPr/>
      <dgm:t>
        <a:bodyPr/>
        <a:lstStyle/>
        <a:p>
          <a:endParaRPr lang="ru-RU"/>
        </a:p>
      </dgm:t>
    </dgm:pt>
    <dgm:pt modelId="{26DC4EDA-BAFC-4A1A-8620-531A781E6523}">
      <dgm:prSet phldrT="[Текст]"/>
      <dgm:spPr/>
      <dgm:t>
        <a:bodyPr/>
        <a:lstStyle/>
        <a:p>
          <a:r>
            <a:rPr lang="uk-UA" dirty="0" smtClean="0"/>
            <a:t>радість</a:t>
          </a:r>
          <a:endParaRPr lang="ru-RU" dirty="0"/>
        </a:p>
      </dgm:t>
    </dgm:pt>
    <dgm:pt modelId="{B0E30FC2-7AE7-4869-B795-88D13E3B9B2D}" type="parTrans" cxnId="{1AED8D89-FDCA-46AC-AB73-CE332CBDAF7E}">
      <dgm:prSet/>
      <dgm:spPr/>
      <dgm:t>
        <a:bodyPr/>
        <a:lstStyle/>
        <a:p>
          <a:endParaRPr lang="ru-RU"/>
        </a:p>
      </dgm:t>
    </dgm:pt>
    <dgm:pt modelId="{27430ECA-BD5C-4B7F-BB7E-8C8091B8FF65}" type="sibTrans" cxnId="{1AED8D89-FDCA-46AC-AB73-CE332CBDAF7E}">
      <dgm:prSet/>
      <dgm:spPr/>
      <dgm:t>
        <a:bodyPr/>
        <a:lstStyle/>
        <a:p>
          <a:endParaRPr lang="ru-RU"/>
        </a:p>
      </dgm:t>
    </dgm:pt>
    <dgm:pt modelId="{A85433F4-C115-4392-A8ED-1D367A45EEB1}" type="pres">
      <dgm:prSet presAssocID="{903352F2-F021-4EB2-9572-8B243874B01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9F02BF-A3B2-4A71-91F9-E214DCB71B0C}" type="pres">
      <dgm:prSet presAssocID="{8F445DDB-78AA-4ACA-8A43-9C921F78C36D}" presName="centerShape" presStyleLbl="node0" presStyleIdx="0" presStyleCnt="1"/>
      <dgm:spPr/>
      <dgm:t>
        <a:bodyPr/>
        <a:lstStyle/>
        <a:p>
          <a:endParaRPr lang="ru-RU"/>
        </a:p>
      </dgm:t>
    </dgm:pt>
    <dgm:pt modelId="{EF39BAD8-F76E-43F5-BDB4-23F7BC86061B}" type="pres">
      <dgm:prSet presAssocID="{CDA454B1-2E46-4CC2-A3C8-5827B1212EEF}" presName="node" presStyleLbl="node1" presStyleIdx="0" presStyleCnt="4">
        <dgm:presLayoutVars>
          <dgm:bulletEnabled val="1"/>
        </dgm:presLayoutVars>
      </dgm:prSet>
      <dgm:spPr/>
    </dgm:pt>
    <dgm:pt modelId="{FA413557-9852-4908-B65C-360E4B6D3055}" type="pres">
      <dgm:prSet presAssocID="{CDA454B1-2E46-4CC2-A3C8-5827B1212EEF}" presName="dummy" presStyleCnt="0"/>
      <dgm:spPr/>
    </dgm:pt>
    <dgm:pt modelId="{964D5DE5-305A-4543-80FD-A2CCA8AD6292}" type="pres">
      <dgm:prSet presAssocID="{B7012F28-95D5-40BB-84FF-0010C849A8C9}" presName="sibTrans" presStyleLbl="sibTrans2D1" presStyleIdx="0" presStyleCnt="4"/>
      <dgm:spPr/>
    </dgm:pt>
    <dgm:pt modelId="{3B722B44-73C6-46E6-B84A-0E5642A1F85C}" type="pres">
      <dgm:prSet presAssocID="{4565F730-5FC3-41E2-B7A0-7585EEDC047C}" presName="node" presStyleLbl="node1" presStyleIdx="1" presStyleCnt="4">
        <dgm:presLayoutVars>
          <dgm:bulletEnabled val="1"/>
        </dgm:presLayoutVars>
      </dgm:prSet>
      <dgm:spPr/>
    </dgm:pt>
    <dgm:pt modelId="{FAD9135D-0B48-4720-BEF3-3985FBE3B551}" type="pres">
      <dgm:prSet presAssocID="{4565F730-5FC3-41E2-B7A0-7585EEDC047C}" presName="dummy" presStyleCnt="0"/>
      <dgm:spPr/>
    </dgm:pt>
    <dgm:pt modelId="{A246848C-A138-4A6D-A9A6-5BF690195CBB}" type="pres">
      <dgm:prSet presAssocID="{C0004F7E-7282-4CDE-8F79-9BBF4AF374ED}" presName="sibTrans" presStyleLbl="sibTrans2D1" presStyleIdx="1" presStyleCnt="4"/>
      <dgm:spPr/>
    </dgm:pt>
    <dgm:pt modelId="{63987FF5-4D74-4400-AD7E-56B11133DC9D}" type="pres">
      <dgm:prSet presAssocID="{AB17E08E-4EAF-4FFD-AEE7-15A2A2D28A58}" presName="node" presStyleLbl="node1" presStyleIdx="2" presStyleCnt="4">
        <dgm:presLayoutVars>
          <dgm:bulletEnabled val="1"/>
        </dgm:presLayoutVars>
      </dgm:prSet>
      <dgm:spPr/>
    </dgm:pt>
    <dgm:pt modelId="{FF141540-2E26-4AC8-A03E-D7E60188B101}" type="pres">
      <dgm:prSet presAssocID="{AB17E08E-4EAF-4FFD-AEE7-15A2A2D28A58}" presName="dummy" presStyleCnt="0"/>
      <dgm:spPr/>
    </dgm:pt>
    <dgm:pt modelId="{A571831C-7A55-4B12-B962-E86B871E2B59}" type="pres">
      <dgm:prSet presAssocID="{D2F98882-9187-4235-90A0-2B1F93F5817C}" presName="sibTrans" presStyleLbl="sibTrans2D1" presStyleIdx="2" presStyleCnt="4"/>
      <dgm:spPr/>
    </dgm:pt>
    <dgm:pt modelId="{9D5985A4-BE64-4D10-AA70-BEB762E7E6CA}" type="pres">
      <dgm:prSet presAssocID="{26DC4EDA-BAFC-4A1A-8620-531A781E6523}" presName="node" presStyleLbl="node1" presStyleIdx="3" presStyleCnt="4">
        <dgm:presLayoutVars>
          <dgm:bulletEnabled val="1"/>
        </dgm:presLayoutVars>
      </dgm:prSet>
      <dgm:spPr/>
    </dgm:pt>
    <dgm:pt modelId="{FAEA67C0-93BF-40CC-A3B7-EFA594DEA332}" type="pres">
      <dgm:prSet presAssocID="{26DC4EDA-BAFC-4A1A-8620-531A781E6523}" presName="dummy" presStyleCnt="0"/>
      <dgm:spPr/>
    </dgm:pt>
    <dgm:pt modelId="{C0226D20-27E7-4885-8862-D5BA590EC344}" type="pres">
      <dgm:prSet presAssocID="{27430ECA-BD5C-4B7F-BB7E-8C8091B8FF65}" presName="sibTrans" presStyleLbl="sibTrans2D1" presStyleIdx="3" presStyleCnt="4"/>
      <dgm:spPr/>
    </dgm:pt>
  </dgm:ptLst>
  <dgm:cxnLst>
    <dgm:cxn modelId="{9FCA000C-9A85-432C-9A1C-AE4FF25052BE}" type="presOf" srcId="{B7012F28-95D5-40BB-84FF-0010C849A8C9}" destId="{964D5DE5-305A-4543-80FD-A2CCA8AD6292}" srcOrd="0" destOrd="0" presId="urn:microsoft.com/office/officeart/2005/8/layout/radial6"/>
    <dgm:cxn modelId="{96CC00A1-434F-4B25-ACD5-1355BCCC64B7}" type="presOf" srcId="{27430ECA-BD5C-4B7F-BB7E-8C8091B8FF65}" destId="{C0226D20-27E7-4885-8862-D5BA590EC344}" srcOrd="0" destOrd="0" presId="urn:microsoft.com/office/officeart/2005/8/layout/radial6"/>
    <dgm:cxn modelId="{3FE64545-DBD3-460A-AE92-0B4402FB89DD}" srcId="{903352F2-F021-4EB2-9572-8B243874B017}" destId="{8F445DDB-78AA-4ACA-8A43-9C921F78C36D}" srcOrd="0" destOrd="0" parTransId="{A056333F-36ED-4F09-A81E-F6AAAB24AF2F}" sibTransId="{D6091756-45F6-457C-9C79-E9DD2826FE55}"/>
    <dgm:cxn modelId="{9EBCC54C-81D4-41F5-A12E-350EF7B2A9C3}" type="presOf" srcId="{C0004F7E-7282-4CDE-8F79-9BBF4AF374ED}" destId="{A246848C-A138-4A6D-A9A6-5BF690195CBB}" srcOrd="0" destOrd="0" presId="urn:microsoft.com/office/officeart/2005/8/layout/radial6"/>
    <dgm:cxn modelId="{D6EDAF79-3079-4A6E-AFE3-61D6F534D39D}" type="presOf" srcId="{26DC4EDA-BAFC-4A1A-8620-531A781E6523}" destId="{9D5985A4-BE64-4D10-AA70-BEB762E7E6CA}" srcOrd="0" destOrd="0" presId="urn:microsoft.com/office/officeart/2005/8/layout/radial6"/>
    <dgm:cxn modelId="{73113927-5A7E-4B90-A3A4-F6E3D0983611}" type="presOf" srcId="{AB17E08E-4EAF-4FFD-AEE7-15A2A2D28A58}" destId="{63987FF5-4D74-4400-AD7E-56B11133DC9D}" srcOrd="0" destOrd="0" presId="urn:microsoft.com/office/officeart/2005/8/layout/radial6"/>
    <dgm:cxn modelId="{8C84E1ED-BECB-459B-9C0A-A55504D1EF1F}" type="presOf" srcId="{D2F98882-9187-4235-90A0-2B1F93F5817C}" destId="{A571831C-7A55-4B12-B962-E86B871E2B59}" srcOrd="0" destOrd="0" presId="urn:microsoft.com/office/officeart/2005/8/layout/radial6"/>
    <dgm:cxn modelId="{2B6DA287-CA47-4951-9169-17E706680A24}" srcId="{8F445DDB-78AA-4ACA-8A43-9C921F78C36D}" destId="{4565F730-5FC3-41E2-B7A0-7585EEDC047C}" srcOrd="1" destOrd="0" parTransId="{91698732-E84F-489E-A3B3-B4F7C9C9B49A}" sibTransId="{C0004F7E-7282-4CDE-8F79-9BBF4AF374ED}"/>
    <dgm:cxn modelId="{1BEEC58A-1C11-437A-A00D-714F82FB1368}" type="presOf" srcId="{903352F2-F021-4EB2-9572-8B243874B017}" destId="{A85433F4-C115-4392-A8ED-1D367A45EEB1}" srcOrd="0" destOrd="0" presId="urn:microsoft.com/office/officeart/2005/8/layout/radial6"/>
    <dgm:cxn modelId="{165B9E3B-DD1E-42DF-BFD6-FDCE05C5407F}" type="presOf" srcId="{CDA454B1-2E46-4CC2-A3C8-5827B1212EEF}" destId="{EF39BAD8-F76E-43F5-BDB4-23F7BC86061B}" srcOrd="0" destOrd="0" presId="urn:microsoft.com/office/officeart/2005/8/layout/radial6"/>
    <dgm:cxn modelId="{2001E6BA-C451-4F4E-A0A4-F9837FBCBF51}" srcId="{8F445DDB-78AA-4ACA-8A43-9C921F78C36D}" destId="{AB17E08E-4EAF-4FFD-AEE7-15A2A2D28A58}" srcOrd="2" destOrd="0" parTransId="{9B34D450-10D3-41E8-85D2-DEB82683F82C}" sibTransId="{D2F98882-9187-4235-90A0-2B1F93F5817C}"/>
    <dgm:cxn modelId="{E3F5D93D-64FB-47DB-8EBE-6AD92E09B080}" type="presOf" srcId="{4565F730-5FC3-41E2-B7A0-7585EEDC047C}" destId="{3B722B44-73C6-46E6-B84A-0E5642A1F85C}" srcOrd="0" destOrd="0" presId="urn:microsoft.com/office/officeart/2005/8/layout/radial6"/>
    <dgm:cxn modelId="{0A82D9C2-E0E7-41F4-85E5-5E3A4BC7C8FC}" srcId="{8F445DDB-78AA-4ACA-8A43-9C921F78C36D}" destId="{CDA454B1-2E46-4CC2-A3C8-5827B1212EEF}" srcOrd="0" destOrd="0" parTransId="{A835927F-3B7D-4414-95E2-D9154EA451E0}" sibTransId="{B7012F28-95D5-40BB-84FF-0010C849A8C9}"/>
    <dgm:cxn modelId="{209F3B58-2A3A-4253-979F-E31D60868815}" type="presOf" srcId="{8F445DDB-78AA-4ACA-8A43-9C921F78C36D}" destId="{FA9F02BF-A3B2-4A71-91F9-E214DCB71B0C}" srcOrd="0" destOrd="0" presId="urn:microsoft.com/office/officeart/2005/8/layout/radial6"/>
    <dgm:cxn modelId="{1AED8D89-FDCA-46AC-AB73-CE332CBDAF7E}" srcId="{8F445DDB-78AA-4ACA-8A43-9C921F78C36D}" destId="{26DC4EDA-BAFC-4A1A-8620-531A781E6523}" srcOrd="3" destOrd="0" parTransId="{B0E30FC2-7AE7-4869-B795-88D13E3B9B2D}" sibTransId="{27430ECA-BD5C-4B7F-BB7E-8C8091B8FF65}"/>
    <dgm:cxn modelId="{4F507A6D-C056-40DB-93D8-546D4820CC49}" type="presParOf" srcId="{A85433F4-C115-4392-A8ED-1D367A45EEB1}" destId="{FA9F02BF-A3B2-4A71-91F9-E214DCB71B0C}" srcOrd="0" destOrd="0" presId="urn:microsoft.com/office/officeart/2005/8/layout/radial6"/>
    <dgm:cxn modelId="{81A408D5-D093-4854-8EFC-5EA9180A6A88}" type="presParOf" srcId="{A85433F4-C115-4392-A8ED-1D367A45EEB1}" destId="{EF39BAD8-F76E-43F5-BDB4-23F7BC86061B}" srcOrd="1" destOrd="0" presId="urn:microsoft.com/office/officeart/2005/8/layout/radial6"/>
    <dgm:cxn modelId="{DD4798DE-87FC-4D2B-AFAD-B33FE7613788}" type="presParOf" srcId="{A85433F4-C115-4392-A8ED-1D367A45EEB1}" destId="{FA413557-9852-4908-B65C-360E4B6D3055}" srcOrd="2" destOrd="0" presId="urn:microsoft.com/office/officeart/2005/8/layout/radial6"/>
    <dgm:cxn modelId="{A17DD131-56F1-411B-8442-47CA3F3142BF}" type="presParOf" srcId="{A85433F4-C115-4392-A8ED-1D367A45EEB1}" destId="{964D5DE5-305A-4543-80FD-A2CCA8AD6292}" srcOrd="3" destOrd="0" presId="urn:microsoft.com/office/officeart/2005/8/layout/radial6"/>
    <dgm:cxn modelId="{A0097F96-50BD-45F0-BBA6-FACCE0A93B20}" type="presParOf" srcId="{A85433F4-C115-4392-A8ED-1D367A45EEB1}" destId="{3B722B44-73C6-46E6-B84A-0E5642A1F85C}" srcOrd="4" destOrd="0" presId="urn:microsoft.com/office/officeart/2005/8/layout/radial6"/>
    <dgm:cxn modelId="{79BB4A2C-6BF9-431E-B60D-3B9C5A6D5AE9}" type="presParOf" srcId="{A85433F4-C115-4392-A8ED-1D367A45EEB1}" destId="{FAD9135D-0B48-4720-BEF3-3985FBE3B551}" srcOrd="5" destOrd="0" presId="urn:microsoft.com/office/officeart/2005/8/layout/radial6"/>
    <dgm:cxn modelId="{5F57254E-9BF3-4777-A530-248CFC84A68B}" type="presParOf" srcId="{A85433F4-C115-4392-A8ED-1D367A45EEB1}" destId="{A246848C-A138-4A6D-A9A6-5BF690195CBB}" srcOrd="6" destOrd="0" presId="urn:microsoft.com/office/officeart/2005/8/layout/radial6"/>
    <dgm:cxn modelId="{66B84BEC-57B3-4DCF-84AC-9B7CFDFDFCE9}" type="presParOf" srcId="{A85433F4-C115-4392-A8ED-1D367A45EEB1}" destId="{63987FF5-4D74-4400-AD7E-56B11133DC9D}" srcOrd="7" destOrd="0" presId="urn:microsoft.com/office/officeart/2005/8/layout/radial6"/>
    <dgm:cxn modelId="{18888D52-CBD5-4792-8A48-E74C01A9F174}" type="presParOf" srcId="{A85433F4-C115-4392-A8ED-1D367A45EEB1}" destId="{FF141540-2E26-4AC8-A03E-D7E60188B101}" srcOrd="8" destOrd="0" presId="urn:microsoft.com/office/officeart/2005/8/layout/radial6"/>
    <dgm:cxn modelId="{106E9B6E-A0FD-4337-83C9-910628232A64}" type="presParOf" srcId="{A85433F4-C115-4392-A8ED-1D367A45EEB1}" destId="{A571831C-7A55-4B12-B962-E86B871E2B59}" srcOrd="9" destOrd="0" presId="urn:microsoft.com/office/officeart/2005/8/layout/radial6"/>
    <dgm:cxn modelId="{57916641-48FC-4C09-B2B9-9B74F32F471B}" type="presParOf" srcId="{A85433F4-C115-4392-A8ED-1D367A45EEB1}" destId="{9D5985A4-BE64-4D10-AA70-BEB762E7E6CA}" srcOrd="10" destOrd="0" presId="urn:microsoft.com/office/officeart/2005/8/layout/radial6"/>
    <dgm:cxn modelId="{8401AD52-3DCB-4438-96B8-22778D617260}" type="presParOf" srcId="{A85433F4-C115-4392-A8ED-1D367A45EEB1}" destId="{FAEA67C0-93BF-40CC-A3B7-EFA594DEA332}" srcOrd="11" destOrd="0" presId="urn:microsoft.com/office/officeart/2005/8/layout/radial6"/>
    <dgm:cxn modelId="{E112310C-651A-4AA8-B2D1-67052D112C7A}" type="presParOf" srcId="{A85433F4-C115-4392-A8ED-1D367A45EEB1}" destId="{C0226D20-27E7-4885-8862-D5BA590EC34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D67A08-447E-4AD3-8A86-02CB7E3769D8}" type="doc">
      <dgm:prSet loTypeId="urn:microsoft.com/office/officeart/2005/8/layout/cycle8" loCatId="cycle" qsTypeId="urn:microsoft.com/office/officeart/2005/8/quickstyle/3d3" qsCatId="3D" csTypeId="urn:microsoft.com/office/officeart/2005/8/colors/accent3_2" csCatId="accent3" phldr="1"/>
      <dgm:spPr/>
    </dgm:pt>
    <dgm:pt modelId="{1082255D-5E46-435C-ABD8-AFD579601061}">
      <dgm:prSet phldrT="[Текст]" custT="1"/>
      <dgm:spPr/>
      <dgm:t>
        <a:bodyPr/>
        <a:lstStyle/>
        <a:p>
          <a:r>
            <a:rPr lang="uk-UA" sz="2400" dirty="0" smtClean="0"/>
            <a:t>сором</a:t>
          </a:r>
          <a:endParaRPr lang="ru-RU" sz="2400" dirty="0"/>
        </a:p>
      </dgm:t>
    </dgm:pt>
    <dgm:pt modelId="{80A164B7-6F06-47AE-9B31-AED64A089F56}" type="parTrans" cxnId="{5409ECA0-E4DF-4AD7-BD8D-1AE36F8C93AC}">
      <dgm:prSet/>
      <dgm:spPr/>
      <dgm:t>
        <a:bodyPr/>
        <a:lstStyle/>
        <a:p>
          <a:endParaRPr lang="ru-RU" sz="2400"/>
        </a:p>
      </dgm:t>
    </dgm:pt>
    <dgm:pt modelId="{CC1FCF25-A392-4E1F-BD34-192B36A46B9A}" type="sibTrans" cxnId="{5409ECA0-E4DF-4AD7-BD8D-1AE36F8C93AC}">
      <dgm:prSet/>
      <dgm:spPr/>
      <dgm:t>
        <a:bodyPr/>
        <a:lstStyle/>
        <a:p>
          <a:endParaRPr lang="ru-RU" sz="2400"/>
        </a:p>
      </dgm:t>
    </dgm:pt>
    <dgm:pt modelId="{EA9C46DD-FF31-43D0-9DD0-FBBE2389B99F}">
      <dgm:prSet phldrT="[Текст]" custT="1"/>
      <dgm:spPr/>
      <dgm:t>
        <a:bodyPr/>
        <a:lstStyle/>
        <a:p>
          <a:r>
            <a:rPr lang="uk-UA" sz="2400" dirty="0" smtClean="0"/>
            <a:t>гордість</a:t>
          </a:r>
          <a:endParaRPr lang="ru-RU" sz="2400" dirty="0"/>
        </a:p>
      </dgm:t>
    </dgm:pt>
    <dgm:pt modelId="{9F088BC6-A6C6-4287-AA3E-F7A9A8B1E508}" type="parTrans" cxnId="{92CD004A-0925-4A27-AF11-57C027636273}">
      <dgm:prSet/>
      <dgm:spPr/>
      <dgm:t>
        <a:bodyPr/>
        <a:lstStyle/>
        <a:p>
          <a:endParaRPr lang="ru-RU" sz="2400"/>
        </a:p>
      </dgm:t>
    </dgm:pt>
    <dgm:pt modelId="{05A2BEFA-EA2C-40FB-8AD2-08225BA5F68C}" type="sibTrans" cxnId="{92CD004A-0925-4A27-AF11-57C027636273}">
      <dgm:prSet/>
      <dgm:spPr/>
      <dgm:t>
        <a:bodyPr/>
        <a:lstStyle/>
        <a:p>
          <a:endParaRPr lang="ru-RU" sz="2400"/>
        </a:p>
      </dgm:t>
    </dgm:pt>
    <dgm:pt modelId="{E877FBAD-78BD-4FF4-A331-EDB1479B0B0B}">
      <dgm:prSet phldrT="[Текст]" custT="1"/>
      <dgm:spPr/>
      <dgm:t>
        <a:bodyPr/>
        <a:lstStyle/>
        <a:p>
          <a:r>
            <a:rPr lang="uk-UA" sz="2400" dirty="0" smtClean="0"/>
            <a:t>провина</a:t>
          </a:r>
          <a:endParaRPr lang="ru-RU" sz="2400" dirty="0"/>
        </a:p>
      </dgm:t>
    </dgm:pt>
    <dgm:pt modelId="{31207273-FB04-4D0C-85BB-09E26BE56141}" type="parTrans" cxnId="{0ACD011B-1A26-471D-9E62-1DBAA41419E3}">
      <dgm:prSet/>
      <dgm:spPr/>
      <dgm:t>
        <a:bodyPr/>
        <a:lstStyle/>
        <a:p>
          <a:endParaRPr lang="ru-RU" sz="2400"/>
        </a:p>
      </dgm:t>
    </dgm:pt>
    <dgm:pt modelId="{798AC4D3-2248-426B-824E-A120E885B681}" type="sibTrans" cxnId="{0ACD011B-1A26-471D-9E62-1DBAA41419E3}">
      <dgm:prSet/>
      <dgm:spPr/>
      <dgm:t>
        <a:bodyPr/>
        <a:lstStyle/>
        <a:p>
          <a:endParaRPr lang="ru-RU" sz="2400"/>
        </a:p>
      </dgm:t>
    </dgm:pt>
    <dgm:pt modelId="{E4B1AC3D-327A-489B-81E9-10DB5A45CE14}">
      <dgm:prSet custT="1"/>
      <dgm:spPr/>
      <dgm:t>
        <a:bodyPr/>
        <a:lstStyle/>
        <a:p>
          <a:r>
            <a:rPr lang="uk-UA" sz="2400" dirty="0" smtClean="0"/>
            <a:t>заздрість</a:t>
          </a:r>
          <a:endParaRPr lang="ru-RU" sz="2400" dirty="0"/>
        </a:p>
      </dgm:t>
    </dgm:pt>
    <dgm:pt modelId="{2C0D008D-D3FB-4928-A66D-B988EB444D48}" type="parTrans" cxnId="{393C8976-DD14-41C1-BF3E-3035316E12EC}">
      <dgm:prSet/>
      <dgm:spPr/>
      <dgm:t>
        <a:bodyPr/>
        <a:lstStyle/>
        <a:p>
          <a:endParaRPr lang="ru-RU" sz="2400"/>
        </a:p>
      </dgm:t>
    </dgm:pt>
    <dgm:pt modelId="{27D22BD5-2FA7-46FE-9094-2C1FA65A4DC2}" type="sibTrans" cxnId="{393C8976-DD14-41C1-BF3E-3035316E12EC}">
      <dgm:prSet/>
      <dgm:spPr/>
      <dgm:t>
        <a:bodyPr/>
        <a:lstStyle/>
        <a:p>
          <a:endParaRPr lang="ru-RU" sz="2400"/>
        </a:p>
      </dgm:t>
    </dgm:pt>
    <dgm:pt modelId="{E7F5B74F-40C8-4497-B61F-4CB9A9C74CBD}">
      <dgm:prSet custT="1"/>
      <dgm:spPr/>
      <dgm:t>
        <a:bodyPr/>
        <a:lstStyle/>
        <a:p>
          <a:r>
            <a:rPr lang="ru-RU" sz="2400" b="1" i="0" smtClean="0"/>
            <a:t>збентеження</a:t>
          </a:r>
          <a:endParaRPr lang="ru-RU" sz="2400"/>
        </a:p>
      </dgm:t>
    </dgm:pt>
    <dgm:pt modelId="{C0C37119-96D2-407D-89E1-C267BAC824A5}" type="parTrans" cxnId="{5927FFCB-4F12-482D-BE96-61675734CD74}">
      <dgm:prSet/>
      <dgm:spPr/>
      <dgm:t>
        <a:bodyPr/>
        <a:lstStyle/>
        <a:p>
          <a:endParaRPr lang="ru-RU" sz="2400"/>
        </a:p>
      </dgm:t>
    </dgm:pt>
    <dgm:pt modelId="{8FCC0E00-F90E-429F-B475-9786D0008CBF}" type="sibTrans" cxnId="{5927FFCB-4F12-482D-BE96-61675734CD74}">
      <dgm:prSet/>
      <dgm:spPr/>
      <dgm:t>
        <a:bodyPr/>
        <a:lstStyle/>
        <a:p>
          <a:endParaRPr lang="ru-RU" sz="2400"/>
        </a:p>
      </dgm:t>
    </dgm:pt>
    <dgm:pt modelId="{F333302F-7E59-4036-BB2E-000C495AA9DC}" type="pres">
      <dgm:prSet presAssocID="{08D67A08-447E-4AD3-8A86-02CB7E3769D8}" presName="compositeShape" presStyleCnt="0">
        <dgm:presLayoutVars>
          <dgm:chMax val="7"/>
          <dgm:dir/>
          <dgm:resizeHandles val="exact"/>
        </dgm:presLayoutVars>
      </dgm:prSet>
      <dgm:spPr/>
    </dgm:pt>
    <dgm:pt modelId="{E6C38609-B01D-4B33-A565-AA672906C29D}" type="pres">
      <dgm:prSet presAssocID="{08D67A08-447E-4AD3-8A86-02CB7E3769D8}" presName="wedge1" presStyleLbl="node1" presStyleIdx="0" presStyleCnt="5"/>
      <dgm:spPr/>
    </dgm:pt>
    <dgm:pt modelId="{50B18E26-AC68-4393-83E1-7ADFE1507193}" type="pres">
      <dgm:prSet presAssocID="{08D67A08-447E-4AD3-8A86-02CB7E3769D8}" presName="dummy1a" presStyleCnt="0"/>
      <dgm:spPr/>
    </dgm:pt>
    <dgm:pt modelId="{35A62298-071B-4ED6-AED3-D906D42B445F}" type="pres">
      <dgm:prSet presAssocID="{08D67A08-447E-4AD3-8A86-02CB7E3769D8}" presName="dummy1b" presStyleCnt="0"/>
      <dgm:spPr/>
    </dgm:pt>
    <dgm:pt modelId="{A740A332-D519-455D-8233-37A48A314725}" type="pres">
      <dgm:prSet presAssocID="{08D67A08-447E-4AD3-8A86-02CB7E3769D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8ED979A-8581-4D69-9707-E7A74DEE4BE6}" type="pres">
      <dgm:prSet presAssocID="{08D67A08-447E-4AD3-8A86-02CB7E3769D8}" presName="wedge2" presStyleLbl="node1" presStyleIdx="1" presStyleCnt="5" custLinFactNeighborX="-450" custLinFactNeighborY="-506"/>
      <dgm:spPr/>
    </dgm:pt>
    <dgm:pt modelId="{AA788ADC-54F3-4F1B-9FF9-457790FE401B}" type="pres">
      <dgm:prSet presAssocID="{08D67A08-447E-4AD3-8A86-02CB7E3769D8}" presName="dummy2a" presStyleCnt="0"/>
      <dgm:spPr/>
    </dgm:pt>
    <dgm:pt modelId="{D94F8F03-BE70-4982-A636-2D479750CD2B}" type="pres">
      <dgm:prSet presAssocID="{08D67A08-447E-4AD3-8A86-02CB7E3769D8}" presName="dummy2b" presStyleCnt="0"/>
      <dgm:spPr/>
    </dgm:pt>
    <dgm:pt modelId="{A76470B3-1B06-4DCC-A919-3DD8BB20D88E}" type="pres">
      <dgm:prSet presAssocID="{08D67A08-447E-4AD3-8A86-02CB7E3769D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99915FA-73AB-4E95-9462-37DB647978BF}" type="pres">
      <dgm:prSet presAssocID="{08D67A08-447E-4AD3-8A86-02CB7E3769D8}" presName="wedge3" presStyleLbl="node1" presStyleIdx="2" presStyleCnt="5"/>
      <dgm:spPr/>
    </dgm:pt>
    <dgm:pt modelId="{CEF9D3B4-81AA-4823-850E-23DDF2D02C68}" type="pres">
      <dgm:prSet presAssocID="{08D67A08-447E-4AD3-8A86-02CB7E3769D8}" presName="dummy3a" presStyleCnt="0"/>
      <dgm:spPr/>
    </dgm:pt>
    <dgm:pt modelId="{9C1F207A-3E9D-4E3E-8418-C0AC623A9757}" type="pres">
      <dgm:prSet presAssocID="{08D67A08-447E-4AD3-8A86-02CB7E3769D8}" presName="dummy3b" presStyleCnt="0"/>
      <dgm:spPr/>
    </dgm:pt>
    <dgm:pt modelId="{036510AD-7FAE-4527-B2E0-E681C3F21DB8}" type="pres">
      <dgm:prSet presAssocID="{08D67A08-447E-4AD3-8A86-02CB7E3769D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9278158-D368-4BC3-84A4-E3574724052B}" type="pres">
      <dgm:prSet presAssocID="{08D67A08-447E-4AD3-8A86-02CB7E3769D8}" presName="wedge4" presStyleLbl="node1" presStyleIdx="3" presStyleCnt="5"/>
      <dgm:spPr/>
    </dgm:pt>
    <dgm:pt modelId="{C65AFEBA-340F-413D-BF7E-BF7A06B11EEA}" type="pres">
      <dgm:prSet presAssocID="{08D67A08-447E-4AD3-8A86-02CB7E3769D8}" presName="dummy4a" presStyleCnt="0"/>
      <dgm:spPr/>
    </dgm:pt>
    <dgm:pt modelId="{E5EF2E89-9B63-4DF3-BF05-B52140D3D210}" type="pres">
      <dgm:prSet presAssocID="{08D67A08-447E-4AD3-8A86-02CB7E3769D8}" presName="dummy4b" presStyleCnt="0"/>
      <dgm:spPr/>
    </dgm:pt>
    <dgm:pt modelId="{5BC56982-2C22-496F-A913-32352D53C066}" type="pres">
      <dgm:prSet presAssocID="{08D67A08-447E-4AD3-8A86-02CB7E3769D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BB32667-8BC6-4638-B560-8568A6C30710}" type="pres">
      <dgm:prSet presAssocID="{08D67A08-447E-4AD3-8A86-02CB7E3769D8}" presName="wedge5" presStyleLbl="node1" presStyleIdx="4" presStyleCnt="5"/>
      <dgm:spPr/>
    </dgm:pt>
    <dgm:pt modelId="{6E11702D-96B7-43D8-AF0F-9598F2A6A736}" type="pres">
      <dgm:prSet presAssocID="{08D67A08-447E-4AD3-8A86-02CB7E3769D8}" presName="dummy5a" presStyleCnt="0"/>
      <dgm:spPr/>
    </dgm:pt>
    <dgm:pt modelId="{7DD9037B-4490-42D5-B3BA-FE04E7217944}" type="pres">
      <dgm:prSet presAssocID="{08D67A08-447E-4AD3-8A86-02CB7E3769D8}" presName="dummy5b" presStyleCnt="0"/>
      <dgm:spPr/>
    </dgm:pt>
    <dgm:pt modelId="{1AD672B0-845A-476B-B2F3-AF4CD51A4C38}" type="pres">
      <dgm:prSet presAssocID="{08D67A08-447E-4AD3-8A86-02CB7E3769D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63E54443-4B35-44AC-AA19-FAC300CE03BC}" type="pres">
      <dgm:prSet presAssocID="{CC1FCF25-A392-4E1F-BD34-192B36A46B9A}" presName="arrowWedge1" presStyleLbl="fgSibTrans2D1" presStyleIdx="0" presStyleCnt="5"/>
      <dgm:spPr/>
    </dgm:pt>
    <dgm:pt modelId="{5DE10600-B77A-4AEE-A2A5-5947727039FA}" type="pres">
      <dgm:prSet presAssocID="{27D22BD5-2FA7-46FE-9094-2C1FA65A4DC2}" presName="arrowWedge2" presStyleLbl="fgSibTrans2D1" presStyleIdx="1" presStyleCnt="5"/>
      <dgm:spPr/>
    </dgm:pt>
    <dgm:pt modelId="{40B7219D-4E81-4257-81AC-D6C52572A4D9}" type="pres">
      <dgm:prSet presAssocID="{05A2BEFA-EA2C-40FB-8AD2-08225BA5F68C}" presName="arrowWedge3" presStyleLbl="fgSibTrans2D1" presStyleIdx="2" presStyleCnt="5"/>
      <dgm:spPr/>
    </dgm:pt>
    <dgm:pt modelId="{CB9527DC-19C7-4EE5-9C56-DC71F2D04F39}" type="pres">
      <dgm:prSet presAssocID="{8FCC0E00-F90E-429F-B475-9786D0008CBF}" presName="arrowWedge4" presStyleLbl="fgSibTrans2D1" presStyleIdx="3" presStyleCnt="5"/>
      <dgm:spPr/>
    </dgm:pt>
    <dgm:pt modelId="{EF60E37D-FDFF-43B6-9B3F-6DD8F2DE5236}" type="pres">
      <dgm:prSet presAssocID="{798AC4D3-2248-426B-824E-A120E885B681}" presName="arrowWedge5" presStyleLbl="fgSibTrans2D1" presStyleIdx="4" presStyleCnt="5"/>
      <dgm:spPr/>
    </dgm:pt>
  </dgm:ptLst>
  <dgm:cxnLst>
    <dgm:cxn modelId="{FBF67AAA-E6B5-4DA8-919D-841F89C44FAA}" type="presOf" srcId="{E877FBAD-78BD-4FF4-A331-EDB1479B0B0B}" destId="{1AD672B0-845A-476B-B2F3-AF4CD51A4C38}" srcOrd="1" destOrd="0" presId="urn:microsoft.com/office/officeart/2005/8/layout/cycle8"/>
    <dgm:cxn modelId="{1A62D7E9-4D23-46ED-A5E5-21D9678B4224}" type="presOf" srcId="{E7F5B74F-40C8-4497-B61F-4CB9A9C74CBD}" destId="{C9278158-D368-4BC3-84A4-E3574724052B}" srcOrd="0" destOrd="0" presId="urn:microsoft.com/office/officeart/2005/8/layout/cycle8"/>
    <dgm:cxn modelId="{0ACD011B-1A26-471D-9E62-1DBAA41419E3}" srcId="{08D67A08-447E-4AD3-8A86-02CB7E3769D8}" destId="{E877FBAD-78BD-4FF4-A331-EDB1479B0B0B}" srcOrd="4" destOrd="0" parTransId="{31207273-FB04-4D0C-85BB-09E26BE56141}" sibTransId="{798AC4D3-2248-426B-824E-A120E885B681}"/>
    <dgm:cxn modelId="{F3F627DD-3372-477E-99BE-66AD86061EBE}" type="presOf" srcId="{E4B1AC3D-327A-489B-81E9-10DB5A45CE14}" destId="{28ED979A-8581-4D69-9707-E7A74DEE4BE6}" srcOrd="0" destOrd="0" presId="urn:microsoft.com/office/officeart/2005/8/layout/cycle8"/>
    <dgm:cxn modelId="{718E6697-C925-4C80-A0E4-8E355C238136}" type="presOf" srcId="{E7F5B74F-40C8-4497-B61F-4CB9A9C74CBD}" destId="{5BC56982-2C22-496F-A913-32352D53C066}" srcOrd="1" destOrd="0" presId="urn:microsoft.com/office/officeart/2005/8/layout/cycle8"/>
    <dgm:cxn modelId="{874BFBDD-BBCF-4A8B-B6CB-080392377098}" type="presOf" srcId="{EA9C46DD-FF31-43D0-9DD0-FBBE2389B99F}" destId="{299915FA-73AB-4E95-9462-37DB647978BF}" srcOrd="0" destOrd="0" presId="urn:microsoft.com/office/officeart/2005/8/layout/cycle8"/>
    <dgm:cxn modelId="{89A4D540-F69B-4B0D-AE05-1ED109A868AA}" type="presOf" srcId="{1082255D-5E46-435C-ABD8-AFD579601061}" destId="{A740A332-D519-455D-8233-37A48A314725}" srcOrd="1" destOrd="0" presId="urn:microsoft.com/office/officeart/2005/8/layout/cycle8"/>
    <dgm:cxn modelId="{5409ECA0-E4DF-4AD7-BD8D-1AE36F8C93AC}" srcId="{08D67A08-447E-4AD3-8A86-02CB7E3769D8}" destId="{1082255D-5E46-435C-ABD8-AFD579601061}" srcOrd="0" destOrd="0" parTransId="{80A164B7-6F06-47AE-9B31-AED64A089F56}" sibTransId="{CC1FCF25-A392-4E1F-BD34-192B36A46B9A}"/>
    <dgm:cxn modelId="{92CD004A-0925-4A27-AF11-57C027636273}" srcId="{08D67A08-447E-4AD3-8A86-02CB7E3769D8}" destId="{EA9C46DD-FF31-43D0-9DD0-FBBE2389B99F}" srcOrd="2" destOrd="0" parTransId="{9F088BC6-A6C6-4287-AA3E-F7A9A8B1E508}" sibTransId="{05A2BEFA-EA2C-40FB-8AD2-08225BA5F68C}"/>
    <dgm:cxn modelId="{393C8976-DD14-41C1-BF3E-3035316E12EC}" srcId="{08D67A08-447E-4AD3-8A86-02CB7E3769D8}" destId="{E4B1AC3D-327A-489B-81E9-10DB5A45CE14}" srcOrd="1" destOrd="0" parTransId="{2C0D008D-D3FB-4928-A66D-B988EB444D48}" sibTransId="{27D22BD5-2FA7-46FE-9094-2C1FA65A4DC2}"/>
    <dgm:cxn modelId="{42651B5D-45ED-420A-8448-F386FE12950E}" type="presOf" srcId="{1082255D-5E46-435C-ABD8-AFD579601061}" destId="{E6C38609-B01D-4B33-A565-AA672906C29D}" srcOrd="0" destOrd="0" presId="urn:microsoft.com/office/officeart/2005/8/layout/cycle8"/>
    <dgm:cxn modelId="{5851BC10-7B7F-4DA9-B216-5C95EF8B7822}" type="presOf" srcId="{EA9C46DD-FF31-43D0-9DD0-FBBE2389B99F}" destId="{036510AD-7FAE-4527-B2E0-E681C3F21DB8}" srcOrd="1" destOrd="0" presId="urn:microsoft.com/office/officeart/2005/8/layout/cycle8"/>
    <dgm:cxn modelId="{160B7B4D-6D00-4CC6-8E26-0350C6318690}" type="presOf" srcId="{E4B1AC3D-327A-489B-81E9-10DB5A45CE14}" destId="{A76470B3-1B06-4DCC-A919-3DD8BB20D88E}" srcOrd="1" destOrd="0" presId="urn:microsoft.com/office/officeart/2005/8/layout/cycle8"/>
    <dgm:cxn modelId="{B9F17609-B3D5-46F8-A3DE-4052580A51C3}" type="presOf" srcId="{E877FBAD-78BD-4FF4-A331-EDB1479B0B0B}" destId="{3BB32667-8BC6-4638-B560-8568A6C30710}" srcOrd="0" destOrd="0" presId="urn:microsoft.com/office/officeart/2005/8/layout/cycle8"/>
    <dgm:cxn modelId="{F322746A-2218-4FBC-A890-626AA2C3F193}" type="presOf" srcId="{08D67A08-447E-4AD3-8A86-02CB7E3769D8}" destId="{F333302F-7E59-4036-BB2E-000C495AA9DC}" srcOrd="0" destOrd="0" presId="urn:microsoft.com/office/officeart/2005/8/layout/cycle8"/>
    <dgm:cxn modelId="{5927FFCB-4F12-482D-BE96-61675734CD74}" srcId="{08D67A08-447E-4AD3-8A86-02CB7E3769D8}" destId="{E7F5B74F-40C8-4497-B61F-4CB9A9C74CBD}" srcOrd="3" destOrd="0" parTransId="{C0C37119-96D2-407D-89E1-C267BAC824A5}" sibTransId="{8FCC0E00-F90E-429F-B475-9786D0008CBF}"/>
    <dgm:cxn modelId="{BB298405-651A-45CD-8240-1A8D3D4C04DE}" type="presParOf" srcId="{F333302F-7E59-4036-BB2E-000C495AA9DC}" destId="{E6C38609-B01D-4B33-A565-AA672906C29D}" srcOrd="0" destOrd="0" presId="urn:microsoft.com/office/officeart/2005/8/layout/cycle8"/>
    <dgm:cxn modelId="{91765B60-8208-4B4C-9112-222886D1EDEA}" type="presParOf" srcId="{F333302F-7E59-4036-BB2E-000C495AA9DC}" destId="{50B18E26-AC68-4393-83E1-7ADFE1507193}" srcOrd="1" destOrd="0" presId="urn:microsoft.com/office/officeart/2005/8/layout/cycle8"/>
    <dgm:cxn modelId="{D711CEA8-43C4-432D-A4F1-C31216919D91}" type="presParOf" srcId="{F333302F-7E59-4036-BB2E-000C495AA9DC}" destId="{35A62298-071B-4ED6-AED3-D906D42B445F}" srcOrd="2" destOrd="0" presId="urn:microsoft.com/office/officeart/2005/8/layout/cycle8"/>
    <dgm:cxn modelId="{A2660980-0B92-417A-B934-113AFE5FB984}" type="presParOf" srcId="{F333302F-7E59-4036-BB2E-000C495AA9DC}" destId="{A740A332-D519-455D-8233-37A48A314725}" srcOrd="3" destOrd="0" presId="urn:microsoft.com/office/officeart/2005/8/layout/cycle8"/>
    <dgm:cxn modelId="{DCE38609-38DF-4483-AA6D-5EBF739F6A53}" type="presParOf" srcId="{F333302F-7E59-4036-BB2E-000C495AA9DC}" destId="{28ED979A-8581-4D69-9707-E7A74DEE4BE6}" srcOrd="4" destOrd="0" presId="urn:microsoft.com/office/officeart/2005/8/layout/cycle8"/>
    <dgm:cxn modelId="{2565D381-6F35-432B-BF92-4236D24F76A5}" type="presParOf" srcId="{F333302F-7E59-4036-BB2E-000C495AA9DC}" destId="{AA788ADC-54F3-4F1B-9FF9-457790FE401B}" srcOrd="5" destOrd="0" presId="urn:microsoft.com/office/officeart/2005/8/layout/cycle8"/>
    <dgm:cxn modelId="{59178702-B156-4D8B-8336-6704653D98C5}" type="presParOf" srcId="{F333302F-7E59-4036-BB2E-000C495AA9DC}" destId="{D94F8F03-BE70-4982-A636-2D479750CD2B}" srcOrd="6" destOrd="0" presId="urn:microsoft.com/office/officeart/2005/8/layout/cycle8"/>
    <dgm:cxn modelId="{DC33F83B-4CF4-4428-A609-386AC6D38D2E}" type="presParOf" srcId="{F333302F-7E59-4036-BB2E-000C495AA9DC}" destId="{A76470B3-1B06-4DCC-A919-3DD8BB20D88E}" srcOrd="7" destOrd="0" presId="urn:microsoft.com/office/officeart/2005/8/layout/cycle8"/>
    <dgm:cxn modelId="{89F15084-FDC4-409E-AE93-1AE95EC5E0C2}" type="presParOf" srcId="{F333302F-7E59-4036-BB2E-000C495AA9DC}" destId="{299915FA-73AB-4E95-9462-37DB647978BF}" srcOrd="8" destOrd="0" presId="urn:microsoft.com/office/officeart/2005/8/layout/cycle8"/>
    <dgm:cxn modelId="{BD8BAD9C-76FE-43A7-A2E3-7483E9DCC6B4}" type="presParOf" srcId="{F333302F-7E59-4036-BB2E-000C495AA9DC}" destId="{CEF9D3B4-81AA-4823-850E-23DDF2D02C68}" srcOrd="9" destOrd="0" presId="urn:microsoft.com/office/officeart/2005/8/layout/cycle8"/>
    <dgm:cxn modelId="{3ED712F5-D6B5-4984-A4E8-EE415B106243}" type="presParOf" srcId="{F333302F-7E59-4036-BB2E-000C495AA9DC}" destId="{9C1F207A-3E9D-4E3E-8418-C0AC623A9757}" srcOrd="10" destOrd="0" presId="urn:microsoft.com/office/officeart/2005/8/layout/cycle8"/>
    <dgm:cxn modelId="{F205482A-AE29-465F-9EC4-F7C6531F9913}" type="presParOf" srcId="{F333302F-7E59-4036-BB2E-000C495AA9DC}" destId="{036510AD-7FAE-4527-B2E0-E681C3F21DB8}" srcOrd="11" destOrd="0" presId="urn:microsoft.com/office/officeart/2005/8/layout/cycle8"/>
    <dgm:cxn modelId="{7491C020-38FE-4E9B-8A53-3D8402CDB360}" type="presParOf" srcId="{F333302F-7E59-4036-BB2E-000C495AA9DC}" destId="{C9278158-D368-4BC3-84A4-E3574724052B}" srcOrd="12" destOrd="0" presId="urn:microsoft.com/office/officeart/2005/8/layout/cycle8"/>
    <dgm:cxn modelId="{EC4AB76A-D21B-4967-A557-F01055F1BC95}" type="presParOf" srcId="{F333302F-7E59-4036-BB2E-000C495AA9DC}" destId="{C65AFEBA-340F-413D-BF7E-BF7A06B11EEA}" srcOrd="13" destOrd="0" presId="urn:microsoft.com/office/officeart/2005/8/layout/cycle8"/>
    <dgm:cxn modelId="{08333E2C-AC02-4657-A040-706C91C3B1C6}" type="presParOf" srcId="{F333302F-7E59-4036-BB2E-000C495AA9DC}" destId="{E5EF2E89-9B63-4DF3-BF05-B52140D3D210}" srcOrd="14" destOrd="0" presId="urn:microsoft.com/office/officeart/2005/8/layout/cycle8"/>
    <dgm:cxn modelId="{1B4F5D7F-A1C3-40DD-B15A-755AFEE49DFD}" type="presParOf" srcId="{F333302F-7E59-4036-BB2E-000C495AA9DC}" destId="{5BC56982-2C22-496F-A913-32352D53C066}" srcOrd="15" destOrd="0" presId="urn:microsoft.com/office/officeart/2005/8/layout/cycle8"/>
    <dgm:cxn modelId="{63758AEC-6755-4002-86B7-43C0AF98F5A6}" type="presParOf" srcId="{F333302F-7E59-4036-BB2E-000C495AA9DC}" destId="{3BB32667-8BC6-4638-B560-8568A6C30710}" srcOrd="16" destOrd="0" presId="urn:microsoft.com/office/officeart/2005/8/layout/cycle8"/>
    <dgm:cxn modelId="{DC701D55-F413-4D7B-A00A-3628811B45EA}" type="presParOf" srcId="{F333302F-7E59-4036-BB2E-000C495AA9DC}" destId="{6E11702D-96B7-43D8-AF0F-9598F2A6A736}" srcOrd="17" destOrd="0" presId="urn:microsoft.com/office/officeart/2005/8/layout/cycle8"/>
    <dgm:cxn modelId="{5C228A73-83FB-4339-B231-462DE50F0526}" type="presParOf" srcId="{F333302F-7E59-4036-BB2E-000C495AA9DC}" destId="{7DD9037B-4490-42D5-B3BA-FE04E7217944}" srcOrd="18" destOrd="0" presId="urn:microsoft.com/office/officeart/2005/8/layout/cycle8"/>
    <dgm:cxn modelId="{33FC3B6A-003F-4974-86B4-B71FBA20F0FD}" type="presParOf" srcId="{F333302F-7E59-4036-BB2E-000C495AA9DC}" destId="{1AD672B0-845A-476B-B2F3-AF4CD51A4C38}" srcOrd="19" destOrd="0" presId="urn:microsoft.com/office/officeart/2005/8/layout/cycle8"/>
    <dgm:cxn modelId="{23237429-D7BF-47BF-97BF-0B807AE23EDD}" type="presParOf" srcId="{F333302F-7E59-4036-BB2E-000C495AA9DC}" destId="{63E54443-4B35-44AC-AA19-FAC300CE03BC}" srcOrd="20" destOrd="0" presId="urn:microsoft.com/office/officeart/2005/8/layout/cycle8"/>
    <dgm:cxn modelId="{8259CDF0-6E4F-4C36-A68F-29CAA0D7392C}" type="presParOf" srcId="{F333302F-7E59-4036-BB2E-000C495AA9DC}" destId="{5DE10600-B77A-4AEE-A2A5-5947727039FA}" srcOrd="21" destOrd="0" presId="urn:microsoft.com/office/officeart/2005/8/layout/cycle8"/>
    <dgm:cxn modelId="{D23A170C-41F8-42D5-9268-11E923C4056B}" type="presParOf" srcId="{F333302F-7E59-4036-BB2E-000C495AA9DC}" destId="{40B7219D-4E81-4257-81AC-D6C52572A4D9}" srcOrd="22" destOrd="0" presId="urn:microsoft.com/office/officeart/2005/8/layout/cycle8"/>
    <dgm:cxn modelId="{EEEF79F7-A6B5-4901-9BE5-3F085F74E095}" type="presParOf" srcId="{F333302F-7E59-4036-BB2E-000C495AA9DC}" destId="{CB9527DC-19C7-4EE5-9C56-DC71F2D04F39}" srcOrd="23" destOrd="0" presId="urn:microsoft.com/office/officeart/2005/8/layout/cycle8"/>
    <dgm:cxn modelId="{0661CB29-BA94-482C-A810-EEFEFA5D93C0}" type="presParOf" srcId="{F333302F-7E59-4036-BB2E-000C495AA9DC}" destId="{EF60E37D-FDFF-43B6-9B3F-6DD8F2DE523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226D20-27E7-4885-8862-D5BA590EC344}">
      <dsp:nvSpPr>
        <dsp:cNvPr id="0" name=""/>
        <dsp:cNvSpPr/>
      </dsp:nvSpPr>
      <dsp:spPr>
        <a:xfrm>
          <a:off x="1885972" y="667925"/>
          <a:ext cx="4457655" cy="4457655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1831C-7A55-4B12-B962-E86B871E2B59}">
      <dsp:nvSpPr>
        <dsp:cNvPr id="0" name=""/>
        <dsp:cNvSpPr/>
      </dsp:nvSpPr>
      <dsp:spPr>
        <a:xfrm>
          <a:off x="1885972" y="667925"/>
          <a:ext cx="4457655" cy="4457655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6848C-A138-4A6D-A9A6-5BF690195CBB}">
      <dsp:nvSpPr>
        <dsp:cNvPr id="0" name=""/>
        <dsp:cNvSpPr/>
      </dsp:nvSpPr>
      <dsp:spPr>
        <a:xfrm>
          <a:off x="1885972" y="667925"/>
          <a:ext cx="4457655" cy="4457655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D5DE5-305A-4543-80FD-A2CCA8AD6292}">
      <dsp:nvSpPr>
        <dsp:cNvPr id="0" name=""/>
        <dsp:cNvSpPr/>
      </dsp:nvSpPr>
      <dsp:spPr>
        <a:xfrm>
          <a:off x="1885972" y="667925"/>
          <a:ext cx="4457655" cy="4457655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F02BF-A3B2-4A71-91F9-E214DCB71B0C}">
      <dsp:nvSpPr>
        <dsp:cNvPr id="0" name=""/>
        <dsp:cNvSpPr/>
      </dsp:nvSpPr>
      <dsp:spPr>
        <a:xfrm>
          <a:off x="3088109" y="1870062"/>
          <a:ext cx="2053381" cy="2053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Базові емоції </a:t>
          </a:r>
          <a:endParaRPr lang="ru-RU" sz="3900" kern="1200" dirty="0"/>
        </a:p>
      </dsp:txBody>
      <dsp:txXfrm>
        <a:off x="3088109" y="1870062"/>
        <a:ext cx="2053381" cy="2053381"/>
      </dsp:txXfrm>
    </dsp:sp>
    <dsp:sp modelId="{EF39BAD8-F76E-43F5-BDB4-23F7BC86061B}">
      <dsp:nvSpPr>
        <dsp:cNvPr id="0" name=""/>
        <dsp:cNvSpPr/>
      </dsp:nvSpPr>
      <dsp:spPr>
        <a:xfrm>
          <a:off x="3396116" y="987"/>
          <a:ext cx="1437367" cy="14373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гнів</a:t>
          </a:r>
          <a:endParaRPr lang="ru-RU" sz="2400" kern="1200" dirty="0"/>
        </a:p>
      </dsp:txBody>
      <dsp:txXfrm>
        <a:off x="3396116" y="987"/>
        <a:ext cx="1437367" cy="1437367"/>
      </dsp:txXfrm>
    </dsp:sp>
    <dsp:sp modelId="{3B722B44-73C6-46E6-B84A-0E5642A1F85C}">
      <dsp:nvSpPr>
        <dsp:cNvPr id="0" name=""/>
        <dsp:cNvSpPr/>
      </dsp:nvSpPr>
      <dsp:spPr>
        <a:xfrm>
          <a:off x="5573198" y="2178069"/>
          <a:ext cx="1437367" cy="14373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страх</a:t>
          </a:r>
          <a:endParaRPr lang="ru-RU" sz="2400" kern="1200" dirty="0"/>
        </a:p>
      </dsp:txBody>
      <dsp:txXfrm>
        <a:off x="5573198" y="2178069"/>
        <a:ext cx="1437367" cy="1437367"/>
      </dsp:txXfrm>
    </dsp:sp>
    <dsp:sp modelId="{63987FF5-4D74-4400-AD7E-56B11133DC9D}">
      <dsp:nvSpPr>
        <dsp:cNvPr id="0" name=""/>
        <dsp:cNvSpPr/>
      </dsp:nvSpPr>
      <dsp:spPr>
        <a:xfrm>
          <a:off x="3396116" y="4355152"/>
          <a:ext cx="1437367" cy="14373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печать</a:t>
          </a:r>
          <a:endParaRPr lang="ru-RU" sz="2400" kern="1200" dirty="0"/>
        </a:p>
      </dsp:txBody>
      <dsp:txXfrm>
        <a:off x="3396116" y="4355152"/>
        <a:ext cx="1437367" cy="1437367"/>
      </dsp:txXfrm>
    </dsp:sp>
    <dsp:sp modelId="{9D5985A4-BE64-4D10-AA70-BEB762E7E6CA}">
      <dsp:nvSpPr>
        <dsp:cNvPr id="0" name=""/>
        <dsp:cNvSpPr/>
      </dsp:nvSpPr>
      <dsp:spPr>
        <a:xfrm>
          <a:off x="1219034" y="2178069"/>
          <a:ext cx="1437367" cy="14373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радість</a:t>
          </a:r>
          <a:endParaRPr lang="ru-RU" sz="2400" kern="1200" dirty="0"/>
        </a:p>
      </dsp:txBody>
      <dsp:txXfrm>
        <a:off x="1219034" y="2178069"/>
        <a:ext cx="1437367" cy="14373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C38609-B01D-4B33-A565-AA672906C29D}">
      <dsp:nvSpPr>
        <dsp:cNvPr id="0" name=""/>
        <dsp:cNvSpPr/>
      </dsp:nvSpPr>
      <dsp:spPr>
        <a:xfrm>
          <a:off x="1752364" y="313781"/>
          <a:ext cx="4258094" cy="4258094"/>
        </a:xfrm>
        <a:prstGeom prst="pie">
          <a:avLst>
            <a:gd name="adj1" fmla="val 16200000"/>
            <a:gd name="adj2" fmla="val 205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сором</a:t>
          </a:r>
          <a:endParaRPr lang="ru-RU" sz="2400" kern="1200" dirty="0"/>
        </a:p>
      </dsp:txBody>
      <dsp:txXfrm>
        <a:off x="3973670" y="1029546"/>
        <a:ext cx="1368673" cy="912448"/>
      </dsp:txXfrm>
    </dsp:sp>
    <dsp:sp modelId="{28ED979A-8581-4D69-9707-E7A74DEE4BE6}">
      <dsp:nvSpPr>
        <dsp:cNvPr id="0" name=""/>
        <dsp:cNvSpPr/>
      </dsp:nvSpPr>
      <dsp:spPr>
        <a:xfrm>
          <a:off x="1769701" y="405784"/>
          <a:ext cx="4258094" cy="4258094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заздрість</a:t>
          </a:r>
          <a:endParaRPr lang="ru-RU" sz="2400" kern="1200" dirty="0"/>
        </a:p>
      </dsp:txBody>
      <dsp:txXfrm>
        <a:off x="4512116" y="2351327"/>
        <a:ext cx="1267290" cy="1013832"/>
      </dsp:txXfrm>
    </dsp:sp>
    <dsp:sp modelId="{299915FA-73AB-4E95-9462-37DB647978BF}">
      <dsp:nvSpPr>
        <dsp:cNvPr id="0" name=""/>
        <dsp:cNvSpPr/>
      </dsp:nvSpPr>
      <dsp:spPr>
        <a:xfrm>
          <a:off x="1692548" y="497284"/>
          <a:ext cx="4258094" cy="4258094"/>
        </a:xfrm>
        <a:prstGeom prst="pie">
          <a:avLst>
            <a:gd name="adj1" fmla="val 3240000"/>
            <a:gd name="adj2" fmla="val 756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гордість</a:t>
          </a:r>
          <a:endParaRPr lang="ru-RU" sz="2400" kern="1200" dirty="0"/>
        </a:p>
      </dsp:txBody>
      <dsp:txXfrm>
        <a:off x="3213296" y="3488088"/>
        <a:ext cx="1216598" cy="1115215"/>
      </dsp:txXfrm>
    </dsp:sp>
    <dsp:sp modelId="{C9278158-D368-4BC3-84A4-E3574724052B}">
      <dsp:nvSpPr>
        <dsp:cNvPr id="0" name=""/>
        <dsp:cNvSpPr/>
      </dsp:nvSpPr>
      <dsp:spPr>
        <a:xfrm>
          <a:off x="1596234" y="427330"/>
          <a:ext cx="4258094" cy="4258094"/>
        </a:xfrm>
        <a:prstGeom prst="pie">
          <a:avLst>
            <a:gd name="adj1" fmla="val 7560000"/>
            <a:gd name="adj2" fmla="val 1188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smtClean="0"/>
            <a:t>збентеження</a:t>
          </a:r>
          <a:endParaRPr lang="ru-RU" sz="2400" kern="1200"/>
        </a:p>
      </dsp:txBody>
      <dsp:txXfrm>
        <a:off x="1844623" y="2372873"/>
        <a:ext cx="1267290" cy="1013832"/>
      </dsp:txXfrm>
    </dsp:sp>
    <dsp:sp modelId="{3BB32667-8BC6-4638-B560-8568A6C30710}">
      <dsp:nvSpPr>
        <dsp:cNvPr id="0" name=""/>
        <dsp:cNvSpPr/>
      </dsp:nvSpPr>
      <dsp:spPr>
        <a:xfrm>
          <a:off x="1632732" y="313781"/>
          <a:ext cx="4258094" cy="4258094"/>
        </a:xfrm>
        <a:prstGeom prst="pie">
          <a:avLst>
            <a:gd name="adj1" fmla="val 1188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провина</a:t>
          </a:r>
          <a:endParaRPr lang="ru-RU" sz="2400" kern="1200" dirty="0"/>
        </a:p>
      </dsp:txBody>
      <dsp:txXfrm>
        <a:off x="2300847" y="1029546"/>
        <a:ext cx="1368673" cy="912448"/>
      </dsp:txXfrm>
    </dsp:sp>
    <dsp:sp modelId="{63E54443-4B35-44AC-AA19-FAC300CE03BC}">
      <dsp:nvSpPr>
        <dsp:cNvPr id="0" name=""/>
        <dsp:cNvSpPr/>
      </dsp:nvSpPr>
      <dsp:spPr>
        <a:xfrm>
          <a:off x="1488568" y="50184"/>
          <a:ext cx="4785287" cy="478528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10600-B77A-4AEE-A2A5-5947727039FA}">
      <dsp:nvSpPr>
        <dsp:cNvPr id="0" name=""/>
        <dsp:cNvSpPr/>
      </dsp:nvSpPr>
      <dsp:spPr>
        <a:xfrm>
          <a:off x="1506399" y="142150"/>
          <a:ext cx="4785287" cy="478528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7219D-4E81-4257-81AC-D6C52572A4D9}">
      <dsp:nvSpPr>
        <dsp:cNvPr id="0" name=""/>
        <dsp:cNvSpPr/>
      </dsp:nvSpPr>
      <dsp:spPr>
        <a:xfrm>
          <a:off x="1428952" y="233864"/>
          <a:ext cx="4785287" cy="478528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527DC-19C7-4EE5-9C56-DC71F2D04F39}">
      <dsp:nvSpPr>
        <dsp:cNvPr id="0" name=""/>
        <dsp:cNvSpPr/>
      </dsp:nvSpPr>
      <dsp:spPr>
        <a:xfrm>
          <a:off x="1332344" y="163696"/>
          <a:ext cx="4785287" cy="478528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0E37D-FDFF-43B6-9B3F-6DD8F2DE5236}">
      <dsp:nvSpPr>
        <dsp:cNvPr id="0" name=""/>
        <dsp:cNvSpPr/>
      </dsp:nvSpPr>
      <dsp:spPr>
        <a:xfrm>
          <a:off x="1369336" y="50184"/>
          <a:ext cx="4785287" cy="478528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mplypsychology.org/theory-of-mind.html?ez_vid=6301aa08429115107f26bef15db3b8256e30f8d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hoOExRLT4Q&amp;list=WL&amp;index=12&amp;t=20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ru-RU" dirty="0"/>
          </a:p>
        </p:txBody>
      </p:sp>
      <p:pic>
        <p:nvPicPr>
          <p:cNvPr id="9218" name="Picture 2" descr="Дітям про емоції та почуття: просто і доступно | Міні Рів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328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924944"/>
            <a:ext cx="5468144" cy="965969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Соціально-емоційний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емоційний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розвиток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</a:t>
            </a:r>
            <a:r>
              <a:rPr lang="uk-UA" dirty="0" err="1" smtClean="0"/>
              <a:t>іада</a:t>
            </a:r>
            <a:r>
              <a:rPr lang="uk-UA" dirty="0" smtClean="0"/>
              <a:t> </a:t>
            </a:r>
            <a:r>
              <a:rPr lang="uk-UA" dirty="0" err="1" smtClean="0"/>
              <a:t>“мати-дитина”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32372" t="23250" r="17266" b="12766"/>
          <a:stretch>
            <a:fillRect/>
          </a:stretch>
        </p:blipFill>
        <p:spPr bwMode="auto">
          <a:xfrm>
            <a:off x="611560" y="1196752"/>
            <a:ext cx="7632848" cy="545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Розвиток емоцій </a:t>
            </a:r>
            <a:endParaRPr lang="ru-RU" dirty="0"/>
          </a:p>
        </p:txBody>
      </p:sp>
      <p:sp>
        <p:nvSpPr>
          <p:cNvPr id="4" name="Пятно 2 3"/>
          <p:cNvSpPr/>
          <p:nvPr/>
        </p:nvSpPr>
        <p:spPr>
          <a:xfrm>
            <a:off x="251520" y="1340768"/>
            <a:ext cx="5184576" cy="3168352"/>
          </a:xfrm>
          <a:prstGeom prst="irregularSeal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вираження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5652120" y="1484784"/>
            <a:ext cx="2736304" cy="3096344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 Black" pitchFamily="34" charset="0"/>
              </a:rPr>
              <a:t>к</a:t>
            </a:r>
            <a:r>
              <a:rPr lang="uk-UA" dirty="0" smtClean="0">
                <a:latin typeface="Arial Black" pitchFamily="34" charset="0"/>
              </a:rPr>
              <a:t>онтроль проявів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4797152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 5 місяців, </a:t>
            </a:r>
          </a:p>
          <a:p>
            <a:r>
              <a:rPr lang="uk-UA" dirty="0" smtClean="0"/>
              <a:t>з 2 років – прислуховується до вказівок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7" name="Счетверенная стрелка 6"/>
          <p:cNvSpPr/>
          <p:nvPr/>
        </p:nvSpPr>
        <p:spPr>
          <a:xfrm>
            <a:off x="1979712" y="4221088"/>
            <a:ext cx="4176464" cy="263691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 Black" pitchFamily="34" charset="0"/>
              </a:rPr>
              <a:t>Інтерпретація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+mn-lt"/>
              </a:rPr>
              <a:t>Інтерпретація емоцій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3 місяці – розрізняють міміку щастя, подиву, гніву</a:t>
            </a:r>
          </a:p>
          <a:p>
            <a:r>
              <a:rPr lang="uk-UA" dirty="0" smtClean="0"/>
              <a:t>7 місяців + страх, сум, інтерес</a:t>
            </a:r>
          </a:p>
          <a:p>
            <a:r>
              <a:rPr lang="uk-UA" dirty="0" smtClean="0"/>
              <a:t>= об'єкти, ситуації викликають емоції</a:t>
            </a:r>
          </a:p>
          <a:p>
            <a:r>
              <a:rPr lang="ru-RU" dirty="0" smtClean="0"/>
              <a:t>8-10 </a:t>
            </a:r>
            <a:r>
              <a:rPr lang="ru-RU" dirty="0" err="1" smtClean="0"/>
              <a:t>місяців</a:t>
            </a:r>
            <a:r>
              <a:rPr lang="ru-RU" dirty="0" smtClean="0"/>
              <a:t> – </a:t>
            </a:r>
            <a:r>
              <a:rPr lang="ru-RU" dirty="0" err="1" smtClean="0"/>
              <a:t>спираються</a:t>
            </a:r>
            <a:r>
              <a:rPr lang="ru-RU" dirty="0" smtClean="0"/>
              <a:t> на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для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ситуацій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mind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5602" name="Picture 2" descr="Tuning In to Others: How Young Children Develop Theory of M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035652" cy="4890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Simon </a:t>
            </a:r>
            <a:r>
              <a:rPr lang="en-US" dirty="0" smtClean="0"/>
              <a:t>Baron-Cohen, 1985,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Sally–Anne </a:t>
            </a:r>
            <a:r>
              <a:rPr lang="en-US" dirty="0" smtClean="0">
                <a:solidFill>
                  <a:srgbClr val="00B050"/>
                </a:solidFill>
              </a:rPr>
              <a:t>task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https://www.simplypsychology.org/theory-of-mind.html?ez_vid=6301aa08429115107f26bef15db3b8256e30f8dc#ezoic-pub-video-placeholder-10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chematic illustration of the Sally-Ann false belief theory of mind... |  Download Scientific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09625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Когнітивна складова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Причинно</a:t>
            </a:r>
            <a:r>
              <a:rPr lang="uk-UA" dirty="0" smtClean="0"/>
              <a:t> </a:t>
            </a:r>
            <a:r>
              <a:rPr lang="uk-UA" dirty="0" err="1" smtClean="0"/>
              <a:t>–наслідовий</a:t>
            </a:r>
            <a:r>
              <a:rPr lang="uk-UA" dirty="0" smtClean="0"/>
              <a:t> зв'язок</a:t>
            </a:r>
          </a:p>
          <a:p>
            <a:endParaRPr lang="ru-RU" dirty="0"/>
          </a:p>
        </p:txBody>
      </p:sp>
      <p:pic>
        <p:nvPicPr>
          <p:cNvPr id="22530" name="Picture 2" descr="Как рассматривать с ребёнком картинки?. ГУО &quot;Специальный детский сад № 9 г.  Бобруйска для детей с тяжёлыми нарушениями реч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5731396" cy="4233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емоційної</a:t>
            </a:r>
            <a:r>
              <a:rPr lang="ru-RU" dirty="0" smtClean="0"/>
              <a:t> </a:t>
            </a:r>
            <a:r>
              <a:rPr lang="ru-RU" dirty="0" err="1" smtClean="0"/>
              <a:t>депривації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https://www.youtube.com/watch?v=ChoOExRLT4Q&amp;list=WL&amp;index=12&amp;t=20s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Вплив Е. на когнітивний розвиток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Темперамент</a:t>
            </a:r>
          </a:p>
          <a:p>
            <a:r>
              <a:rPr lang="uk-UA" dirty="0" smtClean="0"/>
              <a:t>Зв’язок з уважністю, </a:t>
            </a:r>
            <a:r>
              <a:rPr lang="uk-UA" dirty="0" err="1" smtClean="0"/>
              <a:t>комунікативністю</a:t>
            </a:r>
            <a:r>
              <a:rPr lang="uk-UA" dirty="0" smtClean="0"/>
              <a:t>, тривожністю, </a:t>
            </a:r>
          </a:p>
          <a:p>
            <a:r>
              <a:rPr lang="uk-UA" dirty="0" smtClean="0"/>
              <a:t>стабільність взаємозв'язку протягом життя</a:t>
            </a:r>
            <a:endParaRPr lang="en-US" dirty="0" smtClean="0"/>
          </a:p>
          <a:p>
            <a:r>
              <a:rPr lang="uk-UA" dirty="0" smtClean="0"/>
              <a:t>Гени?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Розвиваємо емоційний інтелект дитини - Гімназія №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244533" cy="6393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Эмоции и чувства: чем они отличаются, основные виды и типы эмо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9540"/>
            <a:ext cx="8234587" cy="601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8" name="Picture 4" descr="Тренінг &quot;Емоційна компетентність сучасного вчите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67700" cy="635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7467" t="29156" r="3430" b="6250"/>
          <a:stretch>
            <a:fillRect/>
          </a:stretch>
        </p:blipFill>
        <p:spPr bwMode="auto">
          <a:xfrm>
            <a:off x="19061" y="1268760"/>
            <a:ext cx="9124939" cy="371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Що ми вже знаємо про емоції</a:t>
            </a:r>
            <a:r>
              <a:rPr lang="uk-UA" dirty="0" smtClean="0"/>
              <a:t>?</a:t>
            </a:r>
          </a:p>
          <a:p>
            <a:endParaRPr lang="uk-UA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Емоції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 (від лат. </a:t>
            </a:r>
            <a:r>
              <a:rPr lang="uk-UA" i="1" dirty="0" err="1" smtClean="0"/>
              <a:t>emovere</a:t>
            </a:r>
            <a:r>
              <a:rPr lang="uk-UA" dirty="0" smtClean="0"/>
              <a:t> — хвилювати, збуджувати) — це переживання людиною свого особистого ставлення до дійсності, його реакції на вплив внутрішніх і зовнішніх подразників. Емоційне переживання — це суб’єктивне відображення об’єктивної реальності, його виникнення наперед визначене впливом на нервову систему людини об’єктивних явищ.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емоцій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Настрій</a:t>
            </a:r>
          </a:p>
          <a:p>
            <a:r>
              <a:rPr lang="uk-UA" dirty="0" smtClean="0"/>
              <a:t>Афекти</a:t>
            </a:r>
          </a:p>
          <a:p>
            <a:r>
              <a:rPr lang="uk-UA" dirty="0" smtClean="0"/>
              <a:t>Почуття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Складові емоцій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Нейронні реакції</a:t>
            </a:r>
          </a:p>
          <a:p>
            <a:r>
              <a:rPr lang="uk-UA" dirty="0" smtClean="0"/>
              <a:t>Фізіологічні реакції (симпатична, парасимпатична ВНС)</a:t>
            </a:r>
          </a:p>
          <a:p>
            <a:r>
              <a:rPr lang="uk-UA" dirty="0" smtClean="0"/>
              <a:t>Суб'єктивне сприймання</a:t>
            </a:r>
          </a:p>
          <a:p>
            <a:r>
              <a:rPr lang="uk-UA" dirty="0" smtClean="0"/>
              <a:t>Емоційне вираження</a:t>
            </a:r>
          </a:p>
          <a:p>
            <a:r>
              <a:rPr lang="uk-UA" dirty="0" smtClean="0">
                <a:ln>
                  <a:solidFill>
                    <a:srgbClr val="FFC000"/>
                  </a:solidFill>
                </a:ln>
              </a:rPr>
              <a:t>Стимул до дії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229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2210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Соц. посмішка 8-10 тиждень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5486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 рік – 24 місяці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48264" y="41490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 6 місяців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Соціальні, складні емоції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00808" y="1788840"/>
          <a:ext cx="764319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Развернутая стрелка 4"/>
          <p:cNvSpPr/>
          <p:nvPr/>
        </p:nvSpPr>
        <p:spPr>
          <a:xfrm>
            <a:off x="827584" y="1772816"/>
            <a:ext cx="1512168" cy="1800200"/>
          </a:xfrm>
          <a:prstGeom prst="utur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9330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Вплив соціуму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Соціальна природа Е.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34032" t="20297" r="41617" b="8829"/>
          <a:stretch>
            <a:fillRect/>
          </a:stretch>
        </p:blipFill>
        <p:spPr bwMode="auto">
          <a:xfrm>
            <a:off x="539552" y="1359207"/>
            <a:ext cx="3360373" cy="549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l="58855" t="34250" r="16241" b="30313"/>
          <a:stretch>
            <a:fillRect/>
          </a:stretch>
        </p:blipFill>
        <p:spPr bwMode="auto">
          <a:xfrm>
            <a:off x="4283460" y="1844824"/>
            <a:ext cx="48605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173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Соціально-емоційний та емоційний розвиток </vt:lpstr>
      <vt:lpstr>Слайд 2</vt:lpstr>
      <vt:lpstr>Слайд 3</vt:lpstr>
      <vt:lpstr>Емоції</vt:lpstr>
      <vt:lpstr>Типи емоцій</vt:lpstr>
      <vt:lpstr>Складові емоцій</vt:lpstr>
      <vt:lpstr>Слайд 7</vt:lpstr>
      <vt:lpstr>Соціальні, складні емоції</vt:lpstr>
      <vt:lpstr>Соціальна природа Е.</vt:lpstr>
      <vt:lpstr>Діада “мати-дитина”</vt:lpstr>
      <vt:lpstr>Розвиток емоцій </vt:lpstr>
      <vt:lpstr>Інтерпретація емоцій</vt:lpstr>
      <vt:lpstr>Theory of mind </vt:lpstr>
      <vt:lpstr>Simon Baron-Cohen, 1985,  Sally–Anne task</vt:lpstr>
      <vt:lpstr>Слайд 15</vt:lpstr>
      <vt:lpstr>Когнітивна складова</vt:lpstr>
      <vt:lpstr>Вплив емоційної депривації</vt:lpstr>
      <vt:lpstr>Вплив Е. на когнітивний розвиток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Соціально-емоційний та емоційний розвиток </dc:title>
  <dc:creator>tviydevice</dc:creator>
  <cp:lastModifiedBy>tviydevice</cp:lastModifiedBy>
  <cp:revision>20</cp:revision>
  <dcterms:created xsi:type="dcterms:W3CDTF">2021-04-22T16:25:30Z</dcterms:created>
  <dcterms:modified xsi:type="dcterms:W3CDTF">2021-04-23T04:55:58Z</dcterms:modified>
</cp:coreProperties>
</file>