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0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D3690-B83B-43C8-A2F3-4D506F2E825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DFBC73-9A45-46DA-BFAC-AD387B1BCC8C}">
      <dgm:prSet phldrT="[Текст]"/>
      <dgm:spPr/>
      <dgm:t>
        <a:bodyPr/>
        <a:lstStyle/>
        <a:p>
          <a:r>
            <a:rPr lang="uk-UA" dirty="0" err="1" smtClean="0"/>
            <a:t>Сенсомоторна</a:t>
          </a:r>
          <a:r>
            <a:rPr lang="uk-UA" dirty="0" smtClean="0"/>
            <a:t> гра</a:t>
          </a:r>
          <a:endParaRPr lang="ru-RU" dirty="0"/>
        </a:p>
      </dgm:t>
    </dgm:pt>
    <dgm:pt modelId="{820236C2-D300-4102-8DB3-3B351E74B9F4}" type="parTrans" cxnId="{37349A93-4CC5-4BCC-89FC-A40E789EEE4D}">
      <dgm:prSet/>
      <dgm:spPr/>
      <dgm:t>
        <a:bodyPr/>
        <a:lstStyle/>
        <a:p>
          <a:endParaRPr lang="ru-RU"/>
        </a:p>
      </dgm:t>
    </dgm:pt>
    <dgm:pt modelId="{F747315C-382E-4731-B871-9DE265D243B2}" type="sibTrans" cxnId="{37349A93-4CC5-4BCC-89FC-A40E789EEE4D}">
      <dgm:prSet/>
      <dgm:spPr/>
      <dgm:t>
        <a:bodyPr/>
        <a:lstStyle/>
        <a:p>
          <a:endParaRPr lang="ru-RU"/>
        </a:p>
      </dgm:t>
    </dgm:pt>
    <dgm:pt modelId="{5BC65A73-37D4-417F-AD34-FCE4EAAE32D2}">
      <dgm:prSet phldrT="[Текст]"/>
      <dgm:spPr/>
      <dgm:t>
        <a:bodyPr/>
        <a:lstStyle/>
        <a:p>
          <a:r>
            <a:rPr lang="uk-UA" dirty="0" smtClean="0"/>
            <a:t>Режисерська гра</a:t>
          </a:r>
          <a:endParaRPr lang="ru-RU" dirty="0"/>
        </a:p>
      </dgm:t>
    </dgm:pt>
    <dgm:pt modelId="{0E925C9C-9585-4BC7-84F6-0EA9636A51C6}" type="parTrans" cxnId="{836E4BB5-0BDE-4436-85D0-8E7DA0E847DF}">
      <dgm:prSet/>
      <dgm:spPr/>
      <dgm:t>
        <a:bodyPr/>
        <a:lstStyle/>
        <a:p>
          <a:endParaRPr lang="ru-RU"/>
        </a:p>
      </dgm:t>
    </dgm:pt>
    <dgm:pt modelId="{07109A4E-AA58-48B7-887D-3614C9802993}" type="sibTrans" cxnId="{836E4BB5-0BDE-4436-85D0-8E7DA0E847DF}">
      <dgm:prSet/>
      <dgm:spPr/>
      <dgm:t>
        <a:bodyPr/>
        <a:lstStyle/>
        <a:p>
          <a:endParaRPr lang="ru-RU"/>
        </a:p>
      </dgm:t>
    </dgm:pt>
    <dgm:pt modelId="{FC530566-6B95-45BD-B602-C7AA3BFD76C3}">
      <dgm:prSet phldrT="[Текст]"/>
      <dgm:spPr/>
      <dgm:t>
        <a:bodyPr/>
        <a:lstStyle/>
        <a:p>
          <a:r>
            <a:rPr lang="uk-UA" dirty="0" smtClean="0"/>
            <a:t>Образно-рольова гра</a:t>
          </a:r>
        </a:p>
      </dgm:t>
    </dgm:pt>
    <dgm:pt modelId="{2398556B-8C60-4AEE-AD5D-8FF8F09E6DB1}" type="parTrans" cxnId="{2FB48B16-4FEB-458E-B8EF-E341DE734971}">
      <dgm:prSet/>
      <dgm:spPr/>
      <dgm:t>
        <a:bodyPr/>
        <a:lstStyle/>
        <a:p>
          <a:endParaRPr lang="ru-RU"/>
        </a:p>
      </dgm:t>
    </dgm:pt>
    <dgm:pt modelId="{F2E9EF7B-7680-4A14-B00C-EFE5B976F468}" type="sibTrans" cxnId="{2FB48B16-4FEB-458E-B8EF-E341DE734971}">
      <dgm:prSet/>
      <dgm:spPr/>
      <dgm:t>
        <a:bodyPr/>
        <a:lstStyle/>
        <a:p>
          <a:endParaRPr lang="ru-RU"/>
        </a:p>
      </dgm:t>
    </dgm:pt>
    <dgm:pt modelId="{AD8ECAD5-0628-4654-8233-6BB0A112A37B}">
      <dgm:prSet/>
      <dgm:spPr/>
      <dgm:t>
        <a:bodyPr/>
        <a:lstStyle/>
        <a:p>
          <a:r>
            <a:rPr lang="uk-UA" dirty="0" smtClean="0"/>
            <a:t>Сюжетно-рольова гра</a:t>
          </a:r>
          <a:endParaRPr lang="ru-RU" dirty="0"/>
        </a:p>
      </dgm:t>
    </dgm:pt>
    <dgm:pt modelId="{39AB112E-EE86-4BAC-BA1C-6194AC6B2952}" type="parTrans" cxnId="{8EC13666-2718-4B96-B013-AD9218FE8CE4}">
      <dgm:prSet/>
      <dgm:spPr/>
    </dgm:pt>
    <dgm:pt modelId="{480D88D9-DC1E-4EA2-BE78-7053F29C522F}" type="sibTrans" cxnId="{8EC13666-2718-4B96-B013-AD9218FE8CE4}">
      <dgm:prSet/>
      <dgm:spPr/>
    </dgm:pt>
    <dgm:pt modelId="{B72893EF-666D-45B5-8C26-494DD43C3D30}">
      <dgm:prSet/>
      <dgm:spPr/>
      <dgm:t>
        <a:bodyPr/>
        <a:lstStyle/>
        <a:p>
          <a:r>
            <a:rPr lang="uk-UA" dirty="0" smtClean="0"/>
            <a:t>Ігри з правилами</a:t>
          </a:r>
          <a:endParaRPr lang="ru-RU" dirty="0"/>
        </a:p>
      </dgm:t>
    </dgm:pt>
    <dgm:pt modelId="{FB5EC79F-5C3C-4FB0-8F81-28CDF81FEA51}" type="parTrans" cxnId="{62B1A3C5-E343-4FB1-AC47-477D0D52ED02}">
      <dgm:prSet/>
      <dgm:spPr/>
    </dgm:pt>
    <dgm:pt modelId="{B0034AA2-1236-4D53-8E38-72696753DDE6}" type="sibTrans" cxnId="{62B1A3C5-E343-4FB1-AC47-477D0D52ED02}">
      <dgm:prSet/>
      <dgm:spPr/>
    </dgm:pt>
    <dgm:pt modelId="{02304066-A39C-42AE-B37B-8323A9D84E3C}" type="pres">
      <dgm:prSet presAssocID="{FFED3690-B83B-43C8-A2F3-4D506F2E82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49832-2D5F-4E85-B955-54C9D7C50BCE}" type="pres">
      <dgm:prSet presAssocID="{B1DFBC73-9A45-46DA-BFAC-AD387B1BCC8C}" presName="parentLin" presStyleCnt="0"/>
      <dgm:spPr/>
    </dgm:pt>
    <dgm:pt modelId="{B97BD9AC-FC56-45D5-B1EB-122163F6469C}" type="pres">
      <dgm:prSet presAssocID="{B1DFBC73-9A45-46DA-BFAC-AD387B1BCC8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2059922-4F24-4431-AE12-C458B7DF7179}" type="pres">
      <dgm:prSet presAssocID="{B1DFBC73-9A45-46DA-BFAC-AD387B1BCC8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04F91-5081-4658-AAEF-C597EDC9F97D}" type="pres">
      <dgm:prSet presAssocID="{B1DFBC73-9A45-46DA-BFAC-AD387B1BCC8C}" presName="negativeSpace" presStyleCnt="0"/>
      <dgm:spPr/>
    </dgm:pt>
    <dgm:pt modelId="{74C9A7DA-4D40-45CD-89AD-742F5F754FAA}" type="pres">
      <dgm:prSet presAssocID="{B1DFBC73-9A45-46DA-BFAC-AD387B1BCC8C}" presName="childText" presStyleLbl="conFgAcc1" presStyleIdx="0" presStyleCnt="5">
        <dgm:presLayoutVars>
          <dgm:bulletEnabled val="1"/>
        </dgm:presLayoutVars>
      </dgm:prSet>
      <dgm:spPr/>
    </dgm:pt>
    <dgm:pt modelId="{301B85A1-413D-400E-89A9-2AAAEBEF749F}" type="pres">
      <dgm:prSet presAssocID="{F747315C-382E-4731-B871-9DE265D243B2}" presName="spaceBetweenRectangles" presStyleCnt="0"/>
      <dgm:spPr/>
    </dgm:pt>
    <dgm:pt modelId="{28A55906-AB87-456E-B09D-3FA802D15DB1}" type="pres">
      <dgm:prSet presAssocID="{5BC65A73-37D4-417F-AD34-FCE4EAAE32D2}" presName="parentLin" presStyleCnt="0"/>
      <dgm:spPr/>
    </dgm:pt>
    <dgm:pt modelId="{0A70EF23-EF8E-419C-B80F-DA238A8BC14A}" type="pres">
      <dgm:prSet presAssocID="{5BC65A73-37D4-417F-AD34-FCE4EAAE32D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CC887FC-5F2A-4A27-8B84-921CF5BB5B1F}" type="pres">
      <dgm:prSet presAssocID="{5BC65A73-37D4-417F-AD34-FCE4EAAE32D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111A3-5755-440B-A77E-3285C2D87706}" type="pres">
      <dgm:prSet presAssocID="{5BC65A73-37D4-417F-AD34-FCE4EAAE32D2}" presName="negativeSpace" presStyleCnt="0"/>
      <dgm:spPr/>
    </dgm:pt>
    <dgm:pt modelId="{C9678BC4-D1B7-4264-9E40-E348CAB47216}" type="pres">
      <dgm:prSet presAssocID="{5BC65A73-37D4-417F-AD34-FCE4EAAE32D2}" presName="childText" presStyleLbl="conFgAcc1" presStyleIdx="1" presStyleCnt="5">
        <dgm:presLayoutVars>
          <dgm:bulletEnabled val="1"/>
        </dgm:presLayoutVars>
      </dgm:prSet>
      <dgm:spPr/>
    </dgm:pt>
    <dgm:pt modelId="{E4019C71-FA9A-492A-B4F7-87991BCBC7FE}" type="pres">
      <dgm:prSet presAssocID="{07109A4E-AA58-48B7-887D-3614C9802993}" presName="spaceBetweenRectangles" presStyleCnt="0"/>
      <dgm:spPr/>
    </dgm:pt>
    <dgm:pt modelId="{E1258EEF-9739-42B9-B662-C7A00D9DE46C}" type="pres">
      <dgm:prSet presAssocID="{FC530566-6B95-45BD-B602-C7AA3BFD76C3}" presName="parentLin" presStyleCnt="0"/>
      <dgm:spPr/>
    </dgm:pt>
    <dgm:pt modelId="{530AACB6-0E64-46D5-94EC-2EA6F36F64B2}" type="pres">
      <dgm:prSet presAssocID="{FC530566-6B95-45BD-B602-C7AA3BFD76C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911455F-67E2-4FA4-ADDA-811385E7FC1B}" type="pres">
      <dgm:prSet presAssocID="{FC530566-6B95-45BD-B602-C7AA3BFD76C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62485-89C4-4F6A-9CF0-5DBC2927375C}" type="pres">
      <dgm:prSet presAssocID="{FC530566-6B95-45BD-B602-C7AA3BFD76C3}" presName="negativeSpace" presStyleCnt="0"/>
      <dgm:spPr/>
    </dgm:pt>
    <dgm:pt modelId="{CE28BA1E-72E2-4D77-A266-FCBD4288E7B1}" type="pres">
      <dgm:prSet presAssocID="{FC530566-6B95-45BD-B602-C7AA3BFD76C3}" presName="childText" presStyleLbl="conFgAcc1" presStyleIdx="2" presStyleCnt="5">
        <dgm:presLayoutVars>
          <dgm:bulletEnabled val="1"/>
        </dgm:presLayoutVars>
      </dgm:prSet>
      <dgm:spPr/>
    </dgm:pt>
    <dgm:pt modelId="{CB5D3439-CB65-4C3A-AA12-EDA4E3240709}" type="pres">
      <dgm:prSet presAssocID="{F2E9EF7B-7680-4A14-B00C-EFE5B976F468}" presName="spaceBetweenRectangles" presStyleCnt="0"/>
      <dgm:spPr/>
    </dgm:pt>
    <dgm:pt modelId="{B1E67D5F-AFB4-45E7-85DF-794077DE004A}" type="pres">
      <dgm:prSet presAssocID="{AD8ECAD5-0628-4654-8233-6BB0A112A37B}" presName="parentLin" presStyleCnt="0"/>
      <dgm:spPr/>
    </dgm:pt>
    <dgm:pt modelId="{9C30181F-B745-428E-A812-AF625170802F}" type="pres">
      <dgm:prSet presAssocID="{AD8ECAD5-0628-4654-8233-6BB0A112A37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860C549-28C6-4CF2-B815-00614294E8A9}" type="pres">
      <dgm:prSet presAssocID="{AD8ECAD5-0628-4654-8233-6BB0A112A3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6AEA1-6573-4BBB-88A8-4671E62000AA}" type="pres">
      <dgm:prSet presAssocID="{AD8ECAD5-0628-4654-8233-6BB0A112A37B}" presName="negativeSpace" presStyleCnt="0"/>
      <dgm:spPr/>
    </dgm:pt>
    <dgm:pt modelId="{8DAB3D80-CD6A-4ED8-82D7-D0A649232C34}" type="pres">
      <dgm:prSet presAssocID="{AD8ECAD5-0628-4654-8233-6BB0A112A37B}" presName="childText" presStyleLbl="conFgAcc1" presStyleIdx="3" presStyleCnt="5">
        <dgm:presLayoutVars>
          <dgm:bulletEnabled val="1"/>
        </dgm:presLayoutVars>
      </dgm:prSet>
      <dgm:spPr/>
    </dgm:pt>
    <dgm:pt modelId="{93A878D7-6EE5-4384-BAC0-82EB4C8AC8CC}" type="pres">
      <dgm:prSet presAssocID="{480D88D9-DC1E-4EA2-BE78-7053F29C522F}" presName="spaceBetweenRectangles" presStyleCnt="0"/>
      <dgm:spPr/>
    </dgm:pt>
    <dgm:pt modelId="{E4E83F9C-7FD6-409E-B6AC-21376E0E1B36}" type="pres">
      <dgm:prSet presAssocID="{B72893EF-666D-45B5-8C26-494DD43C3D30}" presName="parentLin" presStyleCnt="0"/>
      <dgm:spPr/>
    </dgm:pt>
    <dgm:pt modelId="{D4481432-12BD-4706-ACBA-9AE45BF896E0}" type="pres">
      <dgm:prSet presAssocID="{B72893EF-666D-45B5-8C26-494DD43C3D3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4043581-1120-4A70-B3F3-80361C4692A6}" type="pres">
      <dgm:prSet presAssocID="{B72893EF-666D-45B5-8C26-494DD43C3D3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DBCBD-6CF3-4EC3-9C8E-388A9CB70CA4}" type="pres">
      <dgm:prSet presAssocID="{B72893EF-666D-45B5-8C26-494DD43C3D30}" presName="negativeSpace" presStyleCnt="0"/>
      <dgm:spPr/>
    </dgm:pt>
    <dgm:pt modelId="{E014537B-B9EC-44A1-97F1-4B7BEBE9F66D}" type="pres">
      <dgm:prSet presAssocID="{B72893EF-666D-45B5-8C26-494DD43C3D3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C9CD4D3-F53A-479C-8F6A-C969FE2340EB}" type="presOf" srcId="{B1DFBC73-9A45-46DA-BFAC-AD387B1BCC8C}" destId="{C2059922-4F24-4431-AE12-C458B7DF7179}" srcOrd="1" destOrd="0" presId="urn:microsoft.com/office/officeart/2005/8/layout/list1"/>
    <dgm:cxn modelId="{8A5B2F8D-9D28-4F1D-BD8C-0BE644C67A76}" type="presOf" srcId="{AD8ECAD5-0628-4654-8233-6BB0A112A37B}" destId="{9C30181F-B745-428E-A812-AF625170802F}" srcOrd="0" destOrd="0" presId="urn:microsoft.com/office/officeart/2005/8/layout/list1"/>
    <dgm:cxn modelId="{11F3E1C5-4437-4E31-ABB4-1D376442B517}" type="presOf" srcId="{B72893EF-666D-45B5-8C26-494DD43C3D30}" destId="{74043581-1120-4A70-B3F3-80361C4692A6}" srcOrd="1" destOrd="0" presId="urn:microsoft.com/office/officeart/2005/8/layout/list1"/>
    <dgm:cxn modelId="{E3F143AF-CA6F-475E-9D12-A3F05F515020}" type="presOf" srcId="{AD8ECAD5-0628-4654-8233-6BB0A112A37B}" destId="{0860C549-28C6-4CF2-B815-00614294E8A9}" srcOrd="1" destOrd="0" presId="urn:microsoft.com/office/officeart/2005/8/layout/list1"/>
    <dgm:cxn modelId="{49670C34-C17E-4A4C-944E-6834C791D4E9}" type="presOf" srcId="{FC530566-6B95-45BD-B602-C7AA3BFD76C3}" destId="{0911455F-67E2-4FA4-ADDA-811385E7FC1B}" srcOrd="1" destOrd="0" presId="urn:microsoft.com/office/officeart/2005/8/layout/list1"/>
    <dgm:cxn modelId="{389BFFB8-762F-4EC2-A3A9-FF224E2EC7D7}" type="presOf" srcId="{5BC65A73-37D4-417F-AD34-FCE4EAAE32D2}" destId="{0A70EF23-EF8E-419C-B80F-DA238A8BC14A}" srcOrd="0" destOrd="0" presId="urn:microsoft.com/office/officeart/2005/8/layout/list1"/>
    <dgm:cxn modelId="{4A449EF8-24F5-4A84-BD89-B446303421D1}" type="presOf" srcId="{FC530566-6B95-45BD-B602-C7AA3BFD76C3}" destId="{530AACB6-0E64-46D5-94EC-2EA6F36F64B2}" srcOrd="0" destOrd="0" presId="urn:microsoft.com/office/officeart/2005/8/layout/list1"/>
    <dgm:cxn modelId="{F2509160-A3DE-47EB-826D-A4F335E0CF0B}" type="presOf" srcId="{B72893EF-666D-45B5-8C26-494DD43C3D30}" destId="{D4481432-12BD-4706-ACBA-9AE45BF896E0}" srcOrd="0" destOrd="0" presId="urn:microsoft.com/office/officeart/2005/8/layout/list1"/>
    <dgm:cxn modelId="{2FB48B16-4FEB-458E-B8EF-E341DE734971}" srcId="{FFED3690-B83B-43C8-A2F3-4D506F2E825A}" destId="{FC530566-6B95-45BD-B602-C7AA3BFD76C3}" srcOrd="2" destOrd="0" parTransId="{2398556B-8C60-4AEE-AD5D-8FF8F09E6DB1}" sibTransId="{F2E9EF7B-7680-4A14-B00C-EFE5B976F468}"/>
    <dgm:cxn modelId="{62B1A3C5-E343-4FB1-AC47-477D0D52ED02}" srcId="{FFED3690-B83B-43C8-A2F3-4D506F2E825A}" destId="{B72893EF-666D-45B5-8C26-494DD43C3D30}" srcOrd="4" destOrd="0" parTransId="{FB5EC79F-5C3C-4FB0-8F81-28CDF81FEA51}" sibTransId="{B0034AA2-1236-4D53-8E38-72696753DDE6}"/>
    <dgm:cxn modelId="{8EC13666-2718-4B96-B013-AD9218FE8CE4}" srcId="{FFED3690-B83B-43C8-A2F3-4D506F2E825A}" destId="{AD8ECAD5-0628-4654-8233-6BB0A112A37B}" srcOrd="3" destOrd="0" parTransId="{39AB112E-EE86-4BAC-BA1C-6194AC6B2952}" sibTransId="{480D88D9-DC1E-4EA2-BE78-7053F29C522F}"/>
    <dgm:cxn modelId="{9FFADD60-10D2-4800-BF16-F69D5CF601D3}" type="presOf" srcId="{5BC65A73-37D4-417F-AD34-FCE4EAAE32D2}" destId="{0CC887FC-5F2A-4A27-8B84-921CF5BB5B1F}" srcOrd="1" destOrd="0" presId="urn:microsoft.com/office/officeart/2005/8/layout/list1"/>
    <dgm:cxn modelId="{37349A93-4CC5-4BCC-89FC-A40E789EEE4D}" srcId="{FFED3690-B83B-43C8-A2F3-4D506F2E825A}" destId="{B1DFBC73-9A45-46DA-BFAC-AD387B1BCC8C}" srcOrd="0" destOrd="0" parTransId="{820236C2-D300-4102-8DB3-3B351E74B9F4}" sibTransId="{F747315C-382E-4731-B871-9DE265D243B2}"/>
    <dgm:cxn modelId="{4BBC6FBB-5095-495F-B822-FC97AAA57ED6}" type="presOf" srcId="{FFED3690-B83B-43C8-A2F3-4D506F2E825A}" destId="{02304066-A39C-42AE-B37B-8323A9D84E3C}" srcOrd="0" destOrd="0" presId="urn:microsoft.com/office/officeart/2005/8/layout/list1"/>
    <dgm:cxn modelId="{836E4BB5-0BDE-4436-85D0-8E7DA0E847DF}" srcId="{FFED3690-B83B-43C8-A2F3-4D506F2E825A}" destId="{5BC65A73-37D4-417F-AD34-FCE4EAAE32D2}" srcOrd="1" destOrd="0" parTransId="{0E925C9C-9585-4BC7-84F6-0EA9636A51C6}" sibTransId="{07109A4E-AA58-48B7-887D-3614C9802993}"/>
    <dgm:cxn modelId="{0F2EE3FC-C739-4235-98FB-03A90DBA4026}" type="presOf" srcId="{B1DFBC73-9A45-46DA-BFAC-AD387B1BCC8C}" destId="{B97BD9AC-FC56-45D5-B1EB-122163F6469C}" srcOrd="0" destOrd="0" presId="urn:microsoft.com/office/officeart/2005/8/layout/list1"/>
    <dgm:cxn modelId="{402CADBA-F8C5-4922-842E-FF6A90DE0841}" type="presParOf" srcId="{02304066-A39C-42AE-B37B-8323A9D84E3C}" destId="{14849832-2D5F-4E85-B955-54C9D7C50BCE}" srcOrd="0" destOrd="0" presId="urn:microsoft.com/office/officeart/2005/8/layout/list1"/>
    <dgm:cxn modelId="{C6BB2D43-2106-4717-B40C-CDFB023EB984}" type="presParOf" srcId="{14849832-2D5F-4E85-B955-54C9D7C50BCE}" destId="{B97BD9AC-FC56-45D5-B1EB-122163F6469C}" srcOrd="0" destOrd="0" presId="urn:microsoft.com/office/officeart/2005/8/layout/list1"/>
    <dgm:cxn modelId="{862920D6-9000-4C7E-B328-095CD4B15178}" type="presParOf" srcId="{14849832-2D5F-4E85-B955-54C9D7C50BCE}" destId="{C2059922-4F24-4431-AE12-C458B7DF7179}" srcOrd="1" destOrd="0" presId="urn:microsoft.com/office/officeart/2005/8/layout/list1"/>
    <dgm:cxn modelId="{56058979-1547-4CAF-95D0-AD229EC322C5}" type="presParOf" srcId="{02304066-A39C-42AE-B37B-8323A9D84E3C}" destId="{49704F91-5081-4658-AAEF-C597EDC9F97D}" srcOrd="1" destOrd="0" presId="urn:microsoft.com/office/officeart/2005/8/layout/list1"/>
    <dgm:cxn modelId="{43D5BD22-3BE4-43D3-82C5-DE177EFE512F}" type="presParOf" srcId="{02304066-A39C-42AE-B37B-8323A9D84E3C}" destId="{74C9A7DA-4D40-45CD-89AD-742F5F754FAA}" srcOrd="2" destOrd="0" presId="urn:microsoft.com/office/officeart/2005/8/layout/list1"/>
    <dgm:cxn modelId="{2ADC78FC-63EC-48BE-B520-5594F2B4B19A}" type="presParOf" srcId="{02304066-A39C-42AE-B37B-8323A9D84E3C}" destId="{301B85A1-413D-400E-89A9-2AAAEBEF749F}" srcOrd="3" destOrd="0" presId="urn:microsoft.com/office/officeart/2005/8/layout/list1"/>
    <dgm:cxn modelId="{F4DB22FF-F055-4437-97EA-3E6BE7C5BB49}" type="presParOf" srcId="{02304066-A39C-42AE-B37B-8323A9D84E3C}" destId="{28A55906-AB87-456E-B09D-3FA802D15DB1}" srcOrd="4" destOrd="0" presId="urn:microsoft.com/office/officeart/2005/8/layout/list1"/>
    <dgm:cxn modelId="{65F94F55-8D04-4803-A1F9-DB787CFDE42B}" type="presParOf" srcId="{28A55906-AB87-456E-B09D-3FA802D15DB1}" destId="{0A70EF23-EF8E-419C-B80F-DA238A8BC14A}" srcOrd="0" destOrd="0" presId="urn:microsoft.com/office/officeart/2005/8/layout/list1"/>
    <dgm:cxn modelId="{CB086849-7FE2-4F39-9AF3-8F468D0826F0}" type="presParOf" srcId="{28A55906-AB87-456E-B09D-3FA802D15DB1}" destId="{0CC887FC-5F2A-4A27-8B84-921CF5BB5B1F}" srcOrd="1" destOrd="0" presId="urn:microsoft.com/office/officeart/2005/8/layout/list1"/>
    <dgm:cxn modelId="{BA72D105-99DA-4F77-AFAA-37314C959D5A}" type="presParOf" srcId="{02304066-A39C-42AE-B37B-8323A9D84E3C}" destId="{758111A3-5755-440B-A77E-3285C2D87706}" srcOrd="5" destOrd="0" presId="urn:microsoft.com/office/officeart/2005/8/layout/list1"/>
    <dgm:cxn modelId="{4EBB6721-4F51-4BC1-8015-497E765A8834}" type="presParOf" srcId="{02304066-A39C-42AE-B37B-8323A9D84E3C}" destId="{C9678BC4-D1B7-4264-9E40-E348CAB47216}" srcOrd="6" destOrd="0" presId="urn:microsoft.com/office/officeart/2005/8/layout/list1"/>
    <dgm:cxn modelId="{27201050-DC3D-4DFA-93B0-420073705CEB}" type="presParOf" srcId="{02304066-A39C-42AE-B37B-8323A9D84E3C}" destId="{E4019C71-FA9A-492A-B4F7-87991BCBC7FE}" srcOrd="7" destOrd="0" presId="urn:microsoft.com/office/officeart/2005/8/layout/list1"/>
    <dgm:cxn modelId="{3456CCC0-A1D1-4A11-A777-81CDAE054F60}" type="presParOf" srcId="{02304066-A39C-42AE-B37B-8323A9D84E3C}" destId="{E1258EEF-9739-42B9-B662-C7A00D9DE46C}" srcOrd="8" destOrd="0" presId="urn:microsoft.com/office/officeart/2005/8/layout/list1"/>
    <dgm:cxn modelId="{663EF3BC-7315-435F-B685-2CDF6D5C9C35}" type="presParOf" srcId="{E1258EEF-9739-42B9-B662-C7A00D9DE46C}" destId="{530AACB6-0E64-46D5-94EC-2EA6F36F64B2}" srcOrd="0" destOrd="0" presId="urn:microsoft.com/office/officeart/2005/8/layout/list1"/>
    <dgm:cxn modelId="{81C58051-8240-491D-BFE0-4D2E55666162}" type="presParOf" srcId="{E1258EEF-9739-42B9-B662-C7A00D9DE46C}" destId="{0911455F-67E2-4FA4-ADDA-811385E7FC1B}" srcOrd="1" destOrd="0" presId="urn:microsoft.com/office/officeart/2005/8/layout/list1"/>
    <dgm:cxn modelId="{7D482743-425B-4228-8E7E-537AAFC9A81B}" type="presParOf" srcId="{02304066-A39C-42AE-B37B-8323A9D84E3C}" destId="{BBE62485-89C4-4F6A-9CF0-5DBC2927375C}" srcOrd="9" destOrd="0" presId="urn:microsoft.com/office/officeart/2005/8/layout/list1"/>
    <dgm:cxn modelId="{8638765E-9924-43AF-ADD3-8AB6D50E559F}" type="presParOf" srcId="{02304066-A39C-42AE-B37B-8323A9D84E3C}" destId="{CE28BA1E-72E2-4D77-A266-FCBD4288E7B1}" srcOrd="10" destOrd="0" presId="urn:microsoft.com/office/officeart/2005/8/layout/list1"/>
    <dgm:cxn modelId="{E98CD7D8-F37B-4892-9B88-205D6B97B43A}" type="presParOf" srcId="{02304066-A39C-42AE-B37B-8323A9D84E3C}" destId="{CB5D3439-CB65-4C3A-AA12-EDA4E3240709}" srcOrd="11" destOrd="0" presId="urn:microsoft.com/office/officeart/2005/8/layout/list1"/>
    <dgm:cxn modelId="{674ABA03-9C83-44B8-839A-DA1E3A80E6F7}" type="presParOf" srcId="{02304066-A39C-42AE-B37B-8323A9D84E3C}" destId="{B1E67D5F-AFB4-45E7-85DF-794077DE004A}" srcOrd="12" destOrd="0" presId="urn:microsoft.com/office/officeart/2005/8/layout/list1"/>
    <dgm:cxn modelId="{BBEF05A8-53ED-4CEC-810E-6B3B89D37E74}" type="presParOf" srcId="{B1E67D5F-AFB4-45E7-85DF-794077DE004A}" destId="{9C30181F-B745-428E-A812-AF625170802F}" srcOrd="0" destOrd="0" presId="urn:microsoft.com/office/officeart/2005/8/layout/list1"/>
    <dgm:cxn modelId="{982658E8-7742-46B6-B096-E3CD9E908996}" type="presParOf" srcId="{B1E67D5F-AFB4-45E7-85DF-794077DE004A}" destId="{0860C549-28C6-4CF2-B815-00614294E8A9}" srcOrd="1" destOrd="0" presId="urn:microsoft.com/office/officeart/2005/8/layout/list1"/>
    <dgm:cxn modelId="{5C29A634-4A38-4FDD-B18C-A6EF17579667}" type="presParOf" srcId="{02304066-A39C-42AE-B37B-8323A9D84E3C}" destId="{70B6AEA1-6573-4BBB-88A8-4671E62000AA}" srcOrd="13" destOrd="0" presId="urn:microsoft.com/office/officeart/2005/8/layout/list1"/>
    <dgm:cxn modelId="{8A7E19CB-4EC7-4369-A1AC-2A0A9279CCCE}" type="presParOf" srcId="{02304066-A39C-42AE-B37B-8323A9D84E3C}" destId="{8DAB3D80-CD6A-4ED8-82D7-D0A649232C34}" srcOrd="14" destOrd="0" presId="urn:microsoft.com/office/officeart/2005/8/layout/list1"/>
    <dgm:cxn modelId="{A9C149FD-AEEC-42D6-887E-9BA193C01151}" type="presParOf" srcId="{02304066-A39C-42AE-B37B-8323A9D84E3C}" destId="{93A878D7-6EE5-4384-BAC0-82EB4C8AC8CC}" srcOrd="15" destOrd="0" presId="urn:microsoft.com/office/officeart/2005/8/layout/list1"/>
    <dgm:cxn modelId="{3034EEE1-2DBF-4492-9A86-1B467315C87A}" type="presParOf" srcId="{02304066-A39C-42AE-B37B-8323A9D84E3C}" destId="{E4E83F9C-7FD6-409E-B6AC-21376E0E1B36}" srcOrd="16" destOrd="0" presId="urn:microsoft.com/office/officeart/2005/8/layout/list1"/>
    <dgm:cxn modelId="{33A087E4-77F9-4944-8F56-C22C74032A92}" type="presParOf" srcId="{E4E83F9C-7FD6-409E-B6AC-21376E0E1B36}" destId="{D4481432-12BD-4706-ACBA-9AE45BF896E0}" srcOrd="0" destOrd="0" presId="urn:microsoft.com/office/officeart/2005/8/layout/list1"/>
    <dgm:cxn modelId="{1A8B423B-9C05-457A-92EA-B1CAE212F2EE}" type="presParOf" srcId="{E4E83F9C-7FD6-409E-B6AC-21376E0E1B36}" destId="{74043581-1120-4A70-B3F3-80361C4692A6}" srcOrd="1" destOrd="0" presId="urn:microsoft.com/office/officeart/2005/8/layout/list1"/>
    <dgm:cxn modelId="{865A5CEC-78E1-421E-B5A9-675A51140189}" type="presParOf" srcId="{02304066-A39C-42AE-B37B-8323A9D84E3C}" destId="{5F7DBCBD-6CF3-4EC3-9C8E-388A9CB70CA4}" srcOrd="17" destOrd="0" presId="urn:microsoft.com/office/officeart/2005/8/layout/list1"/>
    <dgm:cxn modelId="{3EFAA129-ECD0-4BD4-B7CB-8C46AD50BBB4}" type="presParOf" srcId="{02304066-A39C-42AE-B37B-8323A9D84E3C}" destId="{E014537B-B9EC-44A1-97F1-4B7BEBE9F66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7772400" cy="14700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Ігрова діяльність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alaméo - Консультація до теоретико практичного семінару Іграшка в житті  дити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4241322" cy="5999735"/>
          </a:xfrm>
          <a:prstGeom prst="rect">
            <a:avLst/>
          </a:prstGeom>
          <a:noFill/>
        </p:spPr>
      </p:pic>
      <p:pic>
        <p:nvPicPr>
          <p:cNvPr id="22532" name="Picture 4" descr="Класифікація іграшок (за Є. Фльоріною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0"/>
            <a:ext cx="3202358" cy="4523966"/>
          </a:xfrm>
          <a:prstGeom prst="rect">
            <a:avLst/>
          </a:prstGeom>
          <a:noFill/>
        </p:spPr>
      </p:pic>
      <p:pic>
        <p:nvPicPr>
          <p:cNvPr id="22534" name="Picture 6" descr="Маркетинг: Асортимент, споживчі властивості ялинкових прикрас та оцінка  ступеня захисту прав споживачів при їх реалізації, Дипломная рабо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843919"/>
            <a:ext cx="4427984" cy="401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Більшість дітей з особливими освітніми потребами характеризуються наступними ознаками: </a:t>
            </a:r>
          </a:p>
          <a:p>
            <a:r>
              <a:rPr lang="uk-UA" dirty="0" smtClean="0"/>
              <a:t>відсутність мотивації до навчальної діяльності, </a:t>
            </a:r>
          </a:p>
          <a:p>
            <a:r>
              <a:rPr lang="uk-UA" dirty="0" smtClean="0"/>
              <a:t>зниження пам’яті, </a:t>
            </a:r>
          </a:p>
          <a:p>
            <a:r>
              <a:rPr lang="uk-UA" dirty="0" smtClean="0"/>
              <a:t>уваги,</a:t>
            </a:r>
          </a:p>
          <a:p>
            <a:r>
              <a:rPr lang="uk-UA" dirty="0" smtClean="0"/>
              <a:t> відсутність навичок соціальної поведінки,</a:t>
            </a:r>
          </a:p>
          <a:p>
            <a:r>
              <a:rPr lang="uk-UA" dirty="0" smtClean="0"/>
              <a:t>збіднені емоційні прояви.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 ще…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дратівливість, плаксивість, агресивність, бідність уявлень про оточуючу дійсність, відставання у кмітливості, стереотипність, одноманітність, недостатнє володіння окремими ігровими діями, постійне порушення правил, завчена поведінка при різних ігрових ситуаціях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Тому…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Ігрова діяльність дошкільників з особливими освітніми потребами є своєрідною. Дослідження доводять, що у таких дітей ігрова діяльність, зазвичай, самостійно не формується. На початковому етапі у них не виникає задуму гри.   Гра формується в результаті засвоєння способів ігрової діяльності в процесі </a:t>
            </a:r>
            <a:r>
              <a:rPr lang="uk-UA" dirty="0" err="1" smtClean="0"/>
              <a:t>корекційно-розвивальної</a:t>
            </a:r>
            <a:r>
              <a:rPr lang="uk-UA" dirty="0" smtClean="0"/>
              <a:t> роботи.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Визначення стану ігрової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 є інтерес до іграшок? (характер інтересу).</a:t>
            </a:r>
          </a:p>
          <a:p>
            <a:r>
              <a:rPr lang="uk-UA" dirty="0" smtClean="0"/>
              <a:t>Неадекватність застосування іграшок.</a:t>
            </a:r>
          </a:p>
          <a:p>
            <a:r>
              <a:rPr lang="uk-UA" dirty="0" smtClean="0"/>
              <a:t>Характер гри.</a:t>
            </a:r>
          </a:p>
          <a:p>
            <a:r>
              <a:rPr lang="uk-UA" dirty="0" smtClean="0"/>
              <a:t>Аналіз мовлення під час гри.</a:t>
            </a:r>
          </a:p>
          <a:p>
            <a:r>
              <a:rPr lang="uk-UA" dirty="0" smtClean="0"/>
              <a:t>Хронометраж. </a:t>
            </a:r>
            <a:r>
              <a:rPr lang="ru-RU" dirty="0" smtClean="0"/>
              <a:t> (10-15 </a:t>
            </a:r>
            <a:r>
              <a:rPr lang="ru-RU" dirty="0" err="1" smtClean="0"/>
              <a:t>хвилин</a:t>
            </a:r>
            <a:r>
              <a:rPr lang="ru-RU" dirty="0" smtClean="0"/>
              <a:t>, а в 5-6 </a:t>
            </a:r>
            <a:r>
              <a:rPr lang="ru-RU" dirty="0" err="1" smtClean="0"/>
              <a:t>років</a:t>
            </a:r>
            <a:r>
              <a:rPr lang="ru-RU" dirty="0" smtClean="0"/>
              <a:t> - 50-60 </a:t>
            </a:r>
            <a:r>
              <a:rPr lang="ru-RU" dirty="0" err="1" smtClean="0"/>
              <a:t>хвилин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Л.С. </a:t>
            </a:r>
            <a:r>
              <a:rPr lang="ru-RU" dirty="0" err="1" smtClean="0"/>
              <a:t>Виготський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парадокси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по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якнайменшого</a:t>
            </a:r>
            <a:r>
              <a:rPr lang="ru-RU" dirty="0" smtClean="0"/>
              <a:t> опору (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по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опору. </a:t>
            </a:r>
            <a:r>
              <a:rPr lang="ru-RU" dirty="0" err="1" smtClean="0"/>
              <a:t>Гра</a:t>
            </a:r>
            <a:r>
              <a:rPr lang="ru-RU" dirty="0" smtClean="0"/>
              <a:t> – школа </a:t>
            </a:r>
            <a:r>
              <a:rPr lang="ru-RU" dirty="0" err="1" smtClean="0"/>
              <a:t>волі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випробовує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переживає</a:t>
            </a:r>
            <a:r>
              <a:rPr lang="ru-RU" dirty="0" smtClean="0"/>
              <a:t> </a:t>
            </a:r>
            <a:r>
              <a:rPr lang="ru-RU" dirty="0" err="1" smtClean="0"/>
              <a:t>підкорення</a:t>
            </a:r>
            <a:r>
              <a:rPr lang="ru-RU" dirty="0" smtClean="0"/>
              <a:t> правилу в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хочеться</a:t>
            </a:r>
            <a:r>
              <a:rPr lang="ru-RU" dirty="0" smtClean="0"/>
              <a:t>, а в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підкорення</a:t>
            </a:r>
            <a:r>
              <a:rPr lang="ru-RU" dirty="0" smtClean="0"/>
              <a:t> правилу </a:t>
            </a:r>
            <a:r>
              <a:rPr lang="ru-RU" dirty="0" err="1" smtClean="0"/>
              <a:t>є</a:t>
            </a:r>
            <a:r>
              <a:rPr lang="ru-RU" dirty="0" smtClean="0"/>
              <a:t> шлях до максимального </a:t>
            </a:r>
            <a:r>
              <a:rPr lang="ru-RU" dirty="0" err="1" smtClean="0"/>
              <a:t>задоволення</a:t>
            </a:r>
            <a:r>
              <a:rPr lang="ru-RU" dirty="0" smtClean="0"/>
              <a:t>.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форму </a:t>
            </a:r>
            <a:r>
              <a:rPr lang="ru-RU" dirty="0" err="1" smtClean="0"/>
              <a:t>бажання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співвідносить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в </a:t>
            </a:r>
            <a:r>
              <a:rPr lang="ru-RU" dirty="0" err="1" smtClean="0"/>
              <a:t>грі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правилами. У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завтра </a:t>
            </a:r>
            <a:r>
              <a:rPr lang="ru-RU" dirty="0" err="1" smtClean="0"/>
              <a:t>стануть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реальним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мораллю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розвитку 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Ігровий простір, матеріали</a:t>
            </a:r>
          </a:p>
          <a:p>
            <a:r>
              <a:rPr lang="uk-UA" dirty="0" smtClean="0"/>
              <a:t>Правила</a:t>
            </a:r>
          </a:p>
          <a:p>
            <a:r>
              <a:rPr lang="uk-UA" dirty="0" smtClean="0"/>
              <a:t>Врахування ЗАК, ЗНР</a:t>
            </a:r>
          </a:p>
          <a:p>
            <a:r>
              <a:rPr lang="uk-UA" dirty="0" smtClean="0"/>
              <a:t>Новизна</a:t>
            </a:r>
          </a:p>
          <a:p>
            <a:r>
              <a:rPr lang="uk-UA" dirty="0" smtClean="0"/>
              <a:t>Зв’язок з життям</a:t>
            </a:r>
          </a:p>
          <a:p>
            <a:r>
              <a:rPr lang="uk-UA" dirty="0" smtClean="0"/>
              <a:t>Позитивне середовище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1. Підготовчий етап&#10;2. Етап проведення гри&#10;3. Етап узагальнення, аналізу результатів&#10;.&#10;1. Учні повинні мати певні знання.&#10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381206" cy="6292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а) вибір теми гри;&#10;б) визначення мети й завдань гри;&#10;в) підготовка і проведення гри (повідомлення учням&#10;теми гри, підготов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09198" cy="6238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“Знайди предмет такої форми”&#10;“Знайди пару”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88710" cy="6373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«У </a:t>
            </a:r>
            <a:r>
              <a:rPr lang="ru-RU" dirty="0" err="1" smtClean="0"/>
              <a:t>дитячому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норма, І </a:t>
            </a:r>
            <a:r>
              <a:rPr lang="ru-RU" dirty="0" err="1" smtClean="0"/>
              <a:t>дитина</a:t>
            </a:r>
            <a:r>
              <a:rPr lang="ru-RU" dirty="0" smtClean="0"/>
              <a:t> повинна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гратися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коли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серйозну</a:t>
            </a:r>
            <a:r>
              <a:rPr lang="ru-RU" dirty="0" smtClean="0"/>
              <a:t> справу» </a:t>
            </a:r>
            <a:r>
              <a:rPr lang="ru-RU" i="1" dirty="0" smtClean="0"/>
              <a:t>А.С.Макаренко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Гра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могутній</a:t>
            </a:r>
            <a:r>
              <a:rPr lang="ru-RU" dirty="0" smtClean="0"/>
              <a:t> </a:t>
            </a:r>
            <a:r>
              <a:rPr lang="ru-RU" dirty="0" err="1" smtClean="0"/>
              <a:t>виховний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виробило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істотна</a:t>
            </a:r>
            <a:r>
              <a:rPr lang="ru-RU" dirty="0" smtClean="0"/>
              <a:t> потреба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» </a:t>
            </a:r>
            <a:r>
              <a:rPr lang="ru-RU" i="1" dirty="0" smtClean="0"/>
              <a:t>К.Д. </a:t>
            </a:r>
            <a:r>
              <a:rPr lang="ru-RU" i="1" dirty="0" err="1" smtClean="0"/>
              <a:t>Ушинський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«У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жага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час </a:t>
            </a:r>
            <a:r>
              <a:rPr lang="ru-RU" dirty="0" err="1" smtClean="0"/>
              <a:t>пограти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заповнити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грою</a:t>
            </a:r>
            <a:r>
              <a:rPr lang="ru-RU" dirty="0" smtClean="0"/>
              <a:t> все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Все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» </a:t>
            </a:r>
            <a:r>
              <a:rPr lang="ru-RU" i="1" dirty="0" smtClean="0"/>
              <a:t>А.С.Макаренко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Гра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іскра</a:t>
            </a:r>
            <a:r>
              <a:rPr lang="ru-RU" dirty="0" smtClean="0"/>
              <a:t>, яка </a:t>
            </a:r>
            <a:r>
              <a:rPr lang="ru-RU" dirty="0" err="1" smtClean="0"/>
              <a:t>запалює</a:t>
            </a:r>
            <a:r>
              <a:rPr lang="ru-RU" dirty="0" smtClean="0"/>
              <a:t> </a:t>
            </a:r>
            <a:r>
              <a:rPr lang="ru-RU" dirty="0" err="1" smtClean="0"/>
              <a:t>вогник</a:t>
            </a:r>
            <a:r>
              <a:rPr lang="ru-RU" dirty="0" smtClean="0"/>
              <a:t> </a:t>
            </a:r>
            <a:r>
              <a:rPr lang="ru-RU" dirty="0" err="1" smtClean="0"/>
              <a:t>допитливості</a:t>
            </a:r>
            <a:r>
              <a:rPr lang="ru-RU" dirty="0" smtClean="0"/>
              <a:t>, </a:t>
            </a:r>
            <a:r>
              <a:rPr lang="ru-RU" dirty="0" err="1" smtClean="0"/>
              <a:t>цікавості</a:t>
            </a:r>
            <a:r>
              <a:rPr lang="ru-RU" dirty="0" smtClean="0"/>
              <a:t>» </a:t>
            </a:r>
            <a:r>
              <a:rPr lang="ru-RU" i="1" dirty="0" err="1" smtClean="0"/>
              <a:t>В.О.Сухомлинський</a:t>
            </a:r>
            <a:endParaRPr lang="ru-RU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Приклад </a:t>
            </a:r>
            <a:r>
              <a:rPr lang="uk-UA" smtClean="0"/>
              <a:t>дидактичної гри.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/>
          <a:lstStyle/>
          <a:p>
            <a:r>
              <a:rPr lang="uk-UA" dirty="0" smtClean="0"/>
              <a:t>Переваги ігрового формату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49239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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залучає</a:t>
            </a:r>
            <a:r>
              <a:rPr lang="ru-RU" dirty="0" smtClean="0"/>
              <a:t> до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кожного </a:t>
            </a:r>
            <a:r>
              <a:rPr lang="ru-RU" dirty="0" err="1" smtClean="0"/>
              <a:t>учня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разом, </a:t>
            </a:r>
            <a:r>
              <a:rPr lang="ru-RU" dirty="0" err="1" smtClean="0"/>
              <a:t>тим</a:t>
            </a:r>
            <a:r>
              <a:rPr lang="ru-RU" dirty="0" smtClean="0"/>
              <a:t> самим,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навчальним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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особливим</a:t>
            </a:r>
            <a:r>
              <a:rPr lang="ru-RU" dirty="0" smtClean="0"/>
              <a:t> видом практики,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засвоюється</a:t>
            </a:r>
            <a:r>
              <a:rPr lang="ru-RU" dirty="0" smtClean="0"/>
              <a:t> до 90%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 </a:t>
            </a:r>
            <a:r>
              <a:rPr lang="ru-RU" dirty="0" err="1" smtClean="0"/>
              <a:t>гра</a:t>
            </a:r>
            <a:r>
              <a:rPr lang="ru-RU" dirty="0" smtClean="0"/>
              <a:t> – 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, </a:t>
            </a:r>
            <a:r>
              <a:rPr lang="ru-RU" dirty="0" err="1" smtClean="0"/>
              <a:t>самовираження</a:t>
            </a:r>
            <a:r>
              <a:rPr lang="ru-RU" dirty="0" smtClean="0"/>
              <a:t>, </a:t>
            </a:r>
            <a:r>
              <a:rPr lang="ru-RU" dirty="0" err="1" smtClean="0"/>
              <a:t>саморозвитку</a:t>
            </a:r>
            <a:r>
              <a:rPr lang="ru-RU" dirty="0" smtClean="0"/>
              <a:t>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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результат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до </a:t>
            </a:r>
            <a:r>
              <a:rPr lang="ru-RU" dirty="0" err="1" smtClean="0"/>
              <a:t>досягнення</a:t>
            </a:r>
            <a:r>
              <a:rPr lang="ru-RU" dirty="0" smtClean="0"/>
              <a:t> мети(перемоги)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шляху </a:t>
            </a:r>
            <a:r>
              <a:rPr lang="ru-RU" dirty="0" err="1" smtClean="0"/>
              <a:t>досягнення</a:t>
            </a:r>
            <a:r>
              <a:rPr lang="ru-RU" dirty="0" smtClean="0"/>
              <a:t> мети; </a:t>
            </a:r>
          </a:p>
          <a:p>
            <a:r>
              <a:rPr lang="ru-RU" dirty="0" smtClean="0"/>
              <a:t> у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(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поганих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гарних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а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гравці</a:t>
            </a:r>
            <a:r>
              <a:rPr lang="ru-RU" dirty="0" smtClean="0"/>
              <a:t>); результат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самого </a:t>
            </a:r>
            <a:r>
              <a:rPr lang="ru-RU" dirty="0" err="1" smtClean="0"/>
              <a:t>гравця</a:t>
            </a:r>
            <a:r>
              <a:rPr lang="ru-RU" dirty="0" smtClean="0"/>
              <a:t>,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підготовленості</a:t>
            </a:r>
            <a:r>
              <a:rPr lang="ru-RU" dirty="0" smtClean="0"/>
              <a:t>,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витримки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характеру; </a:t>
            </a:r>
          </a:p>
          <a:p>
            <a:r>
              <a:rPr lang="ru-RU" dirty="0" smtClean="0"/>
              <a:t> </a:t>
            </a:r>
            <a:r>
              <a:rPr lang="ru-RU" dirty="0" err="1" smtClean="0"/>
              <a:t>безосібний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 </a:t>
            </a:r>
            <a:r>
              <a:rPr lang="ru-RU" dirty="0" err="1" smtClean="0"/>
              <a:t>змагальність</a:t>
            </a:r>
            <a:r>
              <a:rPr lang="ru-RU" dirty="0" smtClean="0"/>
              <a:t> – </a:t>
            </a:r>
            <a:r>
              <a:rPr lang="ru-RU" dirty="0" err="1" smtClean="0"/>
              <a:t>невід’ємна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– </a:t>
            </a:r>
            <a:r>
              <a:rPr lang="ru-RU" dirty="0" err="1" smtClean="0"/>
              <a:t>приваблива</a:t>
            </a:r>
            <a:r>
              <a:rPr lang="ru-RU" dirty="0" smtClean="0"/>
              <a:t> для </a:t>
            </a:r>
            <a:r>
              <a:rPr lang="ru-RU" dirty="0" err="1" smtClean="0"/>
              <a:t>учнів</a:t>
            </a:r>
            <a:r>
              <a:rPr lang="ru-RU" dirty="0" smtClean="0"/>
              <a:t>; </a:t>
            </a:r>
            <a:r>
              <a:rPr lang="ru-RU" dirty="0" err="1" smtClean="0"/>
              <a:t>задоволення</a:t>
            </a:r>
            <a:r>
              <a:rPr lang="ru-RU" dirty="0" smtClean="0"/>
              <a:t>, </a:t>
            </a:r>
            <a:r>
              <a:rPr lang="ru-RU" dirty="0" err="1" smtClean="0"/>
              <a:t>отримане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комфортний</a:t>
            </a:r>
            <a:r>
              <a:rPr lang="ru-RU" dirty="0" smtClean="0"/>
              <a:t> стан на уроках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підсилює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предмет.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</a:t>
            </a:r>
            <a:r>
              <a:rPr lang="ru-RU" dirty="0" smtClean="0"/>
              <a:t> (за А.В. </a:t>
            </a:r>
            <a:r>
              <a:rPr lang="ru-RU" dirty="0" err="1" smtClean="0"/>
              <a:t>Петровським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- форма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b="1" i="1" dirty="0" err="1" smtClean="0"/>
              <a:t>відтворення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засвоєння</a:t>
            </a:r>
            <a:r>
              <a:rPr lang="ru-RU" b="1" i="1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зафіксованого</a:t>
            </a:r>
            <a:r>
              <a:rPr lang="ru-RU" dirty="0" smtClean="0"/>
              <a:t> в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закріплених</a:t>
            </a:r>
            <a:r>
              <a:rPr lang="ru-RU" dirty="0" smtClean="0"/>
              <a:t> способах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предметних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в предметах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У </a:t>
            </a:r>
            <a:r>
              <a:rPr lang="ru-RU" dirty="0" err="1" smtClean="0"/>
              <a:t>грі</a:t>
            </a:r>
            <a:r>
              <a:rPr lang="ru-RU" dirty="0" smtClean="0"/>
              <a:t> як в особливому </a:t>
            </a:r>
            <a:r>
              <a:rPr lang="ru-RU" dirty="0" err="1" smtClean="0"/>
              <a:t>виді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практики </a:t>
            </a:r>
            <a:r>
              <a:rPr lang="ru-RU" dirty="0" err="1" smtClean="0"/>
              <a:t>відтворюються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інтелектуальний</a:t>
            </a:r>
            <a:r>
              <a:rPr lang="ru-RU" dirty="0" smtClean="0"/>
              <a:t>, </a:t>
            </a:r>
            <a:r>
              <a:rPr lang="ru-RU" dirty="0" err="1" smtClean="0"/>
              <a:t>емоційний</a:t>
            </a:r>
            <a:r>
              <a:rPr lang="ru-RU" dirty="0" smtClean="0"/>
              <a:t> та </a:t>
            </a:r>
            <a:r>
              <a:rPr lang="ru-RU" dirty="0" err="1" smtClean="0"/>
              <a:t>моральний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дошкільного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провідним</a:t>
            </a:r>
            <a:r>
              <a:rPr lang="ru-RU" dirty="0" smtClean="0"/>
              <a:t> типом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 smtClean="0"/>
              <a:t>Французький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соціолог</a:t>
            </a:r>
            <a:r>
              <a:rPr lang="ru-RU" sz="2800" dirty="0" smtClean="0"/>
              <a:t> Роже </a:t>
            </a:r>
            <a:r>
              <a:rPr lang="ru-RU" sz="2800" dirty="0" err="1" smtClean="0"/>
              <a:t>Кайюа</a:t>
            </a:r>
            <a:r>
              <a:rPr lang="ru-RU" sz="2800" dirty="0" smtClean="0"/>
              <a:t> у </a:t>
            </a:r>
            <a:r>
              <a:rPr lang="ru-RU" sz="2800" dirty="0" err="1" smtClean="0"/>
              <a:t>книзі</a:t>
            </a:r>
            <a:r>
              <a:rPr lang="ru-RU" sz="2800" dirty="0" smtClean="0"/>
              <a:t> «</a:t>
            </a:r>
            <a:r>
              <a:rPr lang="en-US" sz="2800" dirty="0" smtClean="0"/>
              <a:t>Les </a:t>
            </a:r>
            <a:r>
              <a:rPr lang="en-US" sz="2800" dirty="0" err="1" smtClean="0"/>
              <a:t>jeux</a:t>
            </a:r>
            <a:r>
              <a:rPr lang="en-US" sz="2800" dirty="0" smtClean="0"/>
              <a:t> et les </a:t>
            </a:r>
            <a:r>
              <a:rPr lang="en-US" sz="2800" dirty="0" err="1" smtClean="0"/>
              <a:t>hommes</a:t>
            </a:r>
            <a:r>
              <a:rPr lang="en-US" sz="2800" dirty="0" smtClean="0"/>
              <a:t>» (</a:t>
            </a:r>
            <a:r>
              <a:rPr lang="ru-RU" sz="2800" dirty="0" err="1" smtClean="0"/>
              <a:t>Ігри</a:t>
            </a:r>
            <a:r>
              <a:rPr lang="ru-RU" sz="2800" dirty="0" smtClean="0"/>
              <a:t> та люди) </a:t>
            </a:r>
            <a:r>
              <a:rPr lang="ru-RU" sz="2800" dirty="0" err="1" smtClean="0"/>
              <a:t>визначив</a:t>
            </a:r>
            <a:r>
              <a:rPr lang="ru-RU" sz="2800" dirty="0" smtClean="0"/>
              <a:t> </a:t>
            </a:r>
            <a:r>
              <a:rPr lang="ru-RU" sz="2800" dirty="0" err="1" smtClean="0"/>
              <a:t>гру</a:t>
            </a:r>
            <a:r>
              <a:rPr lang="ru-RU" sz="2800" dirty="0" smtClean="0"/>
              <a:t> як 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наступні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властивості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• </a:t>
            </a:r>
            <a:r>
              <a:rPr lang="ru-RU" dirty="0" err="1" smtClean="0"/>
              <a:t>радість</a:t>
            </a:r>
            <a:r>
              <a:rPr lang="ru-RU" dirty="0" smtClean="0"/>
              <a:t>: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приваблює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легким характером 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відмежованість</a:t>
            </a:r>
            <a:r>
              <a:rPr lang="ru-RU" dirty="0" smtClean="0"/>
              <a:t>: час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невизначеність</a:t>
            </a:r>
            <a:r>
              <a:rPr lang="ru-RU" dirty="0" smtClean="0"/>
              <a:t>: результат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непродуктивність</a:t>
            </a:r>
            <a:r>
              <a:rPr lang="ru-RU" dirty="0" smtClean="0"/>
              <a:t>: участь у </a:t>
            </a:r>
            <a:r>
              <a:rPr lang="ru-RU" dirty="0" err="1" smtClean="0"/>
              <a:t>грі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• правила: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правила,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буденного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вигаданість</a:t>
            </a:r>
            <a:r>
              <a:rPr lang="ru-RU" dirty="0" smtClean="0"/>
              <a:t>: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усвідомленням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символіко-моделирующему</a:t>
            </a:r>
            <a:r>
              <a:rPr lang="ru-RU" dirty="0" smtClean="0"/>
              <a:t> типу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i="1" dirty="0" err="1" smtClean="0"/>
              <a:t>Гра</a:t>
            </a:r>
            <a:r>
              <a:rPr lang="ru-RU" i="1" dirty="0" smtClean="0"/>
              <a:t> -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, у </a:t>
            </a:r>
            <a:r>
              <a:rPr lang="ru-RU" i="1" dirty="0" err="1" smtClean="0"/>
              <a:t>якій</a:t>
            </a:r>
            <a:r>
              <a:rPr lang="ru-RU" i="1" dirty="0" smtClean="0"/>
              <a:t> </a:t>
            </a:r>
            <a:r>
              <a:rPr lang="ru-RU" i="1" dirty="0" err="1" smtClean="0"/>
              <a:t>дитина</a:t>
            </a:r>
            <a:r>
              <a:rPr lang="ru-RU" i="1" dirty="0" smtClean="0"/>
              <a:t> </a:t>
            </a:r>
            <a:r>
              <a:rPr lang="ru-RU" i="1" dirty="0" err="1" smtClean="0"/>
              <a:t>спочатку</a:t>
            </a:r>
            <a:r>
              <a:rPr lang="ru-RU" i="1" dirty="0" smtClean="0"/>
              <a:t> </a:t>
            </a:r>
            <a:r>
              <a:rPr lang="ru-RU" i="1" dirty="0" err="1" smtClean="0"/>
              <a:t>емоційно</a:t>
            </a:r>
            <a:r>
              <a:rPr lang="ru-RU" i="1" dirty="0" smtClean="0"/>
              <a:t>, а </a:t>
            </a:r>
            <a:r>
              <a:rPr lang="ru-RU" i="1" dirty="0" err="1" smtClean="0"/>
              <a:t>потім</a:t>
            </a:r>
            <a:r>
              <a:rPr lang="ru-RU" i="1" dirty="0" smtClean="0"/>
              <a:t> </a:t>
            </a:r>
            <a:r>
              <a:rPr lang="ru-RU" i="1" dirty="0" err="1" smtClean="0"/>
              <a:t>інтелектуально</a:t>
            </a:r>
            <a:r>
              <a:rPr lang="ru-RU" i="1" dirty="0" smtClean="0"/>
              <a:t> </a:t>
            </a:r>
            <a:r>
              <a:rPr lang="ru-RU" i="1" dirty="0" err="1" smtClean="0"/>
              <a:t>засвоює</a:t>
            </a:r>
            <a:r>
              <a:rPr lang="ru-RU" i="1" dirty="0" smtClean="0"/>
              <a:t> всю систему </a:t>
            </a:r>
            <a:r>
              <a:rPr lang="ru-RU" i="1" dirty="0" err="1" smtClean="0"/>
              <a:t>людських</a:t>
            </a:r>
            <a:r>
              <a:rPr lang="ru-RU" i="1" dirty="0" smtClean="0"/>
              <a:t> </a:t>
            </a:r>
            <a:r>
              <a:rPr lang="ru-RU" i="1" dirty="0" err="1" smtClean="0"/>
              <a:t>взаємин</a:t>
            </a:r>
            <a:r>
              <a:rPr lang="ru-RU" i="1" dirty="0" smtClean="0"/>
              <a:t>. З.В. </a:t>
            </a:r>
            <a:r>
              <a:rPr lang="ru-RU" i="1" dirty="0" err="1" smtClean="0"/>
              <a:t>Огороднійчук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Пов'язуючи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орієнтованою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, Д.Б. </a:t>
            </a:r>
            <a:r>
              <a:rPr lang="ru-RU" dirty="0" err="1" smtClean="0"/>
              <a:t>Ельконін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діяльність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вдосконалюється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Відмінними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швидка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ж </a:t>
            </a:r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Онтогенез гри. Динаміка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Ищу столик для чаепития, - 6177741 - Кашало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1712" y="4509120"/>
            <a:ext cx="2592288" cy="1944216"/>
          </a:xfrm>
          <a:prstGeom prst="rect">
            <a:avLst/>
          </a:prstGeom>
          <a:noFill/>
        </p:spPr>
      </p:pic>
      <p:pic>
        <p:nvPicPr>
          <p:cNvPr id="1030" name="Picture 6" descr="Праздничное чаепитие: скачать картинки, стоковые фото Праздничное чаепитие  в хорошем качестве | Depositphoto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1124744"/>
            <a:ext cx="2594112" cy="1729408"/>
          </a:xfrm>
          <a:prstGeom prst="rect">
            <a:avLst/>
          </a:prstGeom>
          <a:noFill/>
        </p:spPr>
      </p:pic>
      <p:pic>
        <p:nvPicPr>
          <p:cNvPr id="1032" name="Picture 8" descr="Ответы Mail.ru: А КУДА лучше ПЕТЬ... в фен или в баллончик с краской ? )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1268760"/>
            <a:ext cx="2123728" cy="2911564"/>
          </a:xfrm>
          <a:prstGeom prst="rect">
            <a:avLst/>
          </a:prstGeom>
          <a:noFill/>
        </p:spPr>
      </p:pic>
      <p:pic>
        <p:nvPicPr>
          <p:cNvPr id="1034" name="Picture 10" descr="Игра в прятки: «Проблема, найди меня»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996952"/>
            <a:ext cx="2286000" cy="1828800"/>
          </a:xfrm>
          <a:prstGeom prst="rect">
            <a:avLst/>
          </a:prstGeom>
          <a:noFill/>
        </p:spPr>
      </p:pic>
      <p:pic>
        <p:nvPicPr>
          <p:cNvPr id="1036" name="Picture 12" descr="ІГРИ З ПІСКОМ ДЛЯ ДІТЕЙ РАННЬОГО ВІКУ - 7 Июля 2018 - Д./С. №18.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9952" y="5345832"/>
            <a:ext cx="231113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Ознайомча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2-3 </a:t>
            </a:r>
            <a:r>
              <a:rPr lang="ru-RU" dirty="0" err="1" smtClean="0"/>
              <a:t>місяців</a:t>
            </a:r>
            <a:r>
              <a:rPr lang="ru-RU" dirty="0" smtClean="0"/>
              <a:t> до 8 </a:t>
            </a:r>
            <a:r>
              <a:rPr lang="ru-RU" dirty="0" err="1" smtClean="0"/>
              <a:t>міс</a:t>
            </a:r>
            <a:r>
              <a:rPr lang="ru-RU" dirty="0" smtClean="0"/>
              <a:t>. - 1,5 </a:t>
            </a:r>
            <a:r>
              <a:rPr lang="ru-RU" dirty="0" err="1" smtClean="0"/>
              <a:t>років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гра-відображення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року)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сюжетно-відображувальна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2 </a:t>
            </a:r>
            <a:r>
              <a:rPr lang="ru-RU" dirty="0" err="1" smtClean="0"/>
              <a:t>років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4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сюжетно-рольова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r>
              <a:rPr lang="ru-RU" dirty="0" smtClean="0"/>
              <a:t> 3 </a:t>
            </a:r>
            <a:r>
              <a:rPr lang="ru-RU" dirty="0" err="1" smtClean="0"/>
              <a:t>років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5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власне-рольова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r>
              <a:rPr lang="ru-RU" dirty="0" smtClean="0"/>
              <a:t> 4 </a:t>
            </a:r>
            <a:r>
              <a:rPr lang="ru-RU" dirty="0" err="1" smtClean="0"/>
              <a:t>років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852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Ігрова діяльність</vt:lpstr>
      <vt:lpstr>Слайд 2</vt:lpstr>
      <vt:lpstr>Переваги ігрового формату</vt:lpstr>
      <vt:lpstr>Гра (за А.В. Петровським</vt:lpstr>
      <vt:lpstr>Французький соціолог Роже Кайюа у книзі «Les jeux et les hommes» (Ігри та люди) визначив гру як діяльність, що обов'язково має наступні властивості: </vt:lpstr>
      <vt:lpstr>Слайд 6</vt:lpstr>
      <vt:lpstr>Теорія гри</vt:lpstr>
      <vt:lpstr>Онтогенез гри. Динаміка </vt:lpstr>
      <vt:lpstr>Етапи розвитку гри</vt:lpstr>
      <vt:lpstr>Слайд 10</vt:lpstr>
      <vt:lpstr>Слайд 11</vt:lpstr>
      <vt:lpstr>А ще…</vt:lpstr>
      <vt:lpstr>Тому…</vt:lpstr>
      <vt:lpstr>Визначення стану ігрової діяльності</vt:lpstr>
      <vt:lpstr>Л.С. Виготський виділяє й парадокси гри:</vt:lpstr>
      <vt:lpstr>Умови розвитку ІД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Ігрова діяльність</dc:title>
  <dc:creator>tviydevice</dc:creator>
  <cp:lastModifiedBy>tviydevice</cp:lastModifiedBy>
  <cp:revision>12</cp:revision>
  <dcterms:created xsi:type="dcterms:W3CDTF">2021-05-13T15:23:36Z</dcterms:created>
  <dcterms:modified xsi:type="dcterms:W3CDTF">2021-05-13T20:06:51Z</dcterms:modified>
</cp:coreProperties>
</file>