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164C7-A168-435C-BCB4-DA970136E6C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24D07C70-B625-4799-A28D-AB8FAA9C027E}">
      <dgm:prSet phldrT="[Текст]"/>
      <dgm:spPr/>
      <dgm:t>
        <a:bodyPr/>
        <a:lstStyle/>
        <a:p>
          <a:r>
            <a:rPr lang="uk-UA" dirty="0" smtClean="0"/>
            <a:t>медичний</a:t>
          </a:r>
          <a:endParaRPr lang="ru-RU" dirty="0"/>
        </a:p>
      </dgm:t>
    </dgm:pt>
    <dgm:pt modelId="{3D76D675-33AE-4015-9E44-E9310369DC9B}" type="parTrans" cxnId="{23D88701-AB49-442E-9326-943C29ABBD82}">
      <dgm:prSet/>
      <dgm:spPr/>
      <dgm:t>
        <a:bodyPr/>
        <a:lstStyle/>
        <a:p>
          <a:endParaRPr lang="ru-RU"/>
        </a:p>
      </dgm:t>
    </dgm:pt>
    <dgm:pt modelId="{7200A49F-9F3D-44B3-A2D9-53BF31FB18B1}" type="sibTrans" cxnId="{23D88701-AB49-442E-9326-943C29ABBD82}">
      <dgm:prSet/>
      <dgm:spPr/>
      <dgm:t>
        <a:bodyPr/>
        <a:lstStyle/>
        <a:p>
          <a:endParaRPr lang="ru-RU"/>
        </a:p>
      </dgm:t>
    </dgm:pt>
    <dgm:pt modelId="{262AFA52-7DDE-4863-869A-8785ED118C80}">
      <dgm:prSet phldrT="[Текст]"/>
      <dgm:spPr/>
      <dgm:t>
        <a:bodyPr/>
        <a:lstStyle/>
        <a:p>
          <a:r>
            <a:rPr lang="uk-UA" dirty="0" smtClean="0"/>
            <a:t>психологічна</a:t>
          </a:r>
          <a:endParaRPr lang="ru-RU" dirty="0"/>
        </a:p>
      </dgm:t>
    </dgm:pt>
    <dgm:pt modelId="{8D9AAB70-233C-458B-A7DB-473ACF95B8B7}" type="parTrans" cxnId="{1FD6E85A-3B5B-491D-8248-7B137F7C03C5}">
      <dgm:prSet/>
      <dgm:spPr/>
      <dgm:t>
        <a:bodyPr/>
        <a:lstStyle/>
        <a:p>
          <a:endParaRPr lang="ru-RU"/>
        </a:p>
      </dgm:t>
    </dgm:pt>
    <dgm:pt modelId="{4D079B49-005D-484D-8E35-066625A90A21}" type="sibTrans" cxnId="{1FD6E85A-3B5B-491D-8248-7B137F7C03C5}">
      <dgm:prSet/>
      <dgm:spPr/>
      <dgm:t>
        <a:bodyPr/>
        <a:lstStyle/>
        <a:p>
          <a:endParaRPr lang="ru-RU"/>
        </a:p>
      </dgm:t>
    </dgm:pt>
    <dgm:pt modelId="{E09C48DB-75DF-4DB3-8365-D2CEC41FE1DF}">
      <dgm:prSet phldrT="[Текст]"/>
      <dgm:spPr/>
      <dgm:t>
        <a:bodyPr/>
        <a:lstStyle/>
        <a:p>
          <a:r>
            <a:rPr lang="uk-UA" dirty="0" smtClean="0"/>
            <a:t>соціальна</a:t>
          </a:r>
          <a:endParaRPr lang="ru-RU" dirty="0"/>
        </a:p>
      </dgm:t>
    </dgm:pt>
    <dgm:pt modelId="{AE942CCC-67B6-40AA-B4F7-7A94D4881A2D}" type="parTrans" cxnId="{5612535E-E2B0-4178-94BA-08CB0D857C65}">
      <dgm:prSet/>
      <dgm:spPr/>
      <dgm:t>
        <a:bodyPr/>
        <a:lstStyle/>
        <a:p>
          <a:endParaRPr lang="ru-RU"/>
        </a:p>
      </dgm:t>
    </dgm:pt>
    <dgm:pt modelId="{661C9E99-8E8D-4045-AC12-B3247460AB72}" type="sibTrans" cxnId="{5612535E-E2B0-4178-94BA-08CB0D857C65}">
      <dgm:prSet/>
      <dgm:spPr/>
      <dgm:t>
        <a:bodyPr/>
        <a:lstStyle/>
        <a:p>
          <a:endParaRPr lang="ru-RU"/>
        </a:p>
      </dgm:t>
    </dgm:pt>
    <dgm:pt modelId="{7DBA48DE-4F9F-4EB1-8B87-83BB218B829F}">
      <dgm:prSet/>
      <dgm:spPr/>
      <dgm:t>
        <a:bodyPr/>
        <a:lstStyle/>
        <a:p>
          <a:r>
            <a:rPr lang="uk-UA" dirty="0" smtClean="0"/>
            <a:t>педагогічна</a:t>
          </a:r>
          <a:endParaRPr lang="ru-RU" dirty="0"/>
        </a:p>
      </dgm:t>
    </dgm:pt>
    <dgm:pt modelId="{D1C737AE-4E17-4281-8E80-A97484378910}" type="parTrans" cxnId="{90434BB3-0B2A-424D-A52B-FC7C56126BAB}">
      <dgm:prSet/>
      <dgm:spPr/>
      <dgm:t>
        <a:bodyPr/>
        <a:lstStyle/>
        <a:p>
          <a:endParaRPr lang="ru-RU"/>
        </a:p>
      </dgm:t>
    </dgm:pt>
    <dgm:pt modelId="{11968ECF-D0CE-4D46-893D-391025404C2F}" type="sibTrans" cxnId="{90434BB3-0B2A-424D-A52B-FC7C56126BAB}">
      <dgm:prSet/>
      <dgm:spPr/>
      <dgm:t>
        <a:bodyPr/>
        <a:lstStyle/>
        <a:p>
          <a:endParaRPr lang="ru-RU"/>
        </a:p>
      </dgm:t>
    </dgm:pt>
    <dgm:pt modelId="{3EFD70E3-B242-4774-8A9A-C23A1EE3B122}" type="pres">
      <dgm:prSet presAssocID="{BFD164C7-A168-435C-BCB4-DA970136E6CD}" presName="Name0" presStyleCnt="0">
        <dgm:presLayoutVars>
          <dgm:dir/>
          <dgm:resizeHandles val="exact"/>
        </dgm:presLayoutVars>
      </dgm:prSet>
      <dgm:spPr/>
    </dgm:pt>
    <dgm:pt modelId="{2F915C78-710B-4C00-B064-E54F387638B3}" type="pres">
      <dgm:prSet presAssocID="{24D07C70-B625-4799-A28D-AB8FAA9C027E}" presName="node" presStyleLbl="node1" presStyleIdx="0" presStyleCnt="4" custScaleX="198153" custScaleY="252052">
        <dgm:presLayoutVars>
          <dgm:bulletEnabled val="1"/>
        </dgm:presLayoutVars>
      </dgm:prSet>
      <dgm:spPr/>
    </dgm:pt>
    <dgm:pt modelId="{41267C29-A8F3-483E-8DE5-4D19E812C58D}" type="pres">
      <dgm:prSet presAssocID="{7200A49F-9F3D-44B3-A2D9-53BF31FB18B1}" presName="sibTrans" presStyleLbl="sibTrans2D1" presStyleIdx="0" presStyleCnt="3"/>
      <dgm:spPr/>
    </dgm:pt>
    <dgm:pt modelId="{7EADDEDB-5502-4CD5-AD73-7AFC34562B24}" type="pres">
      <dgm:prSet presAssocID="{7200A49F-9F3D-44B3-A2D9-53BF31FB18B1}" presName="connectorText" presStyleLbl="sibTrans2D1" presStyleIdx="0" presStyleCnt="3"/>
      <dgm:spPr/>
    </dgm:pt>
    <dgm:pt modelId="{5D1D9F1F-9819-4374-B8B9-7F8DA30BA087}" type="pres">
      <dgm:prSet presAssocID="{262AFA52-7DDE-4863-869A-8785ED118C80}" presName="node" presStyleLbl="node1" presStyleIdx="1" presStyleCnt="4" custScaleX="192835" custScaleY="247732">
        <dgm:presLayoutVars>
          <dgm:bulletEnabled val="1"/>
        </dgm:presLayoutVars>
      </dgm:prSet>
      <dgm:spPr/>
    </dgm:pt>
    <dgm:pt modelId="{5EBB8D46-96C3-4B7B-9C9F-80A2C70DBC9F}" type="pres">
      <dgm:prSet presAssocID="{4D079B49-005D-484D-8E35-066625A90A21}" presName="sibTrans" presStyleLbl="sibTrans2D1" presStyleIdx="1" presStyleCnt="3"/>
      <dgm:spPr/>
    </dgm:pt>
    <dgm:pt modelId="{A2163D7D-963A-44FF-A1C4-C2D3A523DFD1}" type="pres">
      <dgm:prSet presAssocID="{4D079B49-005D-484D-8E35-066625A90A21}" presName="connectorText" presStyleLbl="sibTrans2D1" presStyleIdx="1" presStyleCnt="3"/>
      <dgm:spPr/>
    </dgm:pt>
    <dgm:pt modelId="{D8EC4D48-D887-4B2C-B638-475B599451F0}" type="pres">
      <dgm:prSet presAssocID="{E09C48DB-75DF-4DB3-8365-D2CEC41FE1DF}" presName="node" presStyleLbl="node1" presStyleIdx="2" presStyleCnt="4" custScaleX="208951" custScaleY="241907" custLinFactX="-320262" custLinFactY="100000" custLinFactNeighborX="-400000" custLinFactNeighborY="192605">
        <dgm:presLayoutVars>
          <dgm:bulletEnabled val="1"/>
        </dgm:presLayoutVars>
      </dgm:prSet>
      <dgm:spPr/>
    </dgm:pt>
    <dgm:pt modelId="{898789DC-3C2F-4C25-BEE6-39E9797BD99D}" type="pres">
      <dgm:prSet presAssocID="{661C9E99-8E8D-4045-AC12-B3247460AB72}" presName="sibTrans" presStyleLbl="sibTrans2D1" presStyleIdx="2" presStyleCnt="3"/>
      <dgm:spPr/>
    </dgm:pt>
    <dgm:pt modelId="{33A786FF-E398-4361-9520-4E2E6BEC345D}" type="pres">
      <dgm:prSet presAssocID="{661C9E99-8E8D-4045-AC12-B3247460AB72}" presName="connectorText" presStyleLbl="sibTrans2D1" presStyleIdx="2" presStyleCnt="3"/>
      <dgm:spPr/>
    </dgm:pt>
    <dgm:pt modelId="{661E0FAE-CCAC-4466-A85F-8BBCBA5F51C6}" type="pres">
      <dgm:prSet presAssocID="{7DBA48DE-4F9F-4EB1-8B87-83BB218B829F}" presName="node" presStyleLbl="node1" presStyleIdx="3" presStyleCnt="4" custScaleX="172897" custScaleY="223952" custLinFactX="-307211" custLinFactY="100000" custLinFactNeighborX="-400000" custLinFactNeighborY="185772">
        <dgm:presLayoutVars>
          <dgm:bulletEnabled val="1"/>
        </dgm:presLayoutVars>
      </dgm:prSet>
      <dgm:spPr/>
    </dgm:pt>
  </dgm:ptLst>
  <dgm:cxnLst>
    <dgm:cxn modelId="{5C38F6FD-C616-4F1F-A80C-9E2576521465}" type="presOf" srcId="{4D079B49-005D-484D-8E35-066625A90A21}" destId="{A2163D7D-963A-44FF-A1C4-C2D3A523DFD1}" srcOrd="1" destOrd="0" presId="urn:microsoft.com/office/officeart/2005/8/layout/process1"/>
    <dgm:cxn modelId="{61C1CBD7-A52E-46DE-92C8-B74049F2C139}" type="presOf" srcId="{7200A49F-9F3D-44B3-A2D9-53BF31FB18B1}" destId="{7EADDEDB-5502-4CD5-AD73-7AFC34562B24}" srcOrd="1" destOrd="0" presId="urn:microsoft.com/office/officeart/2005/8/layout/process1"/>
    <dgm:cxn modelId="{23D88701-AB49-442E-9326-943C29ABBD82}" srcId="{BFD164C7-A168-435C-BCB4-DA970136E6CD}" destId="{24D07C70-B625-4799-A28D-AB8FAA9C027E}" srcOrd="0" destOrd="0" parTransId="{3D76D675-33AE-4015-9E44-E9310369DC9B}" sibTransId="{7200A49F-9F3D-44B3-A2D9-53BF31FB18B1}"/>
    <dgm:cxn modelId="{CD64111D-5658-46EC-9267-1821316B46F2}" type="presOf" srcId="{262AFA52-7DDE-4863-869A-8785ED118C80}" destId="{5D1D9F1F-9819-4374-B8B9-7F8DA30BA087}" srcOrd="0" destOrd="0" presId="urn:microsoft.com/office/officeart/2005/8/layout/process1"/>
    <dgm:cxn modelId="{1FD6E85A-3B5B-491D-8248-7B137F7C03C5}" srcId="{BFD164C7-A168-435C-BCB4-DA970136E6CD}" destId="{262AFA52-7DDE-4863-869A-8785ED118C80}" srcOrd="1" destOrd="0" parTransId="{8D9AAB70-233C-458B-A7DB-473ACF95B8B7}" sibTransId="{4D079B49-005D-484D-8E35-066625A90A21}"/>
    <dgm:cxn modelId="{01EAC0C4-E8D2-4D63-91B1-D44762A916B5}" type="presOf" srcId="{661C9E99-8E8D-4045-AC12-B3247460AB72}" destId="{898789DC-3C2F-4C25-BEE6-39E9797BD99D}" srcOrd="0" destOrd="0" presId="urn:microsoft.com/office/officeart/2005/8/layout/process1"/>
    <dgm:cxn modelId="{62D8E559-12AF-4445-A2B2-FAFAE15F1BAD}" type="presOf" srcId="{7200A49F-9F3D-44B3-A2D9-53BF31FB18B1}" destId="{41267C29-A8F3-483E-8DE5-4D19E812C58D}" srcOrd="0" destOrd="0" presId="urn:microsoft.com/office/officeart/2005/8/layout/process1"/>
    <dgm:cxn modelId="{28E9B8D7-6F84-4A6A-9D69-B9AE8E75AE4C}" type="presOf" srcId="{24D07C70-B625-4799-A28D-AB8FAA9C027E}" destId="{2F915C78-710B-4C00-B064-E54F387638B3}" srcOrd="0" destOrd="0" presId="urn:microsoft.com/office/officeart/2005/8/layout/process1"/>
    <dgm:cxn modelId="{5CB2F0DF-E96A-49E2-B99B-9DD332AF0162}" type="presOf" srcId="{E09C48DB-75DF-4DB3-8365-D2CEC41FE1DF}" destId="{D8EC4D48-D887-4B2C-B638-475B599451F0}" srcOrd="0" destOrd="0" presId="urn:microsoft.com/office/officeart/2005/8/layout/process1"/>
    <dgm:cxn modelId="{E973001A-F82E-4A50-A69F-3F3EF64DC75D}" type="presOf" srcId="{7DBA48DE-4F9F-4EB1-8B87-83BB218B829F}" destId="{661E0FAE-CCAC-4466-A85F-8BBCBA5F51C6}" srcOrd="0" destOrd="0" presId="urn:microsoft.com/office/officeart/2005/8/layout/process1"/>
    <dgm:cxn modelId="{3AAA2AAF-DBEC-4DA7-BE82-FD752F90D031}" type="presOf" srcId="{BFD164C7-A168-435C-BCB4-DA970136E6CD}" destId="{3EFD70E3-B242-4774-8A9A-C23A1EE3B122}" srcOrd="0" destOrd="0" presId="urn:microsoft.com/office/officeart/2005/8/layout/process1"/>
    <dgm:cxn modelId="{E829689D-33A4-4C31-826E-2A065C08BD70}" type="presOf" srcId="{4D079B49-005D-484D-8E35-066625A90A21}" destId="{5EBB8D46-96C3-4B7B-9C9F-80A2C70DBC9F}" srcOrd="0" destOrd="0" presId="urn:microsoft.com/office/officeart/2005/8/layout/process1"/>
    <dgm:cxn modelId="{90434BB3-0B2A-424D-A52B-FC7C56126BAB}" srcId="{BFD164C7-A168-435C-BCB4-DA970136E6CD}" destId="{7DBA48DE-4F9F-4EB1-8B87-83BB218B829F}" srcOrd="3" destOrd="0" parTransId="{D1C737AE-4E17-4281-8E80-A97484378910}" sibTransId="{11968ECF-D0CE-4D46-893D-391025404C2F}"/>
    <dgm:cxn modelId="{A788138D-CC6E-49FE-8DEF-338A8C9D0586}" type="presOf" srcId="{661C9E99-8E8D-4045-AC12-B3247460AB72}" destId="{33A786FF-E398-4361-9520-4E2E6BEC345D}" srcOrd="1" destOrd="0" presId="urn:microsoft.com/office/officeart/2005/8/layout/process1"/>
    <dgm:cxn modelId="{5612535E-E2B0-4178-94BA-08CB0D857C65}" srcId="{BFD164C7-A168-435C-BCB4-DA970136E6CD}" destId="{E09C48DB-75DF-4DB3-8365-D2CEC41FE1DF}" srcOrd="2" destOrd="0" parTransId="{AE942CCC-67B6-40AA-B4F7-7A94D4881A2D}" sibTransId="{661C9E99-8E8D-4045-AC12-B3247460AB72}"/>
    <dgm:cxn modelId="{FC941C03-0A16-44F2-9A6E-AE205F121774}" type="presParOf" srcId="{3EFD70E3-B242-4774-8A9A-C23A1EE3B122}" destId="{2F915C78-710B-4C00-B064-E54F387638B3}" srcOrd="0" destOrd="0" presId="urn:microsoft.com/office/officeart/2005/8/layout/process1"/>
    <dgm:cxn modelId="{417350CF-B7B2-4437-AAB8-C7AB26FF3125}" type="presParOf" srcId="{3EFD70E3-B242-4774-8A9A-C23A1EE3B122}" destId="{41267C29-A8F3-483E-8DE5-4D19E812C58D}" srcOrd="1" destOrd="0" presId="urn:microsoft.com/office/officeart/2005/8/layout/process1"/>
    <dgm:cxn modelId="{FC14CDDC-9E0E-42D7-9373-093F938CD82D}" type="presParOf" srcId="{41267C29-A8F3-483E-8DE5-4D19E812C58D}" destId="{7EADDEDB-5502-4CD5-AD73-7AFC34562B24}" srcOrd="0" destOrd="0" presId="urn:microsoft.com/office/officeart/2005/8/layout/process1"/>
    <dgm:cxn modelId="{BC154DF2-EEDF-40E5-903A-FE569B63A2D3}" type="presParOf" srcId="{3EFD70E3-B242-4774-8A9A-C23A1EE3B122}" destId="{5D1D9F1F-9819-4374-B8B9-7F8DA30BA087}" srcOrd="2" destOrd="0" presId="urn:microsoft.com/office/officeart/2005/8/layout/process1"/>
    <dgm:cxn modelId="{CBA87DF4-A9A4-45D8-B6C2-12210FAB0A7F}" type="presParOf" srcId="{3EFD70E3-B242-4774-8A9A-C23A1EE3B122}" destId="{5EBB8D46-96C3-4B7B-9C9F-80A2C70DBC9F}" srcOrd="3" destOrd="0" presId="urn:microsoft.com/office/officeart/2005/8/layout/process1"/>
    <dgm:cxn modelId="{959A8BF9-0E72-434A-965E-828E22611995}" type="presParOf" srcId="{5EBB8D46-96C3-4B7B-9C9F-80A2C70DBC9F}" destId="{A2163D7D-963A-44FF-A1C4-C2D3A523DFD1}" srcOrd="0" destOrd="0" presId="urn:microsoft.com/office/officeart/2005/8/layout/process1"/>
    <dgm:cxn modelId="{E49FD673-A002-49C2-A97A-805596367E94}" type="presParOf" srcId="{3EFD70E3-B242-4774-8A9A-C23A1EE3B122}" destId="{D8EC4D48-D887-4B2C-B638-475B599451F0}" srcOrd="4" destOrd="0" presId="urn:microsoft.com/office/officeart/2005/8/layout/process1"/>
    <dgm:cxn modelId="{FE138C7A-B8E1-4AA6-A799-33C16086FF7D}" type="presParOf" srcId="{3EFD70E3-B242-4774-8A9A-C23A1EE3B122}" destId="{898789DC-3C2F-4C25-BEE6-39E9797BD99D}" srcOrd="5" destOrd="0" presId="urn:microsoft.com/office/officeart/2005/8/layout/process1"/>
    <dgm:cxn modelId="{DE29BDD5-BDEA-4B2F-9C5D-608654E066A0}" type="presParOf" srcId="{898789DC-3C2F-4C25-BEE6-39E9797BD99D}" destId="{33A786FF-E398-4361-9520-4E2E6BEC345D}" srcOrd="0" destOrd="0" presId="urn:microsoft.com/office/officeart/2005/8/layout/process1"/>
    <dgm:cxn modelId="{BC0C0535-F702-4891-9715-090CB65C4BBF}" type="presParOf" srcId="{3EFD70E3-B242-4774-8A9A-C23A1EE3B122}" destId="{661E0FAE-CCAC-4466-A85F-8BBCBA5F51C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BAD233-DA37-4F89-AA16-57662FCA196A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7C481AC-756B-4E07-9058-F681F7C0C00E}">
      <dgm:prSet phldrT="[Текст]" custT="1"/>
      <dgm:spPr/>
      <dgm:t>
        <a:bodyPr/>
        <a:lstStyle/>
        <a:p>
          <a:r>
            <a:rPr lang="ru-RU" sz="2400" dirty="0" err="1" smtClean="0"/>
            <a:t>Формування</a:t>
          </a:r>
          <a:r>
            <a:rPr lang="ru-RU" sz="2400" dirty="0" smtClean="0"/>
            <a:t> в </a:t>
          </a:r>
          <a:r>
            <a:rPr lang="ru-RU" sz="2400" dirty="0" err="1" smtClean="0"/>
            <a:t>дитини</a:t>
          </a:r>
          <a:r>
            <a:rPr lang="ru-RU" sz="2400" dirty="0" smtClean="0"/>
            <a:t> </a:t>
          </a:r>
          <a:r>
            <a:rPr lang="ru-RU" sz="2400" dirty="0" err="1" smtClean="0"/>
            <a:t>необхідних</a:t>
          </a:r>
          <a:r>
            <a:rPr lang="ru-RU" sz="2400" dirty="0" smtClean="0"/>
            <a:t> </a:t>
          </a:r>
          <a:r>
            <a:rPr lang="ru-RU" sz="2400" dirty="0" err="1" smtClean="0"/>
            <a:t>навичок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</a:t>
          </a:r>
          <a:r>
            <a:rPr lang="ru-RU" sz="2400" dirty="0" err="1" smtClean="0"/>
            <a:t>можливостей</a:t>
          </a:r>
          <a:r>
            <a:rPr lang="ru-RU" sz="2400" dirty="0" smtClean="0"/>
            <a:t> до </a:t>
          </a:r>
          <a:r>
            <a:rPr lang="ru-RU" sz="2400" dirty="0" err="1" smtClean="0"/>
            <a:t>адаптації</a:t>
          </a:r>
          <a:r>
            <a:rPr lang="ru-RU" sz="2400" dirty="0" smtClean="0"/>
            <a:t>, </a:t>
          </a:r>
          <a:r>
            <a:rPr lang="ru-RU" sz="2400" dirty="0" err="1" smtClean="0"/>
            <a:t>соціалізації</a:t>
          </a:r>
          <a:r>
            <a:rPr lang="ru-RU" sz="2400" dirty="0" smtClean="0"/>
            <a:t>, </a:t>
          </a:r>
          <a:r>
            <a:rPr lang="ru-RU" sz="2400" dirty="0" err="1" smtClean="0"/>
            <a:t>самообслуговування</a:t>
          </a:r>
          <a:r>
            <a:rPr lang="ru-RU" sz="2400" dirty="0" smtClean="0"/>
            <a:t>.</a:t>
          </a:r>
          <a:endParaRPr lang="ru-RU" sz="2400" dirty="0"/>
        </a:p>
      </dgm:t>
    </dgm:pt>
    <dgm:pt modelId="{A3DD46F6-1EDE-429B-B942-CDC6FD8BBCD3}" type="parTrans" cxnId="{1216AF63-C761-4210-AA45-274D4419C13A}">
      <dgm:prSet/>
      <dgm:spPr/>
      <dgm:t>
        <a:bodyPr/>
        <a:lstStyle/>
        <a:p>
          <a:endParaRPr lang="ru-RU" sz="2400"/>
        </a:p>
      </dgm:t>
    </dgm:pt>
    <dgm:pt modelId="{9F6B05B8-AA16-4DBB-A836-5ADAF5D092C3}" type="sibTrans" cxnId="{1216AF63-C761-4210-AA45-274D4419C13A}">
      <dgm:prSet/>
      <dgm:spPr/>
      <dgm:t>
        <a:bodyPr/>
        <a:lstStyle/>
        <a:p>
          <a:endParaRPr lang="ru-RU" sz="2400"/>
        </a:p>
      </dgm:t>
    </dgm:pt>
    <dgm:pt modelId="{38F9EE0F-D02A-475A-82CB-93A9339D9D69}">
      <dgm:prSet phldrT="[Текст]" custT="1"/>
      <dgm:spPr/>
      <dgm:t>
        <a:bodyPr/>
        <a:lstStyle/>
        <a:p>
          <a:r>
            <a:rPr lang="ru-RU" sz="2400" dirty="0" err="1" smtClean="0"/>
            <a:t>Підбір</a:t>
          </a:r>
          <a:r>
            <a:rPr lang="ru-RU" sz="2400" dirty="0" smtClean="0"/>
            <a:t> </a:t>
          </a:r>
          <a:r>
            <a:rPr lang="ru-RU" sz="2400" dirty="0" err="1" smtClean="0"/>
            <a:t>програм</a:t>
          </a:r>
          <a:r>
            <a:rPr lang="ru-RU" sz="2400" dirty="0" smtClean="0"/>
            <a:t>, </a:t>
          </a:r>
          <a:r>
            <a:rPr lang="ru-RU" sz="2400" dirty="0" err="1" smtClean="0"/>
            <a:t>які</a:t>
          </a:r>
          <a:r>
            <a:rPr lang="ru-RU" sz="2400" dirty="0" smtClean="0"/>
            <a:t> </a:t>
          </a:r>
          <a:r>
            <a:rPr lang="ru-RU" sz="2400" dirty="0" err="1" smtClean="0"/>
            <a:t>може</a:t>
          </a:r>
          <a:r>
            <a:rPr lang="ru-RU" sz="2400" dirty="0" smtClean="0"/>
            <a:t> </a:t>
          </a:r>
          <a:r>
            <a:rPr lang="ru-RU" sz="2400" dirty="0" err="1" smtClean="0"/>
            <a:t>відвідувати</a:t>
          </a:r>
          <a:r>
            <a:rPr lang="ru-RU" sz="2400" dirty="0" smtClean="0"/>
            <a:t> </a:t>
          </a:r>
          <a:r>
            <a:rPr lang="ru-RU" sz="2400" dirty="0" err="1" smtClean="0"/>
            <a:t>дитина</a:t>
          </a:r>
          <a:r>
            <a:rPr lang="ru-RU" sz="2400" dirty="0" smtClean="0"/>
            <a:t>.</a:t>
          </a:r>
          <a:endParaRPr lang="ru-RU" sz="2400" dirty="0"/>
        </a:p>
      </dgm:t>
    </dgm:pt>
    <dgm:pt modelId="{3A658AF2-8726-4239-A831-2F4FF3AE15CB}" type="parTrans" cxnId="{DA3BCF6C-3C1D-485D-B799-3DA08D713595}">
      <dgm:prSet/>
      <dgm:spPr/>
      <dgm:t>
        <a:bodyPr/>
        <a:lstStyle/>
        <a:p>
          <a:endParaRPr lang="ru-RU" sz="2400"/>
        </a:p>
      </dgm:t>
    </dgm:pt>
    <dgm:pt modelId="{239A7A1B-9A19-4B52-8F77-74602DFC5703}" type="sibTrans" cxnId="{DA3BCF6C-3C1D-485D-B799-3DA08D713595}">
      <dgm:prSet/>
      <dgm:spPr/>
      <dgm:t>
        <a:bodyPr/>
        <a:lstStyle/>
        <a:p>
          <a:endParaRPr lang="ru-RU" sz="2400"/>
        </a:p>
      </dgm:t>
    </dgm:pt>
    <dgm:pt modelId="{CCAE48B8-8451-4402-8B67-FEA48156F256}">
      <dgm:prSet phldrT="[Текст]" custT="1"/>
      <dgm:spPr/>
      <dgm:t>
        <a:bodyPr/>
        <a:lstStyle/>
        <a:p>
          <a:r>
            <a:rPr lang="ru-RU" sz="2400" dirty="0" err="1" smtClean="0"/>
            <a:t>Важливим</a:t>
          </a:r>
          <a:r>
            <a:rPr lang="ru-RU" sz="2400" dirty="0" smtClean="0"/>
            <a:t> </a:t>
          </a:r>
          <a:r>
            <a:rPr lang="ru-RU" sz="2400" dirty="0" err="1" smtClean="0"/>
            <a:t>напрямком</a:t>
          </a:r>
          <a:r>
            <a:rPr lang="ru-RU" sz="2400" dirty="0" smtClean="0"/>
            <a:t> </a:t>
          </a:r>
          <a:r>
            <a:rPr lang="ru-RU" sz="2400" dirty="0" err="1" smtClean="0"/>
            <a:t>роботи</a:t>
          </a:r>
          <a:r>
            <a:rPr lang="ru-RU" sz="2400" dirty="0" smtClean="0"/>
            <a:t> в межах </a:t>
          </a:r>
          <a:r>
            <a:rPr lang="ru-RU" sz="2400" dirty="0" err="1" smtClean="0"/>
            <a:t>програми</a:t>
          </a:r>
          <a:r>
            <a:rPr lang="ru-RU" sz="2400" dirty="0" smtClean="0"/>
            <a:t> </a:t>
          </a:r>
          <a:r>
            <a:rPr lang="ru-RU" sz="2400" dirty="0" err="1" smtClean="0"/>
            <a:t>виходу</a:t>
          </a:r>
          <a:r>
            <a:rPr lang="ru-RU" sz="2400" dirty="0" smtClean="0"/>
            <a:t> </a:t>
          </a:r>
          <a:r>
            <a:rPr lang="ru-RU" sz="2400" dirty="0" err="1" smtClean="0"/>
            <a:t>з</a:t>
          </a:r>
          <a:r>
            <a:rPr lang="ru-RU" sz="2400" dirty="0" smtClean="0"/>
            <a:t> </a:t>
          </a:r>
          <a:r>
            <a:rPr lang="ru-RU" sz="2400" dirty="0" err="1" smtClean="0"/>
            <a:t>послуги</a:t>
          </a:r>
          <a:r>
            <a:rPr lang="ru-RU" sz="2400" dirty="0" smtClean="0"/>
            <a:t> РВ </a:t>
          </a:r>
          <a:r>
            <a:rPr lang="ru-RU" sz="2400" dirty="0" err="1" smtClean="0"/>
            <a:t>рівень</a:t>
          </a:r>
          <a:r>
            <a:rPr lang="ru-RU" sz="2400" dirty="0" smtClean="0"/>
            <a:t> </a:t>
          </a:r>
          <a:r>
            <a:rPr lang="ru-RU" sz="2400" dirty="0" err="1" smtClean="0"/>
            <a:t>компетентності</a:t>
          </a:r>
          <a:r>
            <a:rPr lang="ru-RU" sz="2400" dirty="0" smtClean="0"/>
            <a:t> </a:t>
          </a:r>
          <a:r>
            <a:rPr lang="ru-RU" sz="2400" dirty="0" err="1" smtClean="0"/>
            <a:t>батьків</a:t>
          </a:r>
          <a:r>
            <a:rPr lang="ru-RU" sz="2400" dirty="0" smtClean="0"/>
            <a:t>.</a:t>
          </a:r>
          <a:endParaRPr lang="ru-RU" sz="2400" dirty="0"/>
        </a:p>
      </dgm:t>
    </dgm:pt>
    <dgm:pt modelId="{55084BD8-3003-4D20-A800-C8D7442E0498}" type="parTrans" cxnId="{47E63CFE-C4D2-47CD-871D-DE60371D835E}">
      <dgm:prSet/>
      <dgm:spPr/>
      <dgm:t>
        <a:bodyPr/>
        <a:lstStyle/>
        <a:p>
          <a:endParaRPr lang="ru-RU" sz="2400"/>
        </a:p>
      </dgm:t>
    </dgm:pt>
    <dgm:pt modelId="{0ADC167D-DDB7-4755-9BF4-B261CFECDA0E}" type="sibTrans" cxnId="{47E63CFE-C4D2-47CD-871D-DE60371D835E}">
      <dgm:prSet/>
      <dgm:spPr/>
      <dgm:t>
        <a:bodyPr/>
        <a:lstStyle/>
        <a:p>
          <a:endParaRPr lang="ru-RU" sz="2400"/>
        </a:p>
      </dgm:t>
    </dgm:pt>
    <dgm:pt modelId="{C11BF3EE-312D-4A73-A76E-FAAC485BE8EE}" type="pres">
      <dgm:prSet presAssocID="{94BAD233-DA37-4F89-AA16-57662FCA196A}" presName="linear" presStyleCnt="0">
        <dgm:presLayoutVars>
          <dgm:dir/>
          <dgm:animLvl val="lvl"/>
          <dgm:resizeHandles val="exact"/>
        </dgm:presLayoutVars>
      </dgm:prSet>
      <dgm:spPr/>
    </dgm:pt>
    <dgm:pt modelId="{5365EDE6-086A-4093-8963-CDB9B1492F0B}" type="pres">
      <dgm:prSet presAssocID="{F7C481AC-756B-4E07-9058-F681F7C0C00E}" presName="parentLin" presStyleCnt="0"/>
      <dgm:spPr/>
    </dgm:pt>
    <dgm:pt modelId="{23BECB89-CE42-4842-97B2-D4C00E725014}" type="pres">
      <dgm:prSet presAssocID="{F7C481AC-756B-4E07-9058-F681F7C0C00E}" presName="parentLeftMargin" presStyleLbl="node1" presStyleIdx="0" presStyleCnt="3"/>
      <dgm:spPr/>
    </dgm:pt>
    <dgm:pt modelId="{45479A45-7EA5-478D-B7CA-B295815081F7}" type="pres">
      <dgm:prSet presAssocID="{F7C481AC-756B-4E07-9058-F681F7C0C0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C58B6-F3AE-46AC-B492-77E5D757C293}" type="pres">
      <dgm:prSet presAssocID="{F7C481AC-756B-4E07-9058-F681F7C0C00E}" presName="negativeSpace" presStyleCnt="0"/>
      <dgm:spPr/>
    </dgm:pt>
    <dgm:pt modelId="{B4CE1243-CE5E-418C-AD30-548523B72F25}" type="pres">
      <dgm:prSet presAssocID="{F7C481AC-756B-4E07-9058-F681F7C0C00E}" presName="childText" presStyleLbl="conFgAcc1" presStyleIdx="0" presStyleCnt="3">
        <dgm:presLayoutVars>
          <dgm:bulletEnabled val="1"/>
        </dgm:presLayoutVars>
      </dgm:prSet>
      <dgm:spPr/>
    </dgm:pt>
    <dgm:pt modelId="{E2CC2943-693C-4DD7-956C-43370D8FBD0C}" type="pres">
      <dgm:prSet presAssocID="{9F6B05B8-AA16-4DBB-A836-5ADAF5D092C3}" presName="spaceBetweenRectangles" presStyleCnt="0"/>
      <dgm:spPr/>
    </dgm:pt>
    <dgm:pt modelId="{D515B8DB-2F32-4AA1-BDBB-CB9D64B419B4}" type="pres">
      <dgm:prSet presAssocID="{38F9EE0F-D02A-475A-82CB-93A9339D9D69}" presName="parentLin" presStyleCnt="0"/>
      <dgm:spPr/>
    </dgm:pt>
    <dgm:pt modelId="{D83A480C-DB4B-4BC9-97E8-3404958CA6E7}" type="pres">
      <dgm:prSet presAssocID="{38F9EE0F-D02A-475A-82CB-93A9339D9D69}" presName="parentLeftMargin" presStyleLbl="node1" presStyleIdx="0" presStyleCnt="3"/>
      <dgm:spPr/>
    </dgm:pt>
    <dgm:pt modelId="{E971CABD-B643-4083-B4AB-0A7908D2C872}" type="pres">
      <dgm:prSet presAssocID="{38F9EE0F-D02A-475A-82CB-93A9339D9D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5228-2078-4ABF-9677-E4CF149C7B4B}" type="pres">
      <dgm:prSet presAssocID="{38F9EE0F-D02A-475A-82CB-93A9339D9D69}" presName="negativeSpace" presStyleCnt="0"/>
      <dgm:spPr/>
    </dgm:pt>
    <dgm:pt modelId="{C1030DC8-B5AF-470C-9473-5A8874222133}" type="pres">
      <dgm:prSet presAssocID="{38F9EE0F-D02A-475A-82CB-93A9339D9D69}" presName="childText" presStyleLbl="conFgAcc1" presStyleIdx="1" presStyleCnt="3">
        <dgm:presLayoutVars>
          <dgm:bulletEnabled val="1"/>
        </dgm:presLayoutVars>
      </dgm:prSet>
      <dgm:spPr/>
    </dgm:pt>
    <dgm:pt modelId="{57EA0A1E-DB45-47BF-B668-E7432D5BA92C}" type="pres">
      <dgm:prSet presAssocID="{239A7A1B-9A19-4B52-8F77-74602DFC5703}" presName="spaceBetweenRectangles" presStyleCnt="0"/>
      <dgm:spPr/>
    </dgm:pt>
    <dgm:pt modelId="{D989A355-FE2D-4EC6-8C5F-E57406BA7A17}" type="pres">
      <dgm:prSet presAssocID="{CCAE48B8-8451-4402-8B67-FEA48156F256}" presName="parentLin" presStyleCnt="0"/>
      <dgm:spPr/>
    </dgm:pt>
    <dgm:pt modelId="{734460DD-FF51-41E4-9A81-D11BD7A5BED0}" type="pres">
      <dgm:prSet presAssocID="{CCAE48B8-8451-4402-8B67-FEA48156F256}" presName="parentLeftMargin" presStyleLbl="node1" presStyleIdx="1" presStyleCnt="3"/>
      <dgm:spPr/>
    </dgm:pt>
    <dgm:pt modelId="{002B063B-F09E-4885-B1CC-4DDCBFDC18D9}" type="pres">
      <dgm:prSet presAssocID="{CCAE48B8-8451-4402-8B67-FEA48156F2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8FFA7-7426-41D2-BBEF-E26640BA77C0}" type="pres">
      <dgm:prSet presAssocID="{CCAE48B8-8451-4402-8B67-FEA48156F256}" presName="negativeSpace" presStyleCnt="0"/>
      <dgm:spPr/>
    </dgm:pt>
    <dgm:pt modelId="{175A0ABB-EB09-4D55-BFF7-96282A5651C5}" type="pres">
      <dgm:prSet presAssocID="{CCAE48B8-8451-4402-8B67-FEA48156F25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3BCF6C-3C1D-485D-B799-3DA08D713595}" srcId="{94BAD233-DA37-4F89-AA16-57662FCA196A}" destId="{38F9EE0F-D02A-475A-82CB-93A9339D9D69}" srcOrd="1" destOrd="0" parTransId="{3A658AF2-8726-4239-A831-2F4FF3AE15CB}" sibTransId="{239A7A1B-9A19-4B52-8F77-74602DFC5703}"/>
    <dgm:cxn modelId="{A46900D3-42CE-4AD1-8E91-FD8A906B41DF}" type="presOf" srcId="{CCAE48B8-8451-4402-8B67-FEA48156F256}" destId="{002B063B-F09E-4885-B1CC-4DDCBFDC18D9}" srcOrd="1" destOrd="0" presId="urn:microsoft.com/office/officeart/2005/8/layout/list1"/>
    <dgm:cxn modelId="{0B21E68D-6111-4764-963F-B6F47384D72D}" type="presOf" srcId="{CCAE48B8-8451-4402-8B67-FEA48156F256}" destId="{734460DD-FF51-41E4-9A81-D11BD7A5BED0}" srcOrd="0" destOrd="0" presId="urn:microsoft.com/office/officeart/2005/8/layout/list1"/>
    <dgm:cxn modelId="{8E745A2E-07D2-476D-A044-3A2C346089D8}" type="presOf" srcId="{38F9EE0F-D02A-475A-82CB-93A9339D9D69}" destId="{D83A480C-DB4B-4BC9-97E8-3404958CA6E7}" srcOrd="0" destOrd="0" presId="urn:microsoft.com/office/officeart/2005/8/layout/list1"/>
    <dgm:cxn modelId="{47E63CFE-C4D2-47CD-871D-DE60371D835E}" srcId="{94BAD233-DA37-4F89-AA16-57662FCA196A}" destId="{CCAE48B8-8451-4402-8B67-FEA48156F256}" srcOrd="2" destOrd="0" parTransId="{55084BD8-3003-4D20-A800-C8D7442E0498}" sibTransId="{0ADC167D-DDB7-4755-9BF4-B261CFECDA0E}"/>
    <dgm:cxn modelId="{C2710AC5-FBF1-4C86-A231-8ABD2977E9FF}" type="presOf" srcId="{F7C481AC-756B-4E07-9058-F681F7C0C00E}" destId="{23BECB89-CE42-4842-97B2-D4C00E725014}" srcOrd="0" destOrd="0" presId="urn:microsoft.com/office/officeart/2005/8/layout/list1"/>
    <dgm:cxn modelId="{BC50A6BD-E128-4C52-B7D9-AAD2A2E6DB6F}" type="presOf" srcId="{38F9EE0F-D02A-475A-82CB-93A9339D9D69}" destId="{E971CABD-B643-4083-B4AB-0A7908D2C872}" srcOrd="1" destOrd="0" presId="urn:microsoft.com/office/officeart/2005/8/layout/list1"/>
    <dgm:cxn modelId="{D32A44AF-37FD-44EF-86D0-A298434B7670}" type="presOf" srcId="{94BAD233-DA37-4F89-AA16-57662FCA196A}" destId="{C11BF3EE-312D-4A73-A76E-FAAC485BE8EE}" srcOrd="0" destOrd="0" presId="urn:microsoft.com/office/officeart/2005/8/layout/list1"/>
    <dgm:cxn modelId="{1216AF63-C761-4210-AA45-274D4419C13A}" srcId="{94BAD233-DA37-4F89-AA16-57662FCA196A}" destId="{F7C481AC-756B-4E07-9058-F681F7C0C00E}" srcOrd="0" destOrd="0" parTransId="{A3DD46F6-1EDE-429B-B942-CDC6FD8BBCD3}" sibTransId="{9F6B05B8-AA16-4DBB-A836-5ADAF5D092C3}"/>
    <dgm:cxn modelId="{DE49A952-B460-4DBD-8924-4687BBD24B96}" type="presOf" srcId="{F7C481AC-756B-4E07-9058-F681F7C0C00E}" destId="{45479A45-7EA5-478D-B7CA-B295815081F7}" srcOrd="1" destOrd="0" presId="urn:microsoft.com/office/officeart/2005/8/layout/list1"/>
    <dgm:cxn modelId="{37BFD2BF-FF3C-46C9-86DE-61B02AFD13F1}" type="presParOf" srcId="{C11BF3EE-312D-4A73-A76E-FAAC485BE8EE}" destId="{5365EDE6-086A-4093-8963-CDB9B1492F0B}" srcOrd="0" destOrd="0" presId="urn:microsoft.com/office/officeart/2005/8/layout/list1"/>
    <dgm:cxn modelId="{A6AA582D-C400-4D3C-BFAD-03B1C03E8D65}" type="presParOf" srcId="{5365EDE6-086A-4093-8963-CDB9B1492F0B}" destId="{23BECB89-CE42-4842-97B2-D4C00E725014}" srcOrd="0" destOrd="0" presId="urn:microsoft.com/office/officeart/2005/8/layout/list1"/>
    <dgm:cxn modelId="{1F78342C-A7D2-4CA4-806E-D769F32E655A}" type="presParOf" srcId="{5365EDE6-086A-4093-8963-CDB9B1492F0B}" destId="{45479A45-7EA5-478D-B7CA-B295815081F7}" srcOrd="1" destOrd="0" presId="urn:microsoft.com/office/officeart/2005/8/layout/list1"/>
    <dgm:cxn modelId="{76A11492-3C60-4EDF-821D-B8425954156E}" type="presParOf" srcId="{C11BF3EE-312D-4A73-A76E-FAAC485BE8EE}" destId="{36BC58B6-F3AE-46AC-B492-77E5D757C293}" srcOrd="1" destOrd="0" presId="urn:microsoft.com/office/officeart/2005/8/layout/list1"/>
    <dgm:cxn modelId="{7F750A60-6E43-4E9B-B13E-2046E393535A}" type="presParOf" srcId="{C11BF3EE-312D-4A73-A76E-FAAC485BE8EE}" destId="{B4CE1243-CE5E-418C-AD30-548523B72F25}" srcOrd="2" destOrd="0" presId="urn:microsoft.com/office/officeart/2005/8/layout/list1"/>
    <dgm:cxn modelId="{DD2F9EE1-78AF-4AB5-9092-A9A99DF27044}" type="presParOf" srcId="{C11BF3EE-312D-4A73-A76E-FAAC485BE8EE}" destId="{E2CC2943-693C-4DD7-956C-43370D8FBD0C}" srcOrd="3" destOrd="0" presId="urn:microsoft.com/office/officeart/2005/8/layout/list1"/>
    <dgm:cxn modelId="{DC8CB27F-D22C-4870-A456-B58411B84776}" type="presParOf" srcId="{C11BF3EE-312D-4A73-A76E-FAAC485BE8EE}" destId="{D515B8DB-2F32-4AA1-BDBB-CB9D64B419B4}" srcOrd="4" destOrd="0" presId="urn:microsoft.com/office/officeart/2005/8/layout/list1"/>
    <dgm:cxn modelId="{4B27E6DF-A7BD-4FE8-BB73-EB114809D254}" type="presParOf" srcId="{D515B8DB-2F32-4AA1-BDBB-CB9D64B419B4}" destId="{D83A480C-DB4B-4BC9-97E8-3404958CA6E7}" srcOrd="0" destOrd="0" presId="urn:microsoft.com/office/officeart/2005/8/layout/list1"/>
    <dgm:cxn modelId="{88F4617B-6905-4688-B2C2-0A2CC1797EF8}" type="presParOf" srcId="{D515B8DB-2F32-4AA1-BDBB-CB9D64B419B4}" destId="{E971CABD-B643-4083-B4AB-0A7908D2C872}" srcOrd="1" destOrd="0" presId="urn:microsoft.com/office/officeart/2005/8/layout/list1"/>
    <dgm:cxn modelId="{B65C21FD-7533-4D0B-BE7C-6F7984AD144C}" type="presParOf" srcId="{C11BF3EE-312D-4A73-A76E-FAAC485BE8EE}" destId="{09E55228-2078-4ABF-9677-E4CF149C7B4B}" srcOrd="5" destOrd="0" presId="urn:microsoft.com/office/officeart/2005/8/layout/list1"/>
    <dgm:cxn modelId="{E5FCE888-8A5B-470A-B7FC-BEB6B66F5DE4}" type="presParOf" srcId="{C11BF3EE-312D-4A73-A76E-FAAC485BE8EE}" destId="{C1030DC8-B5AF-470C-9473-5A8874222133}" srcOrd="6" destOrd="0" presId="urn:microsoft.com/office/officeart/2005/8/layout/list1"/>
    <dgm:cxn modelId="{30052B43-0E08-4BF6-BAF0-3DF39A2586BF}" type="presParOf" srcId="{C11BF3EE-312D-4A73-A76E-FAAC485BE8EE}" destId="{57EA0A1E-DB45-47BF-B668-E7432D5BA92C}" srcOrd="7" destOrd="0" presId="urn:microsoft.com/office/officeart/2005/8/layout/list1"/>
    <dgm:cxn modelId="{9E0E8B70-238D-4FFE-93D8-8409003DD0D9}" type="presParOf" srcId="{C11BF3EE-312D-4A73-A76E-FAAC485BE8EE}" destId="{D989A355-FE2D-4EC6-8C5F-E57406BA7A17}" srcOrd="8" destOrd="0" presId="urn:microsoft.com/office/officeart/2005/8/layout/list1"/>
    <dgm:cxn modelId="{4798A24C-225D-43AD-83AE-FCB72D4311D7}" type="presParOf" srcId="{D989A355-FE2D-4EC6-8C5F-E57406BA7A17}" destId="{734460DD-FF51-41E4-9A81-D11BD7A5BED0}" srcOrd="0" destOrd="0" presId="urn:microsoft.com/office/officeart/2005/8/layout/list1"/>
    <dgm:cxn modelId="{DC7A82F9-44E6-4A17-9A0D-D61FAFCCD29E}" type="presParOf" srcId="{D989A355-FE2D-4EC6-8C5F-E57406BA7A17}" destId="{002B063B-F09E-4885-B1CC-4DDCBFDC18D9}" srcOrd="1" destOrd="0" presId="urn:microsoft.com/office/officeart/2005/8/layout/list1"/>
    <dgm:cxn modelId="{1C4FA241-BE0C-461F-9797-E0884521DA3D}" type="presParOf" srcId="{C11BF3EE-312D-4A73-A76E-FAAC485BE8EE}" destId="{4558FFA7-7426-41D2-BBEF-E26640BA77C0}" srcOrd="9" destOrd="0" presId="urn:microsoft.com/office/officeart/2005/8/layout/list1"/>
    <dgm:cxn modelId="{9C2E4534-494D-4ABA-B1A7-5E1585E54542}" type="presParOf" srcId="{C11BF3EE-312D-4A73-A76E-FAAC485BE8EE}" destId="{175A0ABB-EB09-4D55-BFF7-96282A5651C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915C78-710B-4C00-B064-E54F387638B3}">
      <dsp:nvSpPr>
        <dsp:cNvPr id="0" name=""/>
        <dsp:cNvSpPr/>
      </dsp:nvSpPr>
      <dsp:spPr>
        <a:xfrm>
          <a:off x="2970" y="2168972"/>
          <a:ext cx="2299975" cy="1755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медичний</a:t>
          </a:r>
          <a:endParaRPr lang="ru-RU" sz="2300" kern="1200" dirty="0"/>
        </a:p>
      </dsp:txBody>
      <dsp:txXfrm>
        <a:off x="2970" y="2168972"/>
        <a:ext cx="2299975" cy="1755351"/>
      </dsp:txXfrm>
    </dsp:sp>
    <dsp:sp modelId="{41267C29-A8F3-483E-8DE5-4D19E812C58D}">
      <dsp:nvSpPr>
        <dsp:cNvPr id="0" name=""/>
        <dsp:cNvSpPr/>
      </dsp:nvSpPr>
      <dsp:spPr>
        <a:xfrm>
          <a:off x="2419017" y="2902720"/>
          <a:ext cx="246069" cy="287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419017" y="2902720"/>
        <a:ext cx="246069" cy="287855"/>
      </dsp:txXfrm>
    </dsp:sp>
    <dsp:sp modelId="{5D1D9F1F-9819-4374-B8B9-7F8DA30BA087}">
      <dsp:nvSpPr>
        <dsp:cNvPr id="0" name=""/>
        <dsp:cNvSpPr/>
      </dsp:nvSpPr>
      <dsp:spPr>
        <a:xfrm>
          <a:off x="2767229" y="2184015"/>
          <a:ext cx="2238249" cy="17252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психологічна</a:t>
          </a:r>
          <a:endParaRPr lang="ru-RU" sz="2300" kern="1200" dirty="0"/>
        </a:p>
      </dsp:txBody>
      <dsp:txXfrm>
        <a:off x="2767229" y="2184015"/>
        <a:ext cx="2238249" cy="1725265"/>
      </dsp:txXfrm>
    </dsp:sp>
    <dsp:sp modelId="{5EBB8D46-96C3-4B7B-9C9F-80A2C70DBC9F}">
      <dsp:nvSpPr>
        <dsp:cNvPr id="0" name=""/>
        <dsp:cNvSpPr/>
      </dsp:nvSpPr>
      <dsp:spPr>
        <a:xfrm rot="8561220">
          <a:off x="2386091" y="3932041"/>
          <a:ext cx="299442" cy="287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8561220">
        <a:off x="2386091" y="3932041"/>
        <a:ext cx="299442" cy="287855"/>
      </dsp:txXfrm>
    </dsp:sp>
    <dsp:sp modelId="{D8EC4D48-D887-4B2C-B638-475B599451F0}">
      <dsp:nvSpPr>
        <dsp:cNvPr id="0" name=""/>
        <dsp:cNvSpPr/>
      </dsp:nvSpPr>
      <dsp:spPr>
        <a:xfrm>
          <a:off x="0" y="4242070"/>
          <a:ext cx="2425309" cy="16846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соціальна</a:t>
          </a:r>
          <a:endParaRPr lang="ru-RU" sz="2200" kern="1200" dirty="0"/>
        </a:p>
      </dsp:txBody>
      <dsp:txXfrm>
        <a:off x="0" y="4242070"/>
        <a:ext cx="2425309" cy="1684699"/>
      </dsp:txXfrm>
    </dsp:sp>
    <dsp:sp modelId="{898789DC-3C2F-4C25-BEE6-39E9797BD99D}">
      <dsp:nvSpPr>
        <dsp:cNvPr id="0" name=""/>
        <dsp:cNvSpPr/>
      </dsp:nvSpPr>
      <dsp:spPr>
        <a:xfrm rot="21540020">
          <a:off x="2553061" y="4914739"/>
          <a:ext cx="270920" cy="2878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1540020">
        <a:off x="2553061" y="4914739"/>
        <a:ext cx="270920" cy="287855"/>
      </dsp:txXfrm>
    </dsp:sp>
    <dsp:sp modelId="{661E0FAE-CCAC-4466-A85F-8BBCBA5F51C6}">
      <dsp:nvSpPr>
        <dsp:cNvPr id="0" name=""/>
        <dsp:cNvSpPr/>
      </dsp:nvSpPr>
      <dsp:spPr>
        <a:xfrm>
          <a:off x="2936402" y="4257005"/>
          <a:ext cx="2006827" cy="15596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педагогічна</a:t>
          </a:r>
          <a:endParaRPr lang="ru-RU" sz="2200" kern="1200" dirty="0"/>
        </a:p>
      </dsp:txBody>
      <dsp:txXfrm>
        <a:off x="2936402" y="4257005"/>
        <a:ext cx="2006827" cy="15596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CE1243-CE5E-418C-AD30-548523B72F25}">
      <dsp:nvSpPr>
        <dsp:cNvPr id="0" name=""/>
        <dsp:cNvSpPr/>
      </dsp:nvSpPr>
      <dsp:spPr>
        <a:xfrm>
          <a:off x="0" y="577695"/>
          <a:ext cx="7812360" cy="90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79A45-7EA5-478D-B7CA-B295815081F7}">
      <dsp:nvSpPr>
        <dsp:cNvPr id="0" name=""/>
        <dsp:cNvSpPr/>
      </dsp:nvSpPr>
      <dsp:spPr>
        <a:xfrm>
          <a:off x="390618" y="46335"/>
          <a:ext cx="5468652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702" tIns="0" rIns="2067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Формування</a:t>
          </a:r>
          <a:r>
            <a:rPr lang="ru-RU" sz="2400" kern="1200" dirty="0" smtClean="0"/>
            <a:t> в </a:t>
          </a:r>
          <a:r>
            <a:rPr lang="ru-RU" sz="2400" kern="1200" dirty="0" err="1" smtClean="0"/>
            <a:t>дитини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необхідних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навичок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можливостей</a:t>
          </a:r>
          <a:r>
            <a:rPr lang="ru-RU" sz="2400" kern="1200" dirty="0" smtClean="0"/>
            <a:t> до </a:t>
          </a:r>
          <a:r>
            <a:rPr lang="ru-RU" sz="2400" kern="1200" dirty="0" err="1" smtClean="0"/>
            <a:t>адаптації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соціалізації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самообслуговування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390618" y="46335"/>
        <a:ext cx="5468652" cy="1062720"/>
      </dsp:txXfrm>
    </dsp:sp>
    <dsp:sp modelId="{C1030DC8-B5AF-470C-9473-5A8874222133}">
      <dsp:nvSpPr>
        <dsp:cNvPr id="0" name=""/>
        <dsp:cNvSpPr/>
      </dsp:nvSpPr>
      <dsp:spPr>
        <a:xfrm>
          <a:off x="0" y="2210656"/>
          <a:ext cx="7812360" cy="90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1CABD-B643-4083-B4AB-0A7908D2C872}">
      <dsp:nvSpPr>
        <dsp:cNvPr id="0" name=""/>
        <dsp:cNvSpPr/>
      </dsp:nvSpPr>
      <dsp:spPr>
        <a:xfrm>
          <a:off x="390618" y="1679296"/>
          <a:ext cx="5468652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702" tIns="0" rIns="2067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Підбір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програм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які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може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відвідувати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дитина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390618" y="1679296"/>
        <a:ext cx="5468652" cy="1062720"/>
      </dsp:txXfrm>
    </dsp:sp>
    <dsp:sp modelId="{175A0ABB-EB09-4D55-BFF7-96282A5651C5}">
      <dsp:nvSpPr>
        <dsp:cNvPr id="0" name=""/>
        <dsp:cNvSpPr/>
      </dsp:nvSpPr>
      <dsp:spPr>
        <a:xfrm>
          <a:off x="0" y="3843616"/>
          <a:ext cx="7812360" cy="907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B063B-F09E-4885-B1CC-4DDCBFDC18D9}">
      <dsp:nvSpPr>
        <dsp:cNvPr id="0" name=""/>
        <dsp:cNvSpPr/>
      </dsp:nvSpPr>
      <dsp:spPr>
        <a:xfrm>
          <a:off x="390618" y="3312256"/>
          <a:ext cx="5468652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702" tIns="0" rIns="2067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Важливим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напрямком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роботи</a:t>
          </a:r>
          <a:r>
            <a:rPr lang="ru-RU" sz="2400" kern="1200" dirty="0" smtClean="0"/>
            <a:t> в межах </a:t>
          </a:r>
          <a:r>
            <a:rPr lang="ru-RU" sz="2400" kern="1200" dirty="0" err="1" smtClean="0"/>
            <a:t>програми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виходу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послуги</a:t>
          </a:r>
          <a:r>
            <a:rPr lang="ru-RU" sz="2400" kern="1200" dirty="0" smtClean="0"/>
            <a:t> РВ </a:t>
          </a:r>
          <a:r>
            <a:rPr lang="ru-RU" sz="2400" kern="1200" dirty="0" err="1" smtClean="0"/>
            <a:t>рівень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компетентності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батьків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390618" y="3312256"/>
        <a:ext cx="5468652" cy="106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ci72.ru/f/kid_form_fill.pdf" TargetMode="External"/><Relationship Id="rId2" Type="http://schemas.openxmlformats.org/officeDocument/2006/relationships/hyperlink" Target="http://www.orci72.ru/f/ques_ki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ci72.ru/f/rcdi_form_fill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5616" t="37031" r="13392" b="20641"/>
          <a:stretch>
            <a:fillRect/>
          </a:stretch>
        </p:blipFill>
        <p:spPr bwMode="auto">
          <a:xfrm>
            <a:off x="539552" y="260648"/>
            <a:ext cx="8208912" cy="63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77072"/>
            <a:ext cx="6116216" cy="86409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Ранн</a:t>
            </a:r>
            <a:r>
              <a:rPr lang="uk-UA" dirty="0" smtClean="0"/>
              <a:t>є втручання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Проводячи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  <a:r>
              <a:rPr lang="ru-RU" dirty="0" err="1" smtClean="0"/>
              <a:t>діагностичні</a:t>
            </a:r>
            <a:r>
              <a:rPr lang="ru-RU" dirty="0" smtClean="0"/>
              <a:t> </a:t>
            </a:r>
            <a:r>
              <a:rPr lang="ru-RU" dirty="0" err="1" smtClean="0"/>
              <a:t>проби</a:t>
            </a:r>
            <a:r>
              <a:rPr lang="ru-RU" dirty="0" smtClean="0"/>
              <a:t> та 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фахівцям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92685"/>
            <a:ext cx="8229600" cy="344462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• </a:t>
            </a:r>
            <a:r>
              <a:rPr lang="ru-RU" dirty="0" err="1" smtClean="0"/>
              <a:t>звертати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та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те,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smtClean="0"/>
              <a:t>час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фіксувати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фіксувати</a:t>
            </a:r>
            <a:r>
              <a:rPr lang="ru-RU" dirty="0" smtClean="0"/>
              <a:t> </a:t>
            </a: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дитиною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навичкою</a:t>
            </a:r>
            <a:endParaRPr lang="ru-RU" dirty="0" smtClean="0"/>
          </a:p>
          <a:p>
            <a:r>
              <a:rPr lang="ru-RU" dirty="0" smtClean="0"/>
              <a:t>• максимально </a:t>
            </a:r>
            <a:r>
              <a:rPr lang="ru-RU" dirty="0" err="1" smtClean="0"/>
              <a:t>докладно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детально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того, як вона </a:t>
            </a:r>
            <a:r>
              <a:rPr lang="ru-RU" dirty="0" err="1" smtClean="0"/>
              <a:t>використовує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гри</a:t>
            </a:r>
            <a:r>
              <a:rPr lang="ru-RU" dirty="0" smtClean="0"/>
              <a:t>,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пізнання</a:t>
            </a:r>
            <a:r>
              <a:rPr lang="ru-RU" dirty="0" smtClean="0"/>
              <a:t>, </a:t>
            </a:r>
            <a:r>
              <a:rPr lang="ru-RU" dirty="0" err="1" smtClean="0"/>
              <a:t>переміщення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 – </a:t>
            </a:r>
            <a:r>
              <a:rPr lang="ru-RU" dirty="0" err="1" smtClean="0"/>
              <a:t>тобто</a:t>
            </a:r>
            <a:r>
              <a:rPr lang="ru-RU" dirty="0" smtClean="0"/>
              <a:t> в </a:t>
            </a:r>
            <a:r>
              <a:rPr lang="ru-RU" dirty="0" err="1" smtClean="0"/>
              <a:t>щоденній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ІІ. </a:t>
            </a:r>
            <a:r>
              <a:rPr lang="ru-RU" dirty="0" err="1" smtClean="0"/>
              <a:t>Командне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координатора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uk-UA" dirty="0" smtClean="0"/>
              <a:t>Аналіз </a:t>
            </a:r>
            <a:r>
              <a:rPr lang="ru-RU" dirty="0" err="1" smtClean="0"/>
              <a:t>відео</a:t>
            </a:r>
            <a:r>
              <a:rPr lang="uk-UA" dirty="0" smtClean="0"/>
              <a:t>, опитувальника, первинну оцінку потреб</a:t>
            </a:r>
          </a:p>
          <a:p>
            <a:r>
              <a:rPr lang="uk-UA" dirty="0" smtClean="0"/>
              <a:t>Ідеї для узгодження запиту.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IV. </a:t>
            </a:r>
            <a:r>
              <a:rPr lang="ru-RU" b="1" dirty="0" err="1" smtClean="0"/>
              <a:t>Зустріч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батьками: </a:t>
            </a:r>
            <a:r>
              <a:rPr lang="ru-RU" b="1" dirty="0" err="1" smtClean="0"/>
              <a:t>обговорення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первинної</a:t>
            </a:r>
            <a:r>
              <a:rPr lang="ru-RU" b="1" dirty="0" smtClean="0"/>
              <a:t> </a:t>
            </a:r>
            <a:r>
              <a:rPr lang="ru-RU" b="1" dirty="0" err="1" smtClean="0"/>
              <a:t>оцінки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узгодження</a:t>
            </a:r>
            <a:r>
              <a:rPr lang="ru-RU" b="1" dirty="0" smtClean="0"/>
              <a:t> </a:t>
            </a:r>
            <a:r>
              <a:rPr lang="ru-RU" b="1" dirty="0" err="1" smtClean="0"/>
              <a:t>запиту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50 хвилин</a:t>
            </a:r>
          </a:p>
          <a:p>
            <a:r>
              <a:rPr lang="uk-UA" dirty="0" smtClean="0"/>
              <a:t>Присутні фахівці: команда, </a:t>
            </a:r>
            <a:r>
              <a:rPr lang="uk-UA" dirty="0" err="1" smtClean="0"/>
              <a:t>інтерв</a:t>
            </a:r>
            <a:r>
              <a:rPr lang="uk-UA" dirty="0" err="1" smtClean="0"/>
              <a:t>‘</a:t>
            </a:r>
            <a:r>
              <a:rPr lang="uk-UA" dirty="0" err="1" smtClean="0"/>
              <a:t>юєри</a:t>
            </a:r>
            <a:r>
              <a:rPr lang="uk-UA" dirty="0" smtClean="0"/>
              <a:t>.</a:t>
            </a:r>
          </a:p>
          <a:p>
            <a:r>
              <a:rPr lang="ru-RU" b="1" dirty="0" err="1" smtClean="0"/>
              <a:t>Цілі</a:t>
            </a:r>
            <a:r>
              <a:rPr lang="ru-RU" b="1" dirty="0" smtClean="0"/>
              <a:t> </a:t>
            </a:r>
            <a:r>
              <a:rPr lang="ru-RU" b="1" dirty="0" err="1" smtClean="0"/>
              <a:t>цієї</a:t>
            </a:r>
            <a:r>
              <a:rPr lang="ru-RU" b="1" dirty="0" smtClean="0"/>
              <a:t> </a:t>
            </a:r>
            <a:r>
              <a:rPr lang="ru-RU" b="1" dirty="0" err="1" smtClean="0"/>
              <a:t>зустрічі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знайомство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командою </a:t>
            </a:r>
            <a:r>
              <a:rPr lang="ru-RU" dirty="0" err="1" smtClean="0"/>
              <a:t>фахівців</a:t>
            </a:r>
            <a:r>
              <a:rPr lang="ru-RU" dirty="0" smtClean="0"/>
              <a:t>, яка буде </a:t>
            </a:r>
            <a:r>
              <a:rPr lang="ru-RU" dirty="0" err="1" smtClean="0"/>
              <a:t>безпосередньо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узгодження</a:t>
            </a:r>
            <a:r>
              <a:rPr lang="ru-RU" dirty="0" smtClean="0"/>
              <a:t> </a:t>
            </a:r>
            <a:r>
              <a:rPr lang="ru-RU" dirty="0" err="1" smtClean="0"/>
              <a:t>запиту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буде основою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знайомство</a:t>
            </a:r>
            <a:r>
              <a:rPr lang="ru-RU" dirty="0" smtClean="0"/>
              <a:t> та </a:t>
            </a:r>
            <a:r>
              <a:rPr lang="ru-RU" dirty="0" err="1" smtClean="0"/>
              <a:t>обговорення</a:t>
            </a:r>
            <a:r>
              <a:rPr lang="ru-RU" dirty="0" smtClean="0"/>
              <a:t> правилами </a:t>
            </a:r>
            <a:r>
              <a:rPr lang="ru-RU" dirty="0" err="1" smtClean="0"/>
              <a:t>роботи</a:t>
            </a:r>
            <a:r>
              <a:rPr lang="ru-RU" dirty="0" smtClean="0"/>
              <a:t> центру та </a:t>
            </a:r>
            <a:r>
              <a:rPr lang="ru-RU" dirty="0" err="1" smtClean="0"/>
              <a:t>отримання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 для узгодження запиту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• Ми зараз </a:t>
            </a:r>
            <a:r>
              <a:rPr lang="ru-RU" dirty="0" err="1" smtClean="0"/>
              <a:t>обговорюємо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. Як вам </a:t>
            </a:r>
            <a:r>
              <a:rPr lang="ru-RU" dirty="0" err="1" smtClean="0"/>
              <a:t>здається</a:t>
            </a:r>
            <a:r>
              <a:rPr lang="ru-RU" dirty="0" smtClean="0"/>
              <a:t>, на </a:t>
            </a:r>
            <a:r>
              <a:rPr lang="ru-RU" dirty="0" err="1" smtClean="0"/>
              <a:t>що</a:t>
            </a:r>
            <a:r>
              <a:rPr lang="ru-RU" dirty="0" smtClean="0"/>
              <a:t> нам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в першу </a:t>
            </a:r>
            <a:r>
              <a:rPr lang="ru-RU" dirty="0" err="1" smtClean="0"/>
              <a:t>чергу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•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небажану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)?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заважає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• Як вам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(вона) не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(</a:t>
            </a:r>
            <a:r>
              <a:rPr lang="ru-RU" dirty="0" err="1" smtClean="0"/>
              <a:t>назвати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назвали </a:t>
            </a:r>
            <a:r>
              <a:rPr lang="ru-RU" dirty="0" smtClean="0"/>
              <a:t>батьки)? Давайте </a:t>
            </a:r>
            <a:r>
              <a:rPr lang="ru-RU" dirty="0" err="1" smtClean="0"/>
              <a:t>поміркуємо</a:t>
            </a:r>
            <a:r>
              <a:rPr lang="ru-RU" dirty="0" smtClean="0"/>
              <a:t> разом,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основна</a:t>
            </a:r>
            <a:r>
              <a:rPr lang="ru-RU" dirty="0" smtClean="0"/>
              <a:t> проблема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робили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проблему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результату</a:t>
            </a:r>
            <a:r>
              <a:rPr lang="ru-RU" dirty="0" smtClean="0"/>
              <a:t>)?</a:t>
            </a:r>
          </a:p>
          <a:p>
            <a:r>
              <a:rPr lang="ru-RU" dirty="0" smtClean="0"/>
              <a:t>• Як вам </a:t>
            </a:r>
            <a:r>
              <a:rPr lang="ru-RU" dirty="0" err="1" smtClean="0"/>
              <a:t>здається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дитині</a:t>
            </a:r>
            <a:r>
              <a:rPr lang="ru-RU" dirty="0" smtClean="0"/>
              <a:t> зараз?</a:t>
            </a:r>
          </a:p>
          <a:p>
            <a:r>
              <a:rPr lang="ru-RU" dirty="0" smtClean="0"/>
              <a:t>• Як </a:t>
            </a:r>
            <a:r>
              <a:rPr lang="ru-RU" dirty="0" err="1" smtClean="0"/>
              <a:t>зміниться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вона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навчиться</a:t>
            </a:r>
            <a:r>
              <a:rPr lang="ru-RU" dirty="0" smtClean="0"/>
              <a:t>?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endParaRPr lang="ru-RU" dirty="0" smtClean="0"/>
          </a:p>
          <a:p>
            <a:r>
              <a:rPr lang="ru-RU" dirty="0" smtClean="0"/>
              <a:t>вам?</a:t>
            </a:r>
          </a:p>
          <a:p>
            <a:r>
              <a:rPr lang="ru-RU" dirty="0" smtClean="0"/>
              <a:t>•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проблемою </a:t>
            </a:r>
            <a:r>
              <a:rPr lang="ru-RU" dirty="0" err="1" smtClean="0"/>
              <a:t>частіше</a:t>
            </a:r>
            <a:r>
              <a:rPr lang="ru-RU" dirty="0" smtClean="0"/>
              <a:t> за</a:t>
            </a:r>
          </a:p>
          <a:p>
            <a:r>
              <a:rPr lang="ru-RU" dirty="0" smtClean="0"/>
              <a:t>все,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ми могли б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вчити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Чому</a:t>
            </a:r>
            <a:r>
              <a:rPr lang="ru-RU" dirty="0" smtClean="0"/>
              <a:t>, на ваш </a:t>
            </a:r>
            <a:r>
              <a:rPr lang="ru-RU" dirty="0" err="1" smtClean="0"/>
              <a:t>погляд</a:t>
            </a:r>
            <a:r>
              <a:rPr lang="ru-RU" dirty="0" smtClean="0"/>
              <a:t>,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навчитися</a:t>
            </a:r>
            <a:r>
              <a:rPr lang="ru-RU" dirty="0" smtClean="0"/>
              <a:t> </a:t>
            </a:r>
            <a:r>
              <a:rPr lang="ru-RU" dirty="0" err="1" smtClean="0"/>
              <a:t>дитині</a:t>
            </a:r>
            <a:r>
              <a:rPr lang="ru-RU" dirty="0" smtClean="0"/>
              <a:t> </a:t>
            </a:r>
            <a:r>
              <a:rPr lang="ru-RU" dirty="0" err="1" smtClean="0"/>
              <a:t>найближчим</a:t>
            </a:r>
            <a:r>
              <a:rPr lang="ru-RU" dirty="0" smtClean="0"/>
              <a:t> часом</a:t>
            </a:r>
          </a:p>
          <a:p>
            <a:r>
              <a:rPr lang="ru-RU" dirty="0" smtClean="0"/>
              <a:t>(через 3-4 </a:t>
            </a:r>
            <a:r>
              <a:rPr lang="ru-RU" dirty="0" err="1" smtClean="0"/>
              <a:t>місяці</a:t>
            </a:r>
            <a:r>
              <a:rPr lang="ru-RU" dirty="0" smtClean="0"/>
              <a:t>)?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Ви</a:t>
            </a:r>
            <a:r>
              <a:rPr lang="ru-RU" dirty="0" smtClean="0"/>
              <a:t> б </a:t>
            </a:r>
            <a:r>
              <a:rPr lang="ru-RU" dirty="0" err="1" smtClean="0"/>
              <a:t>хотіли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</a:t>
            </a:r>
            <a:r>
              <a:rPr lang="ru-RU" dirty="0" smtClean="0"/>
              <a:t> 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Узгоджений</a:t>
            </a:r>
            <a:r>
              <a:rPr lang="ru-RU" dirty="0" smtClean="0"/>
              <a:t> запит не </a:t>
            </a:r>
            <a:r>
              <a:rPr lang="ru-RU" dirty="0" err="1" smtClean="0"/>
              <a:t>є</a:t>
            </a:r>
            <a:r>
              <a:rPr lang="ru-RU" dirty="0" smtClean="0"/>
              <a:t> «</a:t>
            </a:r>
            <a:r>
              <a:rPr lang="ru-RU" dirty="0" err="1" smtClean="0"/>
              <a:t>замовленням</a:t>
            </a:r>
            <a:r>
              <a:rPr lang="ru-RU" dirty="0" smtClean="0"/>
              <a:t>»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призначенням</a:t>
            </a:r>
            <a:r>
              <a:rPr lang="ru-RU" dirty="0" smtClean="0"/>
              <a:t>»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продукт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та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подальшої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V.</a:t>
            </a:r>
            <a:r>
              <a:rPr lang="ru-RU" b="1" dirty="0" smtClean="0"/>
              <a:t> </a:t>
            </a:r>
            <a:r>
              <a:rPr lang="ru-RU" dirty="0" err="1" smtClean="0"/>
              <a:t>Поглиблена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</a:t>
            </a:r>
            <a:r>
              <a:rPr lang="ru-RU" dirty="0" err="1" smtClean="0"/>
              <a:t>запиту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1-3 </a:t>
            </a:r>
            <a:r>
              <a:rPr lang="uk-UA" dirty="0" smtClean="0"/>
              <a:t>зустрічі</a:t>
            </a:r>
          </a:p>
          <a:p>
            <a:r>
              <a:rPr lang="uk-UA" dirty="0" smtClean="0"/>
              <a:t>Візит до дому</a:t>
            </a:r>
          </a:p>
          <a:p>
            <a:r>
              <a:rPr lang="uk-UA" dirty="0" smtClean="0"/>
              <a:t>Методики </a:t>
            </a:r>
            <a:r>
              <a:rPr lang="en-US" dirty="0" smtClean="0"/>
              <a:t>– </a:t>
            </a:r>
            <a:r>
              <a:rPr lang="uk-UA" b="1" dirty="0" err="1" smtClean="0"/>
              <a:t>фіз.терапевт</a:t>
            </a:r>
            <a:r>
              <a:rPr lang="uk-UA" dirty="0" smtClean="0"/>
              <a:t> </a:t>
            </a:r>
            <a:r>
              <a:rPr lang="en-US" dirty="0" smtClean="0"/>
              <a:t>«BMS</a:t>
            </a:r>
            <a:r>
              <a:rPr lang="en-US" dirty="0" smtClean="0"/>
              <a:t>», «GMFM», GMF-CS, </a:t>
            </a:r>
            <a:r>
              <a:rPr lang="ru-RU" dirty="0" smtClean="0"/>
              <a:t>шкалу Альберта; </a:t>
            </a:r>
            <a:r>
              <a:rPr lang="ru-RU" b="1" dirty="0" smtClean="0"/>
              <a:t>логопед </a:t>
            </a:r>
            <a:r>
              <a:rPr lang="ru-RU" dirty="0" smtClean="0"/>
              <a:t>– </a:t>
            </a:r>
            <a:r>
              <a:rPr lang="ru-RU" dirty="0" err="1" smtClean="0"/>
              <a:t>матрицю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мовленнєвого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b="1" dirty="0" smtClean="0"/>
              <a:t>психолог</a:t>
            </a:r>
            <a:r>
              <a:rPr lang="ru-RU" dirty="0" smtClean="0"/>
              <a:t> – </a:t>
            </a:r>
            <a:r>
              <a:rPr lang="ru-RU" dirty="0" err="1" smtClean="0"/>
              <a:t>інтерв’ю</a:t>
            </a:r>
            <a:r>
              <a:rPr lang="ru-RU" dirty="0" smtClean="0"/>
              <a:t> «</a:t>
            </a:r>
            <a:r>
              <a:rPr lang="ru-RU" dirty="0" err="1" smtClean="0"/>
              <a:t>Дитячо-батьківський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», </a:t>
            </a:r>
            <a:r>
              <a:rPr lang="en-US" dirty="0" smtClean="0"/>
              <a:t>ADOS, ADIR, CARS. </a:t>
            </a:r>
            <a:r>
              <a:rPr lang="ru-RU" dirty="0" smtClean="0"/>
              <a:t>Для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повсякденної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(рутин</a:t>
            </a:r>
            <a:r>
              <a:rPr lang="ru-RU" dirty="0" smtClean="0"/>
              <a:t>)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Методика «</a:t>
            </a:r>
            <a:r>
              <a:rPr lang="ru-RU" dirty="0" err="1" smtClean="0"/>
              <a:t>Інтерв’ю</a:t>
            </a:r>
            <a:r>
              <a:rPr lang="ru-RU" dirty="0" smtClean="0"/>
              <a:t> рутинного дня</a:t>
            </a:r>
            <a:r>
              <a:rPr lang="ru-RU" dirty="0" smtClean="0"/>
              <a:t>».</a:t>
            </a:r>
          </a:p>
          <a:p>
            <a:r>
              <a:rPr lang="uk-UA" dirty="0" smtClean="0"/>
              <a:t>Консультація педіатра, невролога.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Щоб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Іванко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сам </a:t>
            </a:r>
            <a:r>
              <a:rPr lang="ru-RU" dirty="0" err="1" smtClean="0"/>
              <a:t>їсти</a:t>
            </a:r>
            <a:r>
              <a:rPr lang="ru-RU" dirty="0" smtClean="0"/>
              <a:t> ложкою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Іванко</a:t>
            </a:r>
            <a:r>
              <a:rPr lang="ru-RU" dirty="0" smtClean="0"/>
              <a:t> </a:t>
            </a:r>
            <a:r>
              <a:rPr lang="ru-RU" dirty="0" err="1" smtClean="0"/>
              <a:t>вміє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сам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вміє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за</a:t>
            </a:r>
          </a:p>
          <a:p>
            <a:r>
              <a:rPr lang="ru-RU" dirty="0" err="1" smtClean="0"/>
              <a:t>підтримки</a:t>
            </a:r>
            <a:r>
              <a:rPr lang="ru-RU" dirty="0" smtClean="0"/>
              <a:t> ДОРОСЛОГО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чим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складнощі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як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попередньої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гри</a:t>
            </a:r>
            <a:r>
              <a:rPr lang="ru-RU" dirty="0" smtClean="0"/>
              <a:t>) до</a:t>
            </a:r>
          </a:p>
          <a:p>
            <a:r>
              <a:rPr lang="ru-RU" dirty="0" err="1" smtClean="0"/>
              <a:t>годування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як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годування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де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годування</a:t>
            </a:r>
            <a:r>
              <a:rPr lang="ru-RU" dirty="0" smtClean="0"/>
              <a:t> (на </a:t>
            </a:r>
            <a:r>
              <a:rPr lang="ru-RU" dirty="0" err="1" smtClean="0"/>
              <a:t>кухні</a:t>
            </a:r>
            <a:r>
              <a:rPr lang="ru-RU" dirty="0" smtClean="0"/>
              <a:t>, в </a:t>
            </a:r>
            <a:r>
              <a:rPr lang="ru-RU" dirty="0" err="1" smtClean="0"/>
              <a:t>кімнату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позі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при </a:t>
            </a:r>
            <a:r>
              <a:rPr lang="ru-RU" dirty="0" err="1" smtClean="0"/>
              <a:t>годуванні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поза </a:t>
            </a:r>
            <a:r>
              <a:rPr lang="ru-RU" dirty="0" err="1" smtClean="0"/>
              <a:t>є</a:t>
            </a:r>
            <a:endParaRPr lang="ru-RU" dirty="0" smtClean="0"/>
          </a:p>
          <a:p>
            <a:r>
              <a:rPr lang="ru-RU" dirty="0" err="1" smtClean="0"/>
              <a:t>стабільною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утримувати</a:t>
            </a:r>
            <a:r>
              <a:rPr lang="ru-RU" dirty="0" smtClean="0"/>
              <a:t> позу;</a:t>
            </a:r>
          </a:p>
          <a:p>
            <a:r>
              <a:rPr lang="ru-RU" dirty="0" smtClean="0"/>
              <a:t>- де </a:t>
            </a:r>
            <a:r>
              <a:rPr lang="ru-RU" dirty="0" err="1" smtClean="0"/>
              <a:t>сидить</a:t>
            </a:r>
            <a:r>
              <a:rPr lang="ru-RU" dirty="0" smtClean="0"/>
              <a:t> </a:t>
            </a:r>
            <a:r>
              <a:rPr lang="ru-RU" dirty="0" err="1" smtClean="0"/>
              <a:t>дорослий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годує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як </a:t>
            </a:r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та яке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консистенція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залучений</a:t>
            </a:r>
            <a:r>
              <a:rPr lang="ru-RU" dirty="0" smtClean="0"/>
              <a:t> </a:t>
            </a:r>
            <a:r>
              <a:rPr lang="ru-RU" dirty="0" err="1" smtClean="0"/>
              <a:t>Іванко</a:t>
            </a:r>
            <a:r>
              <a:rPr lang="ru-RU" dirty="0" smtClean="0"/>
              <a:t> у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годування</a:t>
            </a:r>
            <a:r>
              <a:rPr lang="ru-RU" dirty="0" smtClean="0"/>
              <a:t>, як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в </a:t>
            </a:r>
            <a:r>
              <a:rPr lang="ru-RU" dirty="0" err="1" smtClean="0"/>
              <a:t>процесі</a:t>
            </a:r>
            <a:endParaRPr lang="ru-RU" dirty="0" smtClean="0"/>
          </a:p>
          <a:p>
            <a:r>
              <a:rPr lang="ru-RU" dirty="0" err="1" smtClean="0"/>
              <a:t>годування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як </a:t>
            </a:r>
            <a:r>
              <a:rPr lang="ru-RU" dirty="0" err="1" smtClean="0"/>
              <a:t>Іванко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чогось</a:t>
            </a:r>
            <a:r>
              <a:rPr lang="ru-RU" dirty="0" smtClean="0"/>
              <a:t>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не </a:t>
            </a:r>
            <a:r>
              <a:rPr lang="ru-RU" dirty="0" err="1" smtClean="0"/>
              <a:t>хоче</a:t>
            </a:r>
            <a:r>
              <a:rPr lang="ru-RU" dirty="0" smtClean="0"/>
              <a:t>, як </a:t>
            </a:r>
            <a:r>
              <a:rPr lang="ru-RU" dirty="0" err="1" smtClean="0"/>
              <a:t>сповіщає</a:t>
            </a:r>
            <a:r>
              <a:rPr lang="ru-RU" dirty="0" smtClean="0"/>
              <a:t> про </a:t>
            </a:r>
            <a:r>
              <a:rPr lang="ru-RU" dirty="0" err="1" smtClean="0"/>
              <a:t>свої</a:t>
            </a:r>
            <a:endParaRPr lang="ru-RU" dirty="0" smtClean="0"/>
          </a:p>
          <a:p>
            <a:r>
              <a:rPr lang="ru-RU" dirty="0" err="1" smtClean="0"/>
              <a:t>бажання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як </a:t>
            </a:r>
            <a:r>
              <a:rPr lang="ru-RU" dirty="0" err="1" smtClean="0"/>
              <a:t>Іванко</a:t>
            </a:r>
            <a:r>
              <a:rPr lang="ru-RU" dirty="0" smtClean="0"/>
              <a:t> </a:t>
            </a:r>
            <a:r>
              <a:rPr lang="ru-RU" dirty="0" err="1" smtClean="0"/>
              <a:t>вчиться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засвоює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поставлені</a:t>
            </a:r>
            <a:endParaRPr lang="ru-RU" dirty="0" smtClean="0"/>
          </a:p>
          <a:p>
            <a:r>
              <a:rPr lang="ru-RU" dirty="0" smtClean="0"/>
              <a:t>перед ним </a:t>
            </a:r>
            <a:r>
              <a:rPr lang="ru-RU" dirty="0" err="1" smtClean="0"/>
              <a:t>завдання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мотивацією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функціями</a:t>
            </a:r>
            <a:r>
              <a:rPr lang="ru-RU" dirty="0" smtClean="0"/>
              <a:t> </a:t>
            </a:r>
            <a:r>
              <a:rPr lang="ru-RU" dirty="0" err="1" smtClean="0"/>
              <a:t>жування</a:t>
            </a:r>
            <a:r>
              <a:rPr lang="ru-RU" dirty="0" smtClean="0"/>
              <a:t>, </a:t>
            </a:r>
            <a:r>
              <a:rPr lang="ru-RU" dirty="0" err="1" smtClean="0"/>
              <a:t>ковтання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 </a:t>
            </a:r>
            <a:r>
              <a:rPr lang="ru-RU" dirty="0" err="1" smtClean="0"/>
              <a:t>інш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VI.</a:t>
            </a:r>
            <a:r>
              <a:rPr lang="ru-RU" b="1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батьками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поглибленої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ru-RU" dirty="0" err="1" smtClean="0"/>
              <a:t>побудов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899592" y="1772816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2266" r="47151" b="28516"/>
          <a:stretch>
            <a:fillRect/>
          </a:stretch>
        </p:blipFill>
        <p:spPr bwMode="auto">
          <a:xfrm>
            <a:off x="3059832" y="2177480"/>
            <a:ext cx="46805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Постановка </a:t>
            </a:r>
            <a:r>
              <a:rPr lang="ru-RU" dirty="0" err="1" smtClean="0"/>
              <a:t>цілей</a:t>
            </a:r>
            <a:r>
              <a:rPr lang="ru-RU" dirty="0" smtClean="0"/>
              <a:t> в </a:t>
            </a:r>
            <a:r>
              <a:rPr lang="ru-RU" dirty="0" err="1" smtClean="0"/>
              <a:t>форматі</a:t>
            </a:r>
            <a:r>
              <a:rPr lang="ru-RU" dirty="0" smtClean="0"/>
              <a:t> SМАRТ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S</a:t>
            </a:r>
            <a:r>
              <a:rPr lang="ru-RU" dirty="0" err="1" smtClean="0"/>
              <a:t>pecific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конкретними</a:t>
            </a:r>
            <a:r>
              <a:rPr lang="ru-RU" dirty="0" smtClean="0"/>
              <a:t>, а значить </a:t>
            </a:r>
            <a:r>
              <a:rPr lang="ru-RU" dirty="0" err="1" smtClean="0"/>
              <a:t>зрозумілими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фахівцям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батькам;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easurable </a:t>
            </a:r>
            <a:r>
              <a:rPr lang="en-US" dirty="0" smtClean="0"/>
              <a:t>– </a:t>
            </a:r>
            <a:r>
              <a:rPr lang="ru-RU" dirty="0" smtClean="0"/>
              <a:t>такими,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виміряти</a:t>
            </a:r>
            <a:r>
              <a:rPr lang="ru-RU" dirty="0" smtClean="0"/>
              <a:t>, коли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A</a:t>
            </a:r>
            <a:r>
              <a:rPr lang="ru-RU" dirty="0" err="1" smtClean="0"/>
              <a:t>chievable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досяжними</a:t>
            </a:r>
            <a:r>
              <a:rPr lang="ru-RU" dirty="0" smtClean="0"/>
              <a:t>, коли </a:t>
            </a:r>
            <a:r>
              <a:rPr lang="ru-RU" dirty="0" err="1" smtClean="0"/>
              <a:t>враховуються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,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та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R</a:t>
            </a:r>
            <a:r>
              <a:rPr lang="ru-RU" dirty="0" err="1" smtClean="0"/>
              <a:t>elevant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актуальними</a:t>
            </a:r>
            <a:r>
              <a:rPr lang="ru-RU" dirty="0" smtClean="0"/>
              <a:t>, </a:t>
            </a:r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в </a:t>
            </a:r>
            <a:r>
              <a:rPr lang="ru-RU" dirty="0" err="1" smtClean="0"/>
              <a:t>даний</a:t>
            </a:r>
            <a:r>
              <a:rPr lang="ru-RU" dirty="0" smtClean="0"/>
              <a:t> момент;</a:t>
            </a:r>
          </a:p>
          <a:p>
            <a:r>
              <a:rPr lang="ru-RU" b="1" dirty="0" err="1" smtClean="0"/>
              <a:t>T</a:t>
            </a:r>
            <a:r>
              <a:rPr lang="ru-RU" dirty="0" err="1" smtClean="0"/>
              <a:t>imed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певними</a:t>
            </a:r>
            <a:r>
              <a:rPr lang="ru-RU" dirty="0" smtClean="0"/>
              <a:t> за часом,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вказані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, </a:t>
            </a:r>
            <a:r>
              <a:rPr lang="ru-RU" dirty="0" smtClean="0"/>
              <a:t>коли буде </a:t>
            </a:r>
            <a:r>
              <a:rPr lang="ru-RU" dirty="0" err="1" smtClean="0"/>
              <a:t>отримано</a:t>
            </a:r>
            <a:r>
              <a:rPr lang="ru-RU" dirty="0" smtClean="0"/>
              <a:t> результат,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VI</a:t>
            </a:r>
            <a:r>
              <a:rPr lang="uk-UA" dirty="0" smtClean="0"/>
              <a:t>І</a:t>
            </a:r>
            <a:r>
              <a:rPr lang="en-US" dirty="0" smtClean="0"/>
              <a:t>.</a:t>
            </a:r>
            <a:r>
              <a:rPr lang="ru-RU" b="1" dirty="0" smtClean="0"/>
              <a:t>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Реалізація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раннього</a:t>
            </a:r>
            <a:r>
              <a:rPr lang="ru-RU" b="1" dirty="0" smtClean="0"/>
              <a:t> </a:t>
            </a:r>
            <a:r>
              <a:rPr lang="ru-RU" b="1" dirty="0" err="1" smtClean="0"/>
              <a:t>втручання</a:t>
            </a:r>
            <a:endParaRPr lang="ru-RU" b="1" dirty="0" smtClean="0"/>
          </a:p>
          <a:p>
            <a:r>
              <a:rPr lang="ru-RU" dirty="0" smtClean="0"/>
              <a:t>1 </a:t>
            </a:r>
            <a:r>
              <a:rPr lang="ru-RU" dirty="0" err="1" smtClean="0"/>
              <a:t>або</a:t>
            </a:r>
            <a:r>
              <a:rPr lang="ru-RU" dirty="0" smtClean="0"/>
              <a:t> 2 рази на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центру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візити</a:t>
            </a:r>
            <a:r>
              <a:rPr lang="ru-RU" dirty="0" smtClean="0"/>
              <a:t> в рамках </a:t>
            </a:r>
            <a:r>
              <a:rPr lang="ru-RU" dirty="0" err="1" smtClean="0"/>
              <a:t>програми</a:t>
            </a:r>
            <a:r>
              <a:rPr lang="ru-RU" dirty="0" smtClean="0"/>
              <a:t> / в </a:t>
            </a:r>
            <a:r>
              <a:rPr lang="ru-RU" dirty="0" err="1" smtClean="0"/>
              <a:t>центрі</a:t>
            </a:r>
            <a:endParaRPr lang="ru-RU" dirty="0" smtClean="0"/>
          </a:p>
          <a:p>
            <a:r>
              <a:rPr lang="uk-UA" dirty="0" smtClean="0"/>
              <a:t>Принципи індивідуальних / групових занять: </a:t>
            </a:r>
            <a:r>
              <a:rPr lang="uk-UA" b="1" dirty="0" smtClean="0"/>
              <a:t>постійний час, тривалість, організований простір, батьки – учасники.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Intervention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</a:t>
            </a:r>
            <a:r>
              <a:rPr lang="ru-RU" dirty="0" err="1" smtClean="0"/>
              <a:t>міждисциплінарна</a:t>
            </a:r>
            <a:r>
              <a:rPr lang="ru-RU" dirty="0" smtClean="0"/>
              <a:t> </a:t>
            </a:r>
            <a:r>
              <a:rPr lang="ru-RU" dirty="0" err="1" smtClean="0"/>
              <a:t>сімейно-центрована</a:t>
            </a:r>
            <a:r>
              <a:rPr lang="ru-RU" dirty="0" smtClean="0"/>
              <a:t> система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 </a:t>
            </a:r>
            <a:r>
              <a:rPr lang="ru-RU" dirty="0" smtClean="0"/>
              <a:t>1-4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та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та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b="1" dirty="0" err="1" smtClean="0"/>
              <a:t>родини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b="1" dirty="0" err="1" smtClean="0"/>
              <a:t>Оцінка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ефективності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раннього</a:t>
            </a:r>
            <a:r>
              <a:rPr lang="ru-RU" b="1" dirty="0" smtClean="0"/>
              <a:t> </a:t>
            </a:r>
            <a:r>
              <a:rPr lang="ru-RU" b="1" dirty="0" err="1" smtClean="0"/>
              <a:t>втручання</a:t>
            </a:r>
            <a:endParaRPr lang="ru-RU" b="1" dirty="0" smtClean="0"/>
          </a:p>
          <a:p>
            <a:endParaRPr lang="uk-UA" b="1" dirty="0" smtClean="0"/>
          </a:p>
          <a:p>
            <a:r>
              <a:rPr lang="ru-RU" dirty="0" err="1" smtClean="0"/>
              <a:t>Критеріями</a:t>
            </a:r>
            <a:r>
              <a:rPr lang="ru-RU" dirty="0" smtClean="0"/>
              <a:t> </a:t>
            </a:r>
            <a:r>
              <a:rPr lang="ru-RU" dirty="0" err="1" smtClean="0"/>
              <a:t>оцінками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РВ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SMART-цілі</a:t>
            </a:r>
            <a:r>
              <a:rPr lang="ru-RU" dirty="0" smtClean="0"/>
              <a:t>, </a:t>
            </a:r>
            <a:r>
              <a:rPr lang="ru-RU" dirty="0" err="1" smtClean="0"/>
              <a:t>суб’єктивна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батьками та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оціночних</a:t>
            </a:r>
            <a:r>
              <a:rPr lang="ru-RU" dirty="0" smtClean="0"/>
              <a:t> шкал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тестів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Вихід з програми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Вік дитини</a:t>
            </a:r>
          </a:p>
          <a:p>
            <a:r>
              <a:rPr lang="uk-UA" dirty="0" smtClean="0"/>
              <a:t>Зміна потреб родини</a:t>
            </a:r>
          </a:p>
          <a:p>
            <a:r>
              <a:rPr lang="uk-UA" dirty="0" smtClean="0"/>
              <a:t>Рішення родини, зміна обставин</a:t>
            </a:r>
          </a:p>
          <a:p>
            <a:endParaRPr lang="uk-UA" dirty="0" smtClean="0"/>
          </a:p>
          <a:p>
            <a:r>
              <a:rPr lang="ru-RU" dirty="0" err="1" smtClean="0"/>
              <a:t>Обговорення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батьками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smtClean="0"/>
              <a:t>РВ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в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за 6 – </a:t>
            </a:r>
            <a:r>
              <a:rPr lang="ru-RU" dirty="0" smtClean="0"/>
              <a:t>9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РВ.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Напрямки роботи за програмою РВ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7812360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робочого</a:t>
            </a:r>
            <a:r>
              <a:rPr lang="ru-RU" dirty="0" smtClean="0"/>
              <a:t> часу в </a:t>
            </a:r>
            <a:r>
              <a:rPr lang="ru-RU" dirty="0" err="1" smtClean="0"/>
              <a:t>послузі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розподіляється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smtClean="0"/>
              <a:t>чином: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r>
              <a:rPr lang="ru-RU" dirty="0" smtClean="0"/>
              <a:t> </a:t>
            </a:r>
            <a:r>
              <a:rPr lang="ru-RU" dirty="0" err="1" smtClean="0"/>
              <a:t>адміністратора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становить </a:t>
            </a:r>
            <a:r>
              <a:rPr lang="ru-RU" dirty="0" smtClean="0"/>
              <a:t>5,01 % часу, </a:t>
            </a:r>
            <a:r>
              <a:rPr lang="ru-RU" dirty="0" err="1" smtClean="0"/>
              <a:t>власне</a:t>
            </a:r>
            <a:r>
              <a:rPr lang="ru-RU" dirty="0" smtClean="0"/>
              <a:t>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60,25 % часу,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командні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34,74 %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часу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Напрямки роботи </a:t>
            </a:r>
            <a:r>
              <a:rPr lang="uk-UA" dirty="0" smtClean="0"/>
              <a:t>к</a:t>
            </a:r>
            <a:r>
              <a:rPr lang="uk-UA" dirty="0" smtClean="0"/>
              <a:t>оманди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91680" y="188640"/>
          <a:ext cx="10369152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7424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Клієнтами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виховують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 до 4-х </a:t>
            </a:r>
            <a:r>
              <a:rPr lang="ru-RU" dirty="0" err="1" smtClean="0"/>
              <a:t>років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діагнозами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передбачають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розвитку,незалежно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затримками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зафіксовані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оціночних</a:t>
            </a:r>
            <a:r>
              <a:rPr lang="ru-RU" dirty="0" smtClean="0"/>
              <a:t> </a:t>
            </a:r>
            <a:r>
              <a:rPr lang="ru-RU" dirty="0" smtClean="0"/>
              <a:t>шкал </a:t>
            </a:r>
            <a:r>
              <a:rPr lang="ru-RU" dirty="0" err="1" smtClean="0"/>
              <a:t>і</a:t>
            </a:r>
            <a:r>
              <a:rPr lang="ru-RU" dirty="0" smtClean="0"/>
              <a:t> методик;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ризиками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проблем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в </a:t>
            </a:r>
            <a:r>
              <a:rPr lang="ru-RU" dirty="0" err="1" smtClean="0"/>
              <a:t>розвиткові</a:t>
            </a:r>
            <a:r>
              <a:rPr lang="ru-RU" dirty="0" smtClean="0"/>
              <a:t> (</a:t>
            </a:r>
            <a:r>
              <a:rPr lang="ru-RU" dirty="0" err="1" smtClean="0"/>
              <a:t>біологічні</a:t>
            </a:r>
            <a:r>
              <a:rPr lang="ru-RU" dirty="0" smtClean="0"/>
              <a:t> та </a:t>
            </a:r>
            <a:r>
              <a:rPr lang="ru-RU" dirty="0" err="1" smtClean="0"/>
              <a:t>соціальні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Сімейноцентрованість</a:t>
            </a:r>
            <a:endParaRPr lang="ru-RU" dirty="0" smtClean="0"/>
          </a:p>
          <a:p>
            <a:r>
              <a:rPr lang="uk-UA" dirty="0" smtClean="0"/>
              <a:t>- Теорія прихильності</a:t>
            </a:r>
          </a:p>
          <a:p>
            <a:r>
              <a:rPr lang="uk-UA" dirty="0" smtClean="0"/>
              <a:t>- </a:t>
            </a:r>
            <a:r>
              <a:rPr lang="uk-UA" dirty="0" err="1" smtClean="0"/>
              <a:t>Фасілітуюче</a:t>
            </a:r>
            <a:r>
              <a:rPr lang="uk-UA" dirty="0" smtClean="0"/>
              <a:t> середовище (</a:t>
            </a:r>
            <a:r>
              <a:rPr lang="uk-UA" dirty="0" err="1" smtClean="0"/>
              <a:t>Віннікот</a:t>
            </a:r>
            <a:r>
              <a:rPr lang="uk-UA" dirty="0" smtClean="0"/>
              <a:t>).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Міждициплінарність</a:t>
            </a:r>
            <a:r>
              <a:rPr lang="ru-RU" dirty="0" smtClean="0"/>
              <a:t> та </a:t>
            </a:r>
            <a:r>
              <a:rPr lang="ru-RU" dirty="0" err="1" smtClean="0"/>
              <a:t>командність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Функціональний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в </a:t>
            </a:r>
            <a:r>
              <a:rPr lang="ru-RU" dirty="0" err="1" smtClean="0"/>
              <a:t>природньому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повсякденних</a:t>
            </a:r>
            <a:r>
              <a:rPr lang="ru-RU" dirty="0" smtClean="0"/>
              <a:t> рутин.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</a:t>
            </a:r>
            <a:r>
              <a:rPr lang="ru-RU" dirty="0" smtClean="0"/>
              <a:t>лгоритм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0197" t="25219" r="39956" b="14735"/>
          <a:stretch>
            <a:fillRect/>
          </a:stretch>
        </p:blipFill>
        <p:spPr bwMode="auto">
          <a:xfrm>
            <a:off x="1691680" y="1428397"/>
            <a:ext cx="6408712" cy="542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 err="1" smtClean="0"/>
              <a:t>батьк</a:t>
            </a:r>
            <a:r>
              <a:rPr lang="uk-UA" dirty="0" err="1" smtClean="0"/>
              <a:t>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Запит, скарги</a:t>
            </a:r>
          </a:p>
          <a:p>
            <a:r>
              <a:rPr lang="uk-UA" dirty="0" smtClean="0"/>
              <a:t>Зустріч з фахівцями (50 хвилин)</a:t>
            </a:r>
          </a:p>
          <a:p>
            <a:r>
              <a:rPr lang="uk-UA" dirty="0" smtClean="0"/>
              <a:t>Робота з координатором</a:t>
            </a:r>
          </a:p>
          <a:p>
            <a:r>
              <a:rPr lang="ru-RU" dirty="0" err="1" smtClean="0"/>
              <a:t>Опитувальник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KID -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- 16 месяцев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RCDI -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1 год 2 мес. - 3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года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6 мес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KID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www.orci72.ru/f/ques_kid.pdf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Бланк </a:t>
            </a:r>
            <a:r>
              <a:rPr lang="en-US" dirty="0" smtClean="0"/>
              <a:t>KID</a:t>
            </a:r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http://www.orci72.ru/f/kid_form_fill.pdf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RCDI</a:t>
            </a:r>
          </a:p>
          <a:p>
            <a:r>
              <a:rPr lang="en-US" dirty="0" smtClean="0">
                <a:hlinkClick r:id="rId3"/>
              </a:rPr>
              <a:t>http://www.orci72.ru/f/ques_cdi.pdf</a:t>
            </a:r>
            <a:endParaRPr lang="ru-RU" dirty="0" smtClean="0">
              <a:hlinkClick r:id="rId3"/>
            </a:endParaRPr>
          </a:p>
          <a:p>
            <a:pPr>
              <a:buNone/>
            </a:pPr>
            <a:r>
              <a:rPr lang="ru-RU" dirty="0" smtClean="0"/>
              <a:t>Бланк RCDI</a:t>
            </a:r>
            <a:endParaRPr lang="ru-RU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www.orci72.ru/f/rcdi_form_fill.pdf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І. </a:t>
            </a:r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оц</a:t>
            </a:r>
            <a:r>
              <a:rPr lang="uk-UA" dirty="0" smtClean="0"/>
              <a:t>інка потреб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Чи </a:t>
            </a:r>
            <a:r>
              <a:rPr lang="uk-UA" dirty="0" smtClean="0"/>
              <a:t>необхідна допомога?</a:t>
            </a:r>
            <a:endParaRPr lang="uk-UA" dirty="0" smtClean="0"/>
          </a:p>
          <a:p>
            <a:r>
              <a:rPr lang="uk-UA" dirty="0" smtClean="0"/>
              <a:t>Зустріч </a:t>
            </a:r>
            <a:r>
              <a:rPr lang="uk-UA" dirty="0" smtClean="0"/>
              <a:t>з </a:t>
            </a:r>
            <a:r>
              <a:rPr lang="uk-UA" dirty="0" smtClean="0"/>
              <a:t>сім‘єю</a:t>
            </a:r>
          </a:p>
          <a:p>
            <a:r>
              <a:rPr lang="uk-UA" dirty="0" smtClean="0"/>
              <a:t>Два фахівця</a:t>
            </a:r>
          </a:p>
          <a:p>
            <a:r>
              <a:rPr lang="uk-UA" dirty="0" err="1" smtClean="0"/>
              <a:t>Відеофіксація</a:t>
            </a:r>
            <a:r>
              <a:rPr lang="uk-UA" dirty="0" smtClean="0"/>
              <a:t> зустрічі, гри з батьками</a:t>
            </a:r>
          </a:p>
          <a:p>
            <a:r>
              <a:rPr lang="uk-UA" dirty="0" smtClean="0"/>
              <a:t>Час 120 хвилин.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первинної оцінки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6322" t="36584" r="48812" b="34422"/>
          <a:stretch>
            <a:fillRect/>
          </a:stretch>
        </p:blipFill>
        <p:spPr bwMode="auto">
          <a:xfrm>
            <a:off x="395536" y="1844824"/>
            <a:ext cx="831692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1111</Words>
  <Application>Microsoft Office PowerPoint</Application>
  <PresentationFormat>Экран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Раннє втручання</vt:lpstr>
      <vt:lpstr>Early Intervention </vt:lpstr>
      <vt:lpstr>Напрямки роботи команди</vt:lpstr>
      <vt:lpstr>Клієнтами послуги раннього втручання можуть бути сім’ї, що виховують дітей до 4-х років:</vt:lpstr>
      <vt:lpstr>Принципи</vt:lpstr>
      <vt:lpstr>Алгоритм надання послуги раннього втручання</vt:lpstr>
      <vt:lpstr>Звернення батьків</vt:lpstr>
      <vt:lpstr>І. Первинна оцінка потреб</vt:lpstr>
      <vt:lpstr>Етапи первинної оцінки</vt:lpstr>
      <vt:lpstr>Проводячи спостереження, діагностичні проби та опитування батьків фахівцям важливо: </vt:lpstr>
      <vt:lpstr>ІІ. Командне обговорення первинної оцінки, вибір робочої команди й координатора роботи з сім’єю</vt:lpstr>
      <vt:lpstr>IV. Зустріч з батьками: обговорення результатів первинної оцінки й узгодження запиту</vt:lpstr>
      <vt:lpstr>Питання для узгодження запиту</vt:lpstr>
      <vt:lpstr>Слайд 14</vt:lpstr>
      <vt:lpstr>V. Поглиблена оцінка у відповідності до запиту</vt:lpstr>
      <vt:lpstr>«Щоб Іванко міг сам їсти ложкою»</vt:lpstr>
      <vt:lpstr>VI. Обговорення з батьками результатів поглибленої оцінки</vt:lpstr>
      <vt:lpstr>Постановка цілей в форматі SМАRТ</vt:lpstr>
      <vt:lpstr>VIІ. Реалізація та оцінка ефективності програми раннього втручання</vt:lpstr>
      <vt:lpstr>Слайд 20</vt:lpstr>
      <vt:lpstr>Вихід з програми</vt:lpstr>
      <vt:lpstr>Напрямки роботи за програмою РВ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Раннє втручання</dc:title>
  <dc:creator>tviydevice</dc:creator>
  <cp:lastModifiedBy>tviydevice</cp:lastModifiedBy>
  <cp:revision>8</cp:revision>
  <dcterms:created xsi:type="dcterms:W3CDTF">2021-04-29T16:28:50Z</dcterms:created>
  <dcterms:modified xsi:type="dcterms:W3CDTF">2021-05-21T11:19:57Z</dcterms:modified>
</cp:coreProperties>
</file>