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  <p:sldMasterId id="2147483995" r:id="rId2"/>
    <p:sldMasterId id="2147484007" r:id="rId3"/>
    <p:sldMasterId id="2147484019" r:id="rId4"/>
    <p:sldMasterId id="2147484031" r:id="rId5"/>
    <p:sldMasterId id="2147484043" r:id="rId6"/>
    <p:sldMasterId id="2147484055" r:id="rId7"/>
    <p:sldMasterId id="2147484067" r:id="rId8"/>
    <p:sldMasterId id="2147484079" r:id="rId9"/>
    <p:sldMasterId id="2147484091" r:id="rId10"/>
  </p:sldMasterIdLst>
  <p:notesMasterIdLst>
    <p:notesMasterId r:id="rId113"/>
  </p:notesMasterIdLst>
  <p:sldIdLst>
    <p:sldId id="389" r:id="rId11"/>
    <p:sldId id="392" r:id="rId12"/>
    <p:sldId id="508" r:id="rId13"/>
    <p:sldId id="293" r:id="rId14"/>
    <p:sldId id="294" r:id="rId15"/>
    <p:sldId id="305" r:id="rId16"/>
    <p:sldId id="288" r:id="rId17"/>
    <p:sldId id="533" r:id="rId18"/>
    <p:sldId id="396" r:id="rId19"/>
    <p:sldId id="397" r:id="rId20"/>
    <p:sldId id="339" r:id="rId21"/>
    <p:sldId id="341" r:id="rId22"/>
    <p:sldId id="398" r:id="rId23"/>
    <p:sldId id="346" r:id="rId24"/>
    <p:sldId id="347" r:id="rId25"/>
    <p:sldId id="348" r:id="rId26"/>
    <p:sldId id="399" r:id="rId27"/>
    <p:sldId id="350" r:id="rId28"/>
    <p:sldId id="351" r:id="rId29"/>
    <p:sldId id="352" r:id="rId30"/>
    <p:sldId id="530" r:id="rId31"/>
    <p:sldId id="531" r:id="rId32"/>
    <p:sldId id="532" r:id="rId33"/>
    <p:sldId id="388" r:id="rId34"/>
    <p:sldId id="365" r:id="rId35"/>
    <p:sldId id="425" r:id="rId36"/>
    <p:sldId id="509" r:id="rId37"/>
    <p:sldId id="393" r:id="rId38"/>
    <p:sldId id="402" r:id="rId39"/>
    <p:sldId id="403" r:id="rId40"/>
    <p:sldId id="404" r:id="rId41"/>
    <p:sldId id="405" r:id="rId42"/>
    <p:sldId id="406" r:id="rId43"/>
    <p:sldId id="534" r:id="rId44"/>
    <p:sldId id="535" r:id="rId45"/>
    <p:sldId id="536" r:id="rId46"/>
    <p:sldId id="537" r:id="rId47"/>
    <p:sldId id="538" r:id="rId48"/>
    <p:sldId id="539" r:id="rId49"/>
    <p:sldId id="414" r:id="rId50"/>
    <p:sldId id="540" r:id="rId51"/>
    <p:sldId id="541" r:id="rId52"/>
    <p:sldId id="542" r:id="rId53"/>
    <p:sldId id="543" r:id="rId54"/>
    <p:sldId id="544" r:id="rId55"/>
    <p:sldId id="545" r:id="rId56"/>
    <p:sldId id="546" r:id="rId57"/>
    <p:sldId id="547" r:id="rId58"/>
    <p:sldId id="548" r:id="rId59"/>
    <p:sldId id="549" r:id="rId60"/>
    <p:sldId id="550" r:id="rId61"/>
    <p:sldId id="551" r:id="rId62"/>
    <p:sldId id="552" r:id="rId63"/>
    <p:sldId id="553" r:id="rId64"/>
    <p:sldId id="554" r:id="rId65"/>
    <p:sldId id="555" r:id="rId66"/>
    <p:sldId id="556" r:id="rId67"/>
    <p:sldId id="557" r:id="rId68"/>
    <p:sldId id="558" r:id="rId69"/>
    <p:sldId id="559" r:id="rId70"/>
    <p:sldId id="560" r:id="rId71"/>
    <p:sldId id="561" r:id="rId72"/>
    <p:sldId id="562" r:id="rId73"/>
    <p:sldId id="563" r:id="rId74"/>
    <p:sldId id="564" r:id="rId75"/>
    <p:sldId id="565" r:id="rId76"/>
    <p:sldId id="566" r:id="rId77"/>
    <p:sldId id="567" r:id="rId78"/>
    <p:sldId id="568" r:id="rId79"/>
    <p:sldId id="569" r:id="rId80"/>
    <p:sldId id="410" r:id="rId81"/>
    <p:sldId id="469" r:id="rId82"/>
    <p:sldId id="428" r:id="rId83"/>
    <p:sldId id="415" r:id="rId84"/>
    <p:sldId id="416" r:id="rId85"/>
    <p:sldId id="417" r:id="rId86"/>
    <p:sldId id="418" r:id="rId87"/>
    <p:sldId id="419" r:id="rId88"/>
    <p:sldId id="420" r:id="rId89"/>
    <p:sldId id="422" r:id="rId90"/>
    <p:sldId id="423" r:id="rId91"/>
    <p:sldId id="433" r:id="rId92"/>
    <p:sldId id="424" r:id="rId93"/>
    <p:sldId id="429" r:id="rId94"/>
    <p:sldId id="430" r:id="rId95"/>
    <p:sldId id="435" r:id="rId96"/>
    <p:sldId id="506" r:id="rId97"/>
    <p:sldId id="437" r:id="rId98"/>
    <p:sldId id="471" r:id="rId99"/>
    <p:sldId id="438" r:id="rId100"/>
    <p:sldId id="439" r:id="rId101"/>
    <p:sldId id="510" r:id="rId102"/>
    <p:sldId id="440" r:id="rId103"/>
    <p:sldId id="570" r:id="rId104"/>
    <p:sldId id="571" r:id="rId105"/>
    <p:sldId id="572" r:id="rId106"/>
    <p:sldId id="479" r:id="rId107"/>
    <p:sldId id="480" r:id="rId108"/>
    <p:sldId id="481" r:id="rId109"/>
    <p:sldId id="505" r:id="rId110"/>
    <p:sldId id="482" r:id="rId111"/>
    <p:sldId id="483" r:id="rId1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gp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4422C"/>
    <a:srgbClr val="FF6699"/>
    <a:srgbClr val="FF3300"/>
    <a:srgbClr val="FDFD8D"/>
    <a:srgbClr val="FFCCCC"/>
    <a:srgbClr val="FD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9" autoAdjust="0"/>
    <p:restoredTop sz="94559" autoAdjust="0"/>
  </p:normalViewPr>
  <p:slideViewPr>
    <p:cSldViewPr>
      <p:cViewPr varScale="1">
        <p:scale>
          <a:sx n="93" d="100"/>
          <a:sy n="93" d="100"/>
        </p:scale>
        <p:origin x="19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716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117" Type="http://schemas.openxmlformats.org/officeDocument/2006/relationships/theme" Target="theme/theme1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54" Type="http://schemas.openxmlformats.org/officeDocument/2006/relationships/slide" Target="slides/slide44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49" Type="http://schemas.openxmlformats.org/officeDocument/2006/relationships/slide" Target="slides/slide39.xml"/><Relationship Id="rId114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presProps" Target="presProps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116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62" Type="http://schemas.openxmlformats.org/officeDocument/2006/relationships/slide" Target="slides/slide52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111" Type="http://schemas.openxmlformats.org/officeDocument/2006/relationships/slide" Target="slides/slide101.xml"/><Relationship Id="rId15" Type="http://schemas.openxmlformats.org/officeDocument/2006/relationships/slide" Target="slides/slide5.xml"/><Relationship Id="rId36" Type="http://schemas.openxmlformats.org/officeDocument/2006/relationships/slide" Target="slides/slide26.xml"/><Relationship Id="rId57" Type="http://schemas.openxmlformats.org/officeDocument/2006/relationships/slide" Target="slides/slide47.xml"/><Relationship Id="rId106" Type="http://schemas.openxmlformats.org/officeDocument/2006/relationships/slide" Target="slides/slide96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slide" Target="../slides/slide101.xml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0.xml"/><Relationship Id="rId2" Type="http://schemas.openxmlformats.org/officeDocument/2006/relationships/slide" Target="../slides/slide76.xml"/><Relationship Id="rId1" Type="http://schemas.openxmlformats.org/officeDocument/2006/relationships/slide" Target="../slides/slide75.xml"/><Relationship Id="rId6" Type="http://schemas.openxmlformats.org/officeDocument/2006/relationships/slide" Target="../slides/slide79.xml"/><Relationship Id="rId5" Type="http://schemas.openxmlformats.org/officeDocument/2006/relationships/slide" Target="../slides/slide77.xml"/><Relationship Id="rId4" Type="http://schemas.openxmlformats.org/officeDocument/2006/relationships/slide" Target="../slides/slide7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slide" Target="../slides/slide10.xml"/><Relationship Id="rId1" Type="http://schemas.openxmlformats.org/officeDocument/2006/relationships/slide" Target="../slides/slide13.xml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1.xml"/><Relationship Id="rId2" Type="http://schemas.openxmlformats.org/officeDocument/2006/relationships/slide" Target="../slides/slide100.xml"/><Relationship Id="rId1" Type="http://schemas.openxmlformats.org/officeDocument/2006/relationships/slide" Target="../slides/slide99.xml"/><Relationship Id="rId4" Type="http://schemas.openxmlformats.org/officeDocument/2006/relationships/slide" Target="../slides/slide102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" Target="../slides/slide1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slide" Target="../slides/slide15.xml"/><Relationship Id="rId1" Type="http://schemas.openxmlformats.org/officeDocument/2006/relationships/slide" Target="../slides/slide14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19.xml"/><Relationship Id="rId1" Type="http://schemas.openxmlformats.org/officeDocument/2006/relationships/slide" Target="../slides/slide18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image" Target="../media/image6.jpeg"/><Relationship Id="rId1" Type="http://schemas.openxmlformats.org/officeDocument/2006/relationships/slide" Target="../slides/slide33.xml"/></Relationships>
</file>

<file path=ppt/diagrams/_rels/data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B8E21-C841-4BC1-9B49-1BF63CB05A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221D93A-8239-41C9-A402-0A5863AB7237}">
      <dgm:prSet/>
      <dgm:spPr/>
      <dgm:t>
        <a:bodyPr/>
        <a:lstStyle/>
        <a:p>
          <a:pPr rtl="0"/>
          <a:r>
            <a:rPr lang="uk-UA" b="1" dirty="0" smtClean="0"/>
            <a:t>Психологічна</a:t>
          </a:r>
          <a:r>
            <a:rPr lang="uk-UA" dirty="0" smtClean="0"/>
            <a:t> (З. Фрейд)</a:t>
          </a:r>
          <a:endParaRPr lang="uk-UA" dirty="0"/>
        </a:p>
      </dgm:t>
    </dgm:pt>
    <dgm:pt modelId="{3EF0E420-E1F3-4863-9319-6511B5D60FAB}" type="parTrans" cxnId="{068BA0BE-E6CA-4300-98A1-5C7A040CF286}">
      <dgm:prSet/>
      <dgm:spPr/>
      <dgm:t>
        <a:bodyPr/>
        <a:lstStyle/>
        <a:p>
          <a:endParaRPr lang="uk-UA"/>
        </a:p>
      </dgm:t>
    </dgm:pt>
    <dgm:pt modelId="{FAC28A24-882D-4803-BB24-4D45A2CE6DB2}" type="sibTrans" cxnId="{068BA0BE-E6CA-4300-98A1-5C7A040CF286}">
      <dgm:prSet/>
      <dgm:spPr/>
      <dgm:t>
        <a:bodyPr/>
        <a:lstStyle/>
        <a:p>
          <a:endParaRPr lang="uk-UA"/>
        </a:p>
      </dgm:t>
    </dgm:pt>
    <dgm:pt modelId="{4D4ED868-BF4E-45DF-8C5F-333008ECB310}">
      <dgm:prSet/>
      <dgm:spPr/>
      <dgm:t>
        <a:bodyPr/>
        <a:lstStyle/>
        <a:p>
          <a:pPr rtl="0"/>
          <a:r>
            <a:rPr lang="uk-UA" b="1" dirty="0" smtClean="0"/>
            <a:t>Теорія суспільного договору (Т. Гоббс, Ж. Ж. Руссо)</a:t>
          </a:r>
          <a:endParaRPr lang="uk-UA" dirty="0"/>
        </a:p>
      </dgm:t>
    </dgm:pt>
    <dgm:pt modelId="{6576D4E6-827A-4266-884C-B10CFD052064}" type="parTrans" cxnId="{1443A3FE-1E6E-4228-A5CC-826624E7E910}">
      <dgm:prSet/>
      <dgm:spPr/>
      <dgm:t>
        <a:bodyPr/>
        <a:lstStyle/>
        <a:p>
          <a:endParaRPr lang="uk-UA"/>
        </a:p>
      </dgm:t>
    </dgm:pt>
    <dgm:pt modelId="{1F276D25-BB52-4A65-864D-6C2EE716D20C}" type="sibTrans" cxnId="{1443A3FE-1E6E-4228-A5CC-826624E7E910}">
      <dgm:prSet/>
      <dgm:spPr/>
      <dgm:t>
        <a:bodyPr/>
        <a:lstStyle/>
        <a:p>
          <a:endParaRPr lang="uk-UA"/>
        </a:p>
      </dgm:t>
    </dgm:pt>
    <dgm:pt modelId="{CEA44B3B-B4FE-4167-9000-636EA9498502}">
      <dgm:prSet/>
      <dgm:spPr/>
      <dgm:t>
        <a:bodyPr/>
        <a:lstStyle/>
        <a:p>
          <a:pPr rtl="0"/>
          <a:r>
            <a:rPr lang="uk-UA" b="1" dirty="0" smtClean="0"/>
            <a:t>Теорія насильства </a:t>
          </a:r>
          <a:r>
            <a:rPr lang="uk-UA" b="1" dirty="0" smtClean="0"/>
            <a:t>(</a:t>
          </a:r>
          <a:r>
            <a:rPr lang="uk-UA" b="1" dirty="0" err="1" smtClean="0"/>
            <a:t>Дюрінг</a:t>
          </a:r>
          <a:r>
            <a:rPr lang="uk-UA" b="1" dirty="0" smtClean="0"/>
            <a:t>, Каутський)</a:t>
          </a:r>
          <a:endParaRPr lang="uk-UA" dirty="0"/>
        </a:p>
      </dgm:t>
    </dgm:pt>
    <dgm:pt modelId="{C02AD641-9CFE-4A94-9882-5E51CA54F9B0}" type="parTrans" cxnId="{B4B5D640-D394-4F60-B74B-93C7F645276F}">
      <dgm:prSet/>
      <dgm:spPr/>
      <dgm:t>
        <a:bodyPr/>
        <a:lstStyle/>
        <a:p>
          <a:endParaRPr lang="uk-UA"/>
        </a:p>
      </dgm:t>
    </dgm:pt>
    <dgm:pt modelId="{F93BC9E4-5A42-4C08-AE62-42964E358380}" type="sibTrans" cxnId="{B4B5D640-D394-4F60-B74B-93C7F645276F}">
      <dgm:prSet/>
      <dgm:spPr/>
      <dgm:t>
        <a:bodyPr/>
        <a:lstStyle/>
        <a:p>
          <a:endParaRPr lang="uk-UA"/>
        </a:p>
      </dgm:t>
    </dgm:pt>
    <dgm:pt modelId="{CA109C39-24B0-4AD2-92E8-9FCF58FDBD13}">
      <dgm:prSet/>
      <dgm:spPr/>
      <dgm:t>
        <a:bodyPr/>
        <a:lstStyle/>
        <a:p>
          <a:pPr rtl="0"/>
          <a:r>
            <a:rPr lang="uk-UA" b="1" dirty="0" smtClean="0"/>
            <a:t>Класова теорія (К. Маркс, Ф. Енгельс)</a:t>
          </a:r>
          <a:endParaRPr lang="uk-UA" dirty="0"/>
        </a:p>
      </dgm:t>
    </dgm:pt>
    <dgm:pt modelId="{C2731AED-BE43-4DB4-A077-226E8AD36C35}" type="parTrans" cxnId="{88943003-9F3F-4A9F-8AC7-300928283C27}">
      <dgm:prSet/>
      <dgm:spPr/>
      <dgm:t>
        <a:bodyPr/>
        <a:lstStyle/>
        <a:p>
          <a:endParaRPr lang="uk-UA"/>
        </a:p>
      </dgm:t>
    </dgm:pt>
    <dgm:pt modelId="{E688D9CD-49F9-4050-A1C7-F8BC1BACFAB7}" type="sibTrans" cxnId="{88943003-9F3F-4A9F-8AC7-300928283C27}">
      <dgm:prSet/>
      <dgm:spPr/>
      <dgm:t>
        <a:bodyPr/>
        <a:lstStyle/>
        <a:p>
          <a:endParaRPr lang="uk-UA"/>
        </a:p>
      </dgm:t>
    </dgm:pt>
    <dgm:pt modelId="{C64D9317-7799-4934-BC2F-63DB3EF7E92E}">
      <dgm:prSet/>
      <dgm:spPr/>
      <dgm:t>
        <a:bodyPr/>
        <a:lstStyle/>
        <a:p>
          <a:pPr rtl="0"/>
          <a:r>
            <a:rPr lang="uk-UA" b="1" dirty="0" smtClean="0"/>
            <a:t>Патріархальна (</a:t>
          </a:r>
          <a:r>
            <a:rPr lang="uk-UA" b="1" dirty="0" err="1" smtClean="0"/>
            <a:t>Арістотель</a:t>
          </a:r>
          <a:r>
            <a:rPr lang="uk-UA" b="1" dirty="0" smtClean="0"/>
            <a:t>, Р. Філмер)</a:t>
          </a:r>
          <a:endParaRPr lang="uk-UA" b="1" dirty="0"/>
        </a:p>
      </dgm:t>
    </dgm:pt>
    <dgm:pt modelId="{663F2CE5-A3A4-472B-BA90-8A8BECB0B5DB}" type="parTrans" cxnId="{D4E3A45C-8CE3-4187-B834-9EF88B9E0A93}">
      <dgm:prSet/>
      <dgm:spPr/>
      <dgm:t>
        <a:bodyPr/>
        <a:lstStyle/>
        <a:p>
          <a:endParaRPr lang="uk-UA"/>
        </a:p>
      </dgm:t>
    </dgm:pt>
    <dgm:pt modelId="{3C22039F-89BD-49B3-A283-86033CB93DB0}" type="sibTrans" cxnId="{D4E3A45C-8CE3-4187-B834-9EF88B9E0A93}">
      <dgm:prSet/>
      <dgm:spPr/>
      <dgm:t>
        <a:bodyPr/>
        <a:lstStyle/>
        <a:p>
          <a:endParaRPr lang="uk-UA"/>
        </a:p>
      </dgm:t>
    </dgm:pt>
    <dgm:pt modelId="{F2E8A5DC-1DB0-426F-A238-6C70198B2D99}">
      <dgm:prSet/>
      <dgm:spPr/>
      <dgm:t>
        <a:bodyPr/>
        <a:lstStyle/>
        <a:p>
          <a:endParaRPr lang="uk-UA" dirty="0"/>
        </a:p>
      </dgm:t>
    </dgm:pt>
    <dgm:pt modelId="{83E07F6E-90C5-4CF4-9AB0-D7960E8F4465}" type="parTrans" cxnId="{F3C424A0-A95D-4672-B67E-183EC2A0B699}">
      <dgm:prSet/>
      <dgm:spPr/>
      <dgm:t>
        <a:bodyPr/>
        <a:lstStyle/>
        <a:p>
          <a:endParaRPr lang="uk-UA"/>
        </a:p>
      </dgm:t>
    </dgm:pt>
    <dgm:pt modelId="{CB88FF61-4477-4602-AD6F-E6F61E37B252}" type="sibTrans" cxnId="{F3C424A0-A95D-4672-B67E-183EC2A0B699}">
      <dgm:prSet/>
      <dgm:spPr/>
      <dgm:t>
        <a:bodyPr/>
        <a:lstStyle/>
        <a:p>
          <a:endParaRPr lang="uk-UA"/>
        </a:p>
      </dgm:t>
    </dgm:pt>
    <dgm:pt modelId="{A5C96151-2438-4E8B-B600-6B080B15B92A}">
      <dgm:prSet/>
      <dgm:spPr/>
      <dgm:t>
        <a:bodyPr/>
        <a:lstStyle/>
        <a:p>
          <a:pPr rtl="0"/>
          <a:r>
            <a:rPr lang="uk-UA" b="1" smtClean="0"/>
            <a:t>Теологічна теорія  (Ф. Аквінський)</a:t>
          </a:r>
          <a:endParaRPr lang="uk-UA" dirty="0"/>
        </a:p>
      </dgm:t>
    </dgm:pt>
    <dgm:pt modelId="{8C3D0423-967E-4295-ADC3-18A978F4824D}" type="parTrans" cxnId="{356129AF-3157-4B89-AEFE-FF4B287C736B}">
      <dgm:prSet/>
      <dgm:spPr/>
      <dgm:t>
        <a:bodyPr/>
        <a:lstStyle/>
        <a:p>
          <a:endParaRPr lang="uk-UA"/>
        </a:p>
      </dgm:t>
    </dgm:pt>
    <dgm:pt modelId="{F0436DCE-F74D-41EF-B668-8D357702FC04}" type="sibTrans" cxnId="{356129AF-3157-4B89-AEFE-FF4B287C736B}">
      <dgm:prSet/>
      <dgm:spPr/>
      <dgm:t>
        <a:bodyPr/>
        <a:lstStyle/>
        <a:p>
          <a:endParaRPr lang="uk-UA"/>
        </a:p>
      </dgm:t>
    </dgm:pt>
    <dgm:pt modelId="{B3710B08-4651-4898-8164-2E7FB36FB6E4}" type="pres">
      <dgm:prSet presAssocID="{2D6B8E21-C841-4BC1-9B49-1BF63CB05A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57F9B6D-AE3F-4DA1-A227-8F3401B2B219}" type="pres">
      <dgm:prSet presAssocID="{F2E8A5DC-1DB0-426F-A238-6C70198B2D9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6C1A89-3762-49C9-BBEC-AB326D573E68}" type="pres">
      <dgm:prSet presAssocID="{CB88FF61-4477-4602-AD6F-E6F61E37B252}" presName="spacer" presStyleCnt="0"/>
      <dgm:spPr/>
    </dgm:pt>
    <dgm:pt modelId="{B481B12E-C5FE-49A5-8714-98F6E405A4B9}" type="pres">
      <dgm:prSet presAssocID="{A5C96151-2438-4E8B-B600-6B080B15B92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55BE96E-79B0-4C93-A843-D22843A8A8D1}" type="pres">
      <dgm:prSet presAssocID="{F0436DCE-F74D-41EF-B668-8D357702FC04}" presName="spacer" presStyleCnt="0"/>
      <dgm:spPr/>
    </dgm:pt>
    <dgm:pt modelId="{EE988930-84A2-43A8-80BF-E5637ED25DDC}" type="pres">
      <dgm:prSet presAssocID="{6221D93A-8239-41C9-A402-0A5863AB7237}" presName="parentText" presStyleLbl="node1" presStyleIdx="2" presStyleCnt="7" custLinFactY="176158" custLinFactNeighborX="404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5BAF33-0A47-45A8-A557-5EFE94A990FC}" type="pres">
      <dgm:prSet presAssocID="{FAC28A24-882D-4803-BB24-4D45A2CE6DB2}" presName="spacer" presStyleCnt="0"/>
      <dgm:spPr/>
    </dgm:pt>
    <dgm:pt modelId="{54E47A63-389F-4001-B07D-BB078BCF5CEA}" type="pres">
      <dgm:prSet presAssocID="{4D4ED868-BF4E-45DF-8C5F-333008ECB310}" presName="parentText" presStyleLbl="node1" presStyleIdx="3" presStyleCnt="7" custLinFactY="-104892" custLinFactNeighborX="-866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3403A4-8532-42F7-B447-7B9B5C1700AC}" type="pres">
      <dgm:prSet presAssocID="{1F276D25-BB52-4A65-864D-6C2EE716D20C}" presName="spacer" presStyleCnt="0"/>
      <dgm:spPr/>
    </dgm:pt>
    <dgm:pt modelId="{88F68567-C229-4F5B-A9C3-904469CE8EC8}" type="pres">
      <dgm:prSet presAssocID="{CEA44B3B-B4FE-4167-9000-636EA9498502}" presName="parentText" presStyleLbl="node1" presStyleIdx="4" presStyleCnt="7" custLinFactY="-101802" custLinFactNeighborX="404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267A62-3257-45AD-B9D9-65E92BE7F5F6}" type="pres">
      <dgm:prSet presAssocID="{F93BC9E4-5A42-4C08-AE62-42964E358380}" presName="spacer" presStyleCnt="0"/>
      <dgm:spPr/>
    </dgm:pt>
    <dgm:pt modelId="{342A939E-0E48-460B-8FBC-40188D46F343}" type="pres">
      <dgm:prSet presAssocID="{CA109C39-24B0-4AD2-92E8-9FCF58FDBD13}" presName="parentText" presStyleLbl="node1" presStyleIdx="5" presStyleCnt="7" custLinFactY="-8444" custLinFactNeighborX="1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A73F8C-D2F7-40DF-8534-0373ABAEE2F2}" type="pres">
      <dgm:prSet presAssocID="{E688D9CD-49F9-4050-A1C7-F8BC1BACFAB7}" presName="spacer" presStyleCnt="0"/>
      <dgm:spPr/>
    </dgm:pt>
    <dgm:pt modelId="{BBD7A15B-70B1-4A03-A10E-E95432E27E53}" type="pres">
      <dgm:prSet presAssocID="{C64D9317-7799-4934-BC2F-63DB3EF7E92E}" presName="parentText" presStyleLbl="node1" presStyleIdx="6" presStyleCnt="7" custLinFactY="-597735" custLinFactNeighborX="404" custLinFactNeighborY="-6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3C424A0-A95D-4672-B67E-183EC2A0B699}" srcId="{2D6B8E21-C841-4BC1-9B49-1BF63CB05A32}" destId="{F2E8A5DC-1DB0-426F-A238-6C70198B2D99}" srcOrd="0" destOrd="0" parTransId="{83E07F6E-90C5-4CF4-9AB0-D7960E8F4465}" sibTransId="{CB88FF61-4477-4602-AD6F-E6F61E37B252}"/>
    <dgm:cxn modelId="{CD2D957C-A23D-4D3D-9651-05B130705A9F}" type="presOf" srcId="{CEA44B3B-B4FE-4167-9000-636EA9498502}" destId="{88F68567-C229-4F5B-A9C3-904469CE8EC8}" srcOrd="0" destOrd="0" presId="urn:microsoft.com/office/officeart/2005/8/layout/vList2"/>
    <dgm:cxn modelId="{068BA0BE-E6CA-4300-98A1-5C7A040CF286}" srcId="{2D6B8E21-C841-4BC1-9B49-1BF63CB05A32}" destId="{6221D93A-8239-41C9-A402-0A5863AB7237}" srcOrd="2" destOrd="0" parTransId="{3EF0E420-E1F3-4863-9319-6511B5D60FAB}" sibTransId="{FAC28A24-882D-4803-BB24-4D45A2CE6DB2}"/>
    <dgm:cxn modelId="{9B3DA9CD-A2AE-4E82-BAFD-12ABC1AD1D9A}" type="presOf" srcId="{A5C96151-2438-4E8B-B600-6B080B15B92A}" destId="{B481B12E-C5FE-49A5-8714-98F6E405A4B9}" srcOrd="0" destOrd="0" presId="urn:microsoft.com/office/officeart/2005/8/layout/vList2"/>
    <dgm:cxn modelId="{1443A3FE-1E6E-4228-A5CC-826624E7E910}" srcId="{2D6B8E21-C841-4BC1-9B49-1BF63CB05A32}" destId="{4D4ED868-BF4E-45DF-8C5F-333008ECB310}" srcOrd="3" destOrd="0" parTransId="{6576D4E6-827A-4266-884C-B10CFD052064}" sibTransId="{1F276D25-BB52-4A65-864D-6C2EE716D20C}"/>
    <dgm:cxn modelId="{88943003-9F3F-4A9F-8AC7-300928283C27}" srcId="{2D6B8E21-C841-4BC1-9B49-1BF63CB05A32}" destId="{CA109C39-24B0-4AD2-92E8-9FCF58FDBD13}" srcOrd="5" destOrd="0" parTransId="{C2731AED-BE43-4DB4-A077-226E8AD36C35}" sibTransId="{E688D9CD-49F9-4050-A1C7-F8BC1BACFAB7}"/>
    <dgm:cxn modelId="{356129AF-3157-4B89-AEFE-FF4B287C736B}" srcId="{2D6B8E21-C841-4BC1-9B49-1BF63CB05A32}" destId="{A5C96151-2438-4E8B-B600-6B080B15B92A}" srcOrd="1" destOrd="0" parTransId="{8C3D0423-967E-4295-ADC3-18A978F4824D}" sibTransId="{F0436DCE-F74D-41EF-B668-8D357702FC04}"/>
    <dgm:cxn modelId="{C79632A1-2251-4924-8C31-1F3B2E78E093}" type="presOf" srcId="{F2E8A5DC-1DB0-426F-A238-6C70198B2D99}" destId="{657F9B6D-AE3F-4DA1-A227-8F3401B2B219}" srcOrd="0" destOrd="0" presId="urn:microsoft.com/office/officeart/2005/8/layout/vList2"/>
    <dgm:cxn modelId="{B4B5D640-D394-4F60-B74B-93C7F645276F}" srcId="{2D6B8E21-C841-4BC1-9B49-1BF63CB05A32}" destId="{CEA44B3B-B4FE-4167-9000-636EA9498502}" srcOrd="4" destOrd="0" parTransId="{C02AD641-9CFE-4A94-9882-5E51CA54F9B0}" sibTransId="{F93BC9E4-5A42-4C08-AE62-42964E358380}"/>
    <dgm:cxn modelId="{C570EC41-58A6-4710-8E69-6A9E2C0309C4}" type="presOf" srcId="{4D4ED868-BF4E-45DF-8C5F-333008ECB310}" destId="{54E47A63-389F-4001-B07D-BB078BCF5CEA}" srcOrd="0" destOrd="0" presId="urn:microsoft.com/office/officeart/2005/8/layout/vList2"/>
    <dgm:cxn modelId="{C93EFB7A-60FC-40E2-BDE5-B5A5C0C7B700}" type="presOf" srcId="{2D6B8E21-C841-4BC1-9B49-1BF63CB05A32}" destId="{B3710B08-4651-4898-8164-2E7FB36FB6E4}" srcOrd="0" destOrd="0" presId="urn:microsoft.com/office/officeart/2005/8/layout/vList2"/>
    <dgm:cxn modelId="{C24586B8-A235-41AD-8EE8-7244C336F1D6}" type="presOf" srcId="{CA109C39-24B0-4AD2-92E8-9FCF58FDBD13}" destId="{342A939E-0E48-460B-8FBC-40188D46F343}" srcOrd="0" destOrd="0" presId="urn:microsoft.com/office/officeart/2005/8/layout/vList2"/>
    <dgm:cxn modelId="{D4E3A45C-8CE3-4187-B834-9EF88B9E0A93}" srcId="{2D6B8E21-C841-4BC1-9B49-1BF63CB05A32}" destId="{C64D9317-7799-4934-BC2F-63DB3EF7E92E}" srcOrd="6" destOrd="0" parTransId="{663F2CE5-A3A4-472B-BA90-8A8BECB0B5DB}" sibTransId="{3C22039F-89BD-49B3-A283-86033CB93DB0}"/>
    <dgm:cxn modelId="{81FA0818-AC85-4F98-A1EB-CD419414C4BC}" type="presOf" srcId="{6221D93A-8239-41C9-A402-0A5863AB7237}" destId="{EE988930-84A2-43A8-80BF-E5637ED25DDC}" srcOrd="0" destOrd="0" presId="urn:microsoft.com/office/officeart/2005/8/layout/vList2"/>
    <dgm:cxn modelId="{72130A55-4A84-4650-8912-CD82E514DB8F}" type="presOf" srcId="{C64D9317-7799-4934-BC2F-63DB3EF7E92E}" destId="{BBD7A15B-70B1-4A03-A10E-E95432E27E53}" srcOrd="0" destOrd="0" presId="urn:microsoft.com/office/officeart/2005/8/layout/vList2"/>
    <dgm:cxn modelId="{83C79991-1044-46E0-9166-C52047DE2D99}" type="presParOf" srcId="{B3710B08-4651-4898-8164-2E7FB36FB6E4}" destId="{657F9B6D-AE3F-4DA1-A227-8F3401B2B219}" srcOrd="0" destOrd="0" presId="urn:microsoft.com/office/officeart/2005/8/layout/vList2"/>
    <dgm:cxn modelId="{A1F1CAC7-9766-4A3D-872A-EFD39ECE6DC2}" type="presParOf" srcId="{B3710B08-4651-4898-8164-2E7FB36FB6E4}" destId="{FB6C1A89-3762-49C9-BBEC-AB326D573E68}" srcOrd="1" destOrd="0" presId="urn:microsoft.com/office/officeart/2005/8/layout/vList2"/>
    <dgm:cxn modelId="{27B413EA-E3E8-42D6-AA23-E72FF63D07D1}" type="presParOf" srcId="{B3710B08-4651-4898-8164-2E7FB36FB6E4}" destId="{B481B12E-C5FE-49A5-8714-98F6E405A4B9}" srcOrd="2" destOrd="0" presId="urn:microsoft.com/office/officeart/2005/8/layout/vList2"/>
    <dgm:cxn modelId="{3A1681F7-3E30-42A0-9EA0-F2761A7CE249}" type="presParOf" srcId="{B3710B08-4651-4898-8164-2E7FB36FB6E4}" destId="{455BE96E-79B0-4C93-A843-D22843A8A8D1}" srcOrd="3" destOrd="0" presId="urn:microsoft.com/office/officeart/2005/8/layout/vList2"/>
    <dgm:cxn modelId="{AB4AD1C5-1EFF-4878-A2AD-439CC24C0743}" type="presParOf" srcId="{B3710B08-4651-4898-8164-2E7FB36FB6E4}" destId="{EE988930-84A2-43A8-80BF-E5637ED25DDC}" srcOrd="4" destOrd="0" presId="urn:microsoft.com/office/officeart/2005/8/layout/vList2"/>
    <dgm:cxn modelId="{DE4C0E9D-6617-4A45-94F6-92942624362A}" type="presParOf" srcId="{B3710B08-4651-4898-8164-2E7FB36FB6E4}" destId="{2F5BAF33-0A47-45A8-A557-5EFE94A990FC}" srcOrd="5" destOrd="0" presId="urn:microsoft.com/office/officeart/2005/8/layout/vList2"/>
    <dgm:cxn modelId="{BD936D49-A78D-4922-B41E-2F577A7CA638}" type="presParOf" srcId="{B3710B08-4651-4898-8164-2E7FB36FB6E4}" destId="{54E47A63-389F-4001-B07D-BB078BCF5CEA}" srcOrd="6" destOrd="0" presId="urn:microsoft.com/office/officeart/2005/8/layout/vList2"/>
    <dgm:cxn modelId="{AD7CC39F-2B60-4D25-8D55-5F033595BCDC}" type="presParOf" srcId="{B3710B08-4651-4898-8164-2E7FB36FB6E4}" destId="{E73403A4-8532-42F7-B447-7B9B5C1700AC}" srcOrd="7" destOrd="0" presId="urn:microsoft.com/office/officeart/2005/8/layout/vList2"/>
    <dgm:cxn modelId="{44F6482D-9616-4C2A-AC2A-3FF0DA6FFB52}" type="presParOf" srcId="{B3710B08-4651-4898-8164-2E7FB36FB6E4}" destId="{88F68567-C229-4F5B-A9C3-904469CE8EC8}" srcOrd="8" destOrd="0" presId="urn:microsoft.com/office/officeart/2005/8/layout/vList2"/>
    <dgm:cxn modelId="{61BA4603-F4DC-4DD2-AEB6-E524894C2C21}" type="presParOf" srcId="{B3710B08-4651-4898-8164-2E7FB36FB6E4}" destId="{0F267A62-3257-45AD-B9D9-65E92BE7F5F6}" srcOrd="9" destOrd="0" presId="urn:microsoft.com/office/officeart/2005/8/layout/vList2"/>
    <dgm:cxn modelId="{8B4FADD8-6387-4A25-9067-4C3086627008}" type="presParOf" srcId="{B3710B08-4651-4898-8164-2E7FB36FB6E4}" destId="{342A939E-0E48-460B-8FBC-40188D46F343}" srcOrd="10" destOrd="0" presId="urn:microsoft.com/office/officeart/2005/8/layout/vList2"/>
    <dgm:cxn modelId="{BFFACAFE-8DBE-4CF0-9B25-998E6159E09E}" type="presParOf" srcId="{B3710B08-4651-4898-8164-2E7FB36FB6E4}" destId="{2DA73F8C-D2F7-40DF-8534-0373ABAEE2F2}" srcOrd="11" destOrd="0" presId="urn:microsoft.com/office/officeart/2005/8/layout/vList2"/>
    <dgm:cxn modelId="{267A5649-3CC1-4220-9E86-3287E3C269FA}" type="presParOf" srcId="{B3710B08-4651-4898-8164-2E7FB36FB6E4}" destId="{BBD7A15B-70B1-4A03-A10E-E95432E27E5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909BFC-770F-4632-ACE9-4AE3A5384031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A83F949-A438-4D7D-9D95-10A534780A73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1" i="1" dirty="0" smtClean="0">
              <a:solidFill>
                <a:srgbClr val="FFFF00"/>
              </a:solidFill>
            </a:rPr>
            <a:t>Інституційний блок:         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dirty="0" smtClean="0"/>
            <a:t>суб’єкти права – фізичні та юридичні особи, держава, соціальні спільноти</a:t>
          </a:r>
        </a:p>
        <a:p>
          <a:pPr algn="ctr"/>
          <a:endParaRPr lang="uk-UA" sz="1400" dirty="0"/>
        </a:p>
      </dgm:t>
    </dgm:pt>
    <dgm:pt modelId="{DF49BCE9-5EEE-4406-8F98-F0CEACFFD010}" type="parTrans" cxnId="{3284E8E3-2928-413F-B452-71F70B97354A}">
      <dgm:prSet/>
      <dgm:spPr/>
      <dgm:t>
        <a:bodyPr/>
        <a:lstStyle/>
        <a:p>
          <a:endParaRPr lang="uk-UA"/>
        </a:p>
      </dgm:t>
    </dgm:pt>
    <dgm:pt modelId="{852FFC24-FA09-4D38-9896-F75700C0D30A}" type="sibTrans" cxnId="{3284E8E3-2928-413F-B452-71F70B97354A}">
      <dgm:prSet/>
      <dgm:spPr/>
      <dgm:t>
        <a:bodyPr/>
        <a:lstStyle/>
        <a:p>
          <a:endParaRPr lang="uk-UA"/>
        </a:p>
      </dgm:t>
    </dgm:pt>
    <dgm:pt modelId="{5B840CA3-CFA1-484C-94A9-08B8AB9D1FA3}">
      <dgm:prSet phldrT="[Текст]" custT="1"/>
      <dgm:spPr/>
      <dgm:t>
        <a:bodyPr/>
        <a:lstStyle/>
        <a:p>
          <a:pPr algn="l"/>
          <a:r>
            <a:rPr lang="uk-UA" sz="1400" b="1" i="1" dirty="0" smtClean="0">
              <a:solidFill>
                <a:srgbClr val="FFFF00"/>
              </a:solidFill>
            </a:rPr>
            <a:t>Нормативний блок: </a:t>
          </a:r>
        </a:p>
        <a:p>
          <a:pPr algn="ctr"/>
          <a:r>
            <a:rPr lang="uk-UA" sz="1400" dirty="0" smtClean="0"/>
            <a:t>правові норми</a:t>
          </a:r>
        </a:p>
        <a:p>
          <a:pPr algn="ctr"/>
          <a:r>
            <a:rPr lang="uk-UA" sz="1400" dirty="0" smtClean="0"/>
            <a:t>(система права)</a:t>
          </a:r>
        </a:p>
        <a:p>
          <a:pPr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dirty="0"/>
        </a:p>
      </dgm:t>
    </dgm:pt>
    <dgm:pt modelId="{A516A492-ED05-4C61-9546-F113BD8CC05C}" type="parTrans" cxnId="{8DD888B4-25B2-4B5B-8D9B-65B5E4839B8B}">
      <dgm:prSet/>
      <dgm:spPr/>
      <dgm:t>
        <a:bodyPr/>
        <a:lstStyle/>
        <a:p>
          <a:endParaRPr lang="uk-UA"/>
        </a:p>
      </dgm:t>
    </dgm:pt>
    <dgm:pt modelId="{619F18FA-5996-435F-81B8-DCFA04102E31}" type="sibTrans" cxnId="{8DD888B4-25B2-4B5B-8D9B-65B5E4839B8B}">
      <dgm:prSet/>
      <dgm:spPr/>
      <dgm:t>
        <a:bodyPr/>
        <a:lstStyle/>
        <a:p>
          <a:endParaRPr lang="uk-UA"/>
        </a:p>
      </dgm:t>
    </dgm:pt>
    <dgm:pt modelId="{D3F979E3-CB44-4952-B63F-58D4C13156D1}">
      <dgm:prSet custT="1"/>
      <dgm:spPr/>
      <dgm:t>
        <a:bodyPr/>
        <a:lstStyle/>
        <a:p>
          <a:pPr algn="r"/>
          <a:r>
            <a:rPr lang="uk-UA" sz="1400" b="1" i="1" dirty="0" smtClean="0">
              <a:solidFill>
                <a:srgbClr val="FFFF00"/>
              </a:solidFill>
            </a:rPr>
            <a:t>Комунікативний блок: </a:t>
          </a:r>
        </a:p>
        <a:p>
          <a:pPr algn="ctr"/>
          <a:r>
            <a:rPr lang="uk-UA" sz="1200" dirty="0" smtClean="0"/>
            <a:t>встановлює та інтегрує зв’язки між рештою блоків. Вони утілюються в категоріях законності і правопорядку</a:t>
          </a:r>
        </a:p>
        <a:p>
          <a:pPr algn="ctr"/>
          <a:endParaRPr lang="uk-UA" sz="1400" dirty="0" smtClean="0"/>
        </a:p>
      </dgm:t>
    </dgm:pt>
    <dgm:pt modelId="{389B99F9-9BA5-4F1A-A838-BB3802BC187D}" type="parTrans" cxnId="{0011E13F-8922-4222-B1D6-A644210EA19D}">
      <dgm:prSet/>
      <dgm:spPr/>
      <dgm:t>
        <a:bodyPr/>
        <a:lstStyle/>
        <a:p>
          <a:endParaRPr lang="uk-UA"/>
        </a:p>
      </dgm:t>
    </dgm:pt>
    <dgm:pt modelId="{A68A0F7D-B025-4F92-82EE-86BC267D12E1}" type="sibTrans" cxnId="{0011E13F-8922-4222-B1D6-A644210EA19D}">
      <dgm:prSet/>
      <dgm:spPr/>
      <dgm:t>
        <a:bodyPr/>
        <a:lstStyle/>
        <a:p>
          <a:endParaRPr lang="uk-UA"/>
        </a:p>
      </dgm:t>
    </dgm:pt>
    <dgm:pt modelId="{E19BE4BD-FF80-405C-8781-65235441779C}">
      <dgm:prSet custT="1"/>
      <dgm:spPr/>
      <dgm:t>
        <a:bodyPr/>
        <a:lstStyle/>
        <a:p>
          <a:pPr algn="r">
            <a:lnSpc>
              <a:spcPct val="100000"/>
            </a:lnSpc>
          </a:pPr>
          <a:r>
            <a:rPr lang="uk-UA" sz="1400" b="1" i="1" dirty="0" smtClean="0">
              <a:solidFill>
                <a:srgbClr val="FFFF00"/>
              </a:solidFill>
            </a:rPr>
            <a:t>Ідеологічний блок: </a:t>
          </a:r>
        </a:p>
        <a:p>
          <a:pPr algn="ctr">
            <a:lnSpc>
              <a:spcPct val="100000"/>
            </a:lnSpc>
          </a:pPr>
          <a:r>
            <a:rPr lang="uk-UA" sz="1400" dirty="0" smtClean="0"/>
            <a:t>правосвідомість правова культура</a:t>
          </a:r>
        </a:p>
        <a:p>
          <a:pPr algn="ctr">
            <a:lnSpc>
              <a:spcPct val="100000"/>
            </a:lnSpc>
          </a:pPr>
          <a:r>
            <a:rPr lang="uk-UA" sz="700" dirty="0" smtClean="0"/>
            <a:t> </a:t>
          </a:r>
        </a:p>
      </dgm:t>
    </dgm:pt>
    <dgm:pt modelId="{545191F8-A34C-45AA-BFDE-FA85BF3FB8A2}" type="parTrans" cxnId="{69D138C3-760D-41B2-A000-1D0B0952271C}">
      <dgm:prSet/>
      <dgm:spPr/>
      <dgm:t>
        <a:bodyPr/>
        <a:lstStyle/>
        <a:p>
          <a:endParaRPr lang="uk-UA"/>
        </a:p>
      </dgm:t>
    </dgm:pt>
    <dgm:pt modelId="{3D7DB3C9-2C64-46F7-B5FF-C754CAD1BB30}" type="sibTrans" cxnId="{69D138C3-760D-41B2-A000-1D0B0952271C}">
      <dgm:prSet/>
      <dgm:spPr/>
      <dgm:t>
        <a:bodyPr/>
        <a:lstStyle/>
        <a:p>
          <a:endParaRPr lang="uk-UA"/>
        </a:p>
      </dgm:t>
    </dgm:pt>
    <dgm:pt modelId="{927AF725-5762-4ABF-8C7B-C1AAB36EDA3C}" type="pres">
      <dgm:prSet presAssocID="{67909BFC-770F-4632-ACE9-4AE3A538403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3149CE2-914B-4F9A-8C60-9111CFB496F5}" type="pres">
      <dgm:prSet presAssocID="{67909BFC-770F-4632-ACE9-4AE3A5384031}" presName="wedge1" presStyleLbl="node1" presStyleIdx="0" presStyleCnt="4" custLinFactNeighborX="-3646" custLinFactNeighborY="4198"/>
      <dgm:spPr/>
      <dgm:t>
        <a:bodyPr/>
        <a:lstStyle/>
        <a:p>
          <a:endParaRPr lang="uk-UA"/>
        </a:p>
      </dgm:t>
    </dgm:pt>
    <dgm:pt modelId="{D6C80EFA-E87A-4F45-81EA-1B8DDF4C1010}" type="pres">
      <dgm:prSet presAssocID="{67909BFC-770F-4632-ACE9-4AE3A538403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9F3827-9854-49BF-80AE-3AD10CF172DD}" type="pres">
      <dgm:prSet presAssocID="{67909BFC-770F-4632-ACE9-4AE3A5384031}" presName="wedge2" presStyleLbl="node1" presStyleIdx="1" presStyleCnt="4" custLinFactNeighborX="568" custLinFactNeighborY="-17"/>
      <dgm:spPr/>
      <dgm:t>
        <a:bodyPr/>
        <a:lstStyle/>
        <a:p>
          <a:endParaRPr lang="uk-UA"/>
        </a:p>
      </dgm:t>
    </dgm:pt>
    <dgm:pt modelId="{B5AA3672-C64F-4E28-95F5-C315A0DFF3D9}" type="pres">
      <dgm:prSet presAssocID="{67909BFC-770F-4632-ACE9-4AE3A538403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6BF6F7-D2A0-441F-8D5A-24730C14F39C}" type="pres">
      <dgm:prSet presAssocID="{67909BFC-770F-4632-ACE9-4AE3A5384031}" presName="wedge3" presStyleLbl="node1" presStyleIdx="2" presStyleCnt="4" custLinFactNeighborX="568" custLinFactNeighborY="-17"/>
      <dgm:spPr/>
      <dgm:t>
        <a:bodyPr/>
        <a:lstStyle/>
        <a:p>
          <a:endParaRPr lang="uk-UA"/>
        </a:p>
      </dgm:t>
    </dgm:pt>
    <dgm:pt modelId="{CC799DD9-1242-47A6-A889-E800E6A8C552}" type="pres">
      <dgm:prSet presAssocID="{67909BFC-770F-4632-ACE9-4AE3A538403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BD003E-FFEE-4B05-911D-942252A40342}" type="pres">
      <dgm:prSet presAssocID="{67909BFC-770F-4632-ACE9-4AE3A5384031}" presName="wedge4" presStyleLbl="node1" presStyleIdx="3" presStyleCnt="4"/>
      <dgm:spPr/>
      <dgm:t>
        <a:bodyPr/>
        <a:lstStyle/>
        <a:p>
          <a:endParaRPr lang="uk-UA"/>
        </a:p>
      </dgm:t>
    </dgm:pt>
    <dgm:pt modelId="{DB868642-17CE-447E-BD4F-6E914E7D4637}" type="pres">
      <dgm:prSet presAssocID="{67909BFC-770F-4632-ACE9-4AE3A538403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F167F1D-2D39-4AB3-8DC3-4E5071C7A987}" type="presOf" srcId="{E19BE4BD-FF80-405C-8781-65235441779C}" destId="{C66BF6F7-D2A0-441F-8D5A-24730C14F39C}" srcOrd="0" destOrd="0" presId="urn:microsoft.com/office/officeart/2005/8/layout/chart3"/>
    <dgm:cxn modelId="{3284E8E3-2928-413F-B452-71F70B97354A}" srcId="{67909BFC-770F-4632-ACE9-4AE3A5384031}" destId="{FA83F949-A438-4D7D-9D95-10A534780A73}" srcOrd="0" destOrd="0" parTransId="{DF49BCE9-5EEE-4406-8F98-F0CEACFFD010}" sibTransId="{852FFC24-FA09-4D38-9896-F75700C0D30A}"/>
    <dgm:cxn modelId="{78EAFC23-659B-4CB2-B68E-6F5106113F58}" type="presOf" srcId="{D3F979E3-CB44-4952-B63F-58D4C13156D1}" destId="{74BD003E-FFEE-4B05-911D-942252A40342}" srcOrd="0" destOrd="0" presId="urn:microsoft.com/office/officeart/2005/8/layout/chart3"/>
    <dgm:cxn modelId="{00BA912A-96DE-416E-96A7-6FC642FD0828}" type="presOf" srcId="{FA83F949-A438-4D7D-9D95-10A534780A73}" destId="{D6C80EFA-E87A-4F45-81EA-1B8DDF4C1010}" srcOrd="1" destOrd="0" presId="urn:microsoft.com/office/officeart/2005/8/layout/chart3"/>
    <dgm:cxn modelId="{0011E13F-8922-4222-B1D6-A644210EA19D}" srcId="{67909BFC-770F-4632-ACE9-4AE3A5384031}" destId="{D3F979E3-CB44-4952-B63F-58D4C13156D1}" srcOrd="3" destOrd="0" parTransId="{389B99F9-9BA5-4F1A-A838-BB3802BC187D}" sibTransId="{A68A0F7D-B025-4F92-82EE-86BC267D12E1}"/>
    <dgm:cxn modelId="{8DD888B4-25B2-4B5B-8D9B-65B5E4839B8B}" srcId="{67909BFC-770F-4632-ACE9-4AE3A5384031}" destId="{5B840CA3-CFA1-484C-94A9-08B8AB9D1FA3}" srcOrd="1" destOrd="0" parTransId="{A516A492-ED05-4C61-9546-F113BD8CC05C}" sibTransId="{619F18FA-5996-435F-81B8-DCFA04102E31}"/>
    <dgm:cxn modelId="{EEFDB526-FF20-48DC-96DB-203F80502D56}" type="presOf" srcId="{67909BFC-770F-4632-ACE9-4AE3A5384031}" destId="{927AF725-5762-4ABF-8C7B-C1AAB36EDA3C}" srcOrd="0" destOrd="0" presId="urn:microsoft.com/office/officeart/2005/8/layout/chart3"/>
    <dgm:cxn modelId="{3BDAEEED-36E4-4365-B217-C693DBC15EB8}" type="presOf" srcId="{E19BE4BD-FF80-405C-8781-65235441779C}" destId="{CC799DD9-1242-47A6-A889-E800E6A8C552}" srcOrd="1" destOrd="0" presId="urn:microsoft.com/office/officeart/2005/8/layout/chart3"/>
    <dgm:cxn modelId="{DBD1ECD9-7C1D-4431-91F8-B184013ABA2E}" type="presOf" srcId="{5B840CA3-CFA1-484C-94A9-08B8AB9D1FA3}" destId="{3F9F3827-9854-49BF-80AE-3AD10CF172DD}" srcOrd="0" destOrd="0" presId="urn:microsoft.com/office/officeart/2005/8/layout/chart3"/>
    <dgm:cxn modelId="{2C197B66-850D-495D-831E-1E71D8D65C5C}" type="presOf" srcId="{5B840CA3-CFA1-484C-94A9-08B8AB9D1FA3}" destId="{B5AA3672-C64F-4E28-95F5-C315A0DFF3D9}" srcOrd="1" destOrd="0" presId="urn:microsoft.com/office/officeart/2005/8/layout/chart3"/>
    <dgm:cxn modelId="{69D138C3-760D-41B2-A000-1D0B0952271C}" srcId="{67909BFC-770F-4632-ACE9-4AE3A5384031}" destId="{E19BE4BD-FF80-405C-8781-65235441779C}" srcOrd="2" destOrd="0" parTransId="{545191F8-A34C-45AA-BFDE-FA85BF3FB8A2}" sibTransId="{3D7DB3C9-2C64-46F7-B5FF-C754CAD1BB30}"/>
    <dgm:cxn modelId="{3F86BACF-36EE-46C9-AA4B-AD33ED453CE6}" type="presOf" srcId="{FA83F949-A438-4D7D-9D95-10A534780A73}" destId="{33149CE2-914B-4F9A-8C60-9111CFB496F5}" srcOrd="0" destOrd="0" presId="urn:microsoft.com/office/officeart/2005/8/layout/chart3"/>
    <dgm:cxn modelId="{03BA1CEB-27FD-4F26-A917-DF7233CF2365}" type="presOf" srcId="{D3F979E3-CB44-4952-B63F-58D4C13156D1}" destId="{DB868642-17CE-447E-BD4F-6E914E7D4637}" srcOrd="1" destOrd="0" presId="urn:microsoft.com/office/officeart/2005/8/layout/chart3"/>
    <dgm:cxn modelId="{68D312B7-C2A0-407A-BCB9-76AB47975591}" type="presParOf" srcId="{927AF725-5762-4ABF-8C7B-C1AAB36EDA3C}" destId="{33149CE2-914B-4F9A-8C60-9111CFB496F5}" srcOrd="0" destOrd="0" presId="urn:microsoft.com/office/officeart/2005/8/layout/chart3"/>
    <dgm:cxn modelId="{51E37AEE-C16E-46C2-92AC-E1B2923789AD}" type="presParOf" srcId="{927AF725-5762-4ABF-8C7B-C1AAB36EDA3C}" destId="{D6C80EFA-E87A-4F45-81EA-1B8DDF4C1010}" srcOrd="1" destOrd="0" presId="urn:microsoft.com/office/officeart/2005/8/layout/chart3"/>
    <dgm:cxn modelId="{0F3D2E5B-90FB-46A8-85E6-FAF6F90E6DED}" type="presParOf" srcId="{927AF725-5762-4ABF-8C7B-C1AAB36EDA3C}" destId="{3F9F3827-9854-49BF-80AE-3AD10CF172DD}" srcOrd="2" destOrd="0" presId="urn:microsoft.com/office/officeart/2005/8/layout/chart3"/>
    <dgm:cxn modelId="{FAB3A5AF-1A16-4EA9-A2F1-10576751F22C}" type="presParOf" srcId="{927AF725-5762-4ABF-8C7B-C1AAB36EDA3C}" destId="{B5AA3672-C64F-4E28-95F5-C315A0DFF3D9}" srcOrd="3" destOrd="0" presId="urn:microsoft.com/office/officeart/2005/8/layout/chart3"/>
    <dgm:cxn modelId="{8025BDA9-13D8-41AB-B093-32E55FD4610D}" type="presParOf" srcId="{927AF725-5762-4ABF-8C7B-C1AAB36EDA3C}" destId="{C66BF6F7-D2A0-441F-8D5A-24730C14F39C}" srcOrd="4" destOrd="0" presId="urn:microsoft.com/office/officeart/2005/8/layout/chart3"/>
    <dgm:cxn modelId="{9001B008-646A-4A5D-A5A8-DB4F70BF842A}" type="presParOf" srcId="{927AF725-5762-4ABF-8C7B-C1AAB36EDA3C}" destId="{CC799DD9-1242-47A6-A889-E800E6A8C552}" srcOrd="5" destOrd="0" presId="urn:microsoft.com/office/officeart/2005/8/layout/chart3"/>
    <dgm:cxn modelId="{760651E7-145B-45F1-AFB8-32A2E73CDE81}" type="presParOf" srcId="{927AF725-5762-4ABF-8C7B-C1AAB36EDA3C}" destId="{74BD003E-FFEE-4B05-911D-942252A40342}" srcOrd="6" destOrd="0" presId="urn:microsoft.com/office/officeart/2005/8/layout/chart3"/>
    <dgm:cxn modelId="{0FF96C53-750E-4D5E-B2E0-A7AE3014F3A4}" type="presParOf" srcId="{927AF725-5762-4ABF-8C7B-C1AAB36EDA3C}" destId="{DB868642-17CE-447E-BD4F-6E914E7D4637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08A9F6-36BB-4DB7-A1E8-35F55A587D2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A9F0093-2124-4E21-A622-877B33AAF2E9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FFFF00"/>
              </a:solidFill>
            </a:rPr>
            <a:t>Тип (сім’я) правової системи </a:t>
          </a:r>
          <a:r>
            <a:rPr lang="uk-UA" sz="2000" dirty="0" smtClean="0"/>
            <a:t>– </a:t>
          </a:r>
          <a:r>
            <a:rPr lang="uk-UA" sz="1800" dirty="0" smtClean="0"/>
            <a:t>сукупність національних правових систем, заснована на спільності джерел, структури права та історичного шляху його формування</a:t>
          </a:r>
          <a:endParaRPr lang="uk-UA" sz="1800" dirty="0"/>
        </a:p>
      </dgm:t>
    </dgm:pt>
    <dgm:pt modelId="{2F68010E-A16A-4FA6-B036-23EA69A2FB37}" type="parTrans" cxnId="{DFDA66DA-0A00-4723-A7C0-7A00329EFFD2}">
      <dgm:prSet/>
      <dgm:spPr/>
      <dgm:t>
        <a:bodyPr/>
        <a:lstStyle/>
        <a:p>
          <a:endParaRPr lang="uk-UA"/>
        </a:p>
      </dgm:t>
    </dgm:pt>
    <dgm:pt modelId="{CA57D557-0088-4E91-9F11-8D9891DCB235}" type="sibTrans" cxnId="{DFDA66DA-0A00-4723-A7C0-7A00329EFFD2}">
      <dgm:prSet/>
      <dgm:spPr/>
      <dgm:t>
        <a:bodyPr/>
        <a:lstStyle/>
        <a:p>
          <a:endParaRPr lang="uk-UA"/>
        </a:p>
      </dgm:t>
    </dgm:pt>
    <dgm:pt modelId="{CF8819E8-5C37-4DA0-B31B-1B10206FFBBD}">
      <dgm:prSet phldrT="[Текст]" custT="1"/>
      <dgm:spPr/>
      <dgm:t>
        <a:bodyPr/>
        <a:lstStyle/>
        <a:p>
          <a:r>
            <a:rPr lang="uk-UA" sz="1900" b="1" dirty="0" smtClean="0">
              <a:solidFill>
                <a:srgbClr val="FFFF00"/>
              </a:solidFill>
            </a:rPr>
            <a:t>Англо-американський</a:t>
          </a:r>
          <a:endParaRPr lang="uk-UA" sz="1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3C496F76-AE36-491D-82A5-79FF03D9B48E}" type="parTrans" cxnId="{87FDCB97-1EB6-4550-9CF2-1C92C174CA43}">
      <dgm:prSet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endParaRPr lang="uk-UA">
            <a:solidFill>
              <a:srgbClr val="FFFF00"/>
            </a:solidFill>
          </a:endParaRPr>
        </a:p>
      </dgm:t>
    </dgm:pt>
    <dgm:pt modelId="{D2984046-ECF5-4226-9BBD-3A18E474F765}" type="sibTrans" cxnId="{87FDCB97-1EB6-4550-9CF2-1C92C174CA43}">
      <dgm:prSet/>
      <dgm:spPr/>
      <dgm:t>
        <a:bodyPr/>
        <a:lstStyle/>
        <a:p>
          <a:endParaRPr lang="uk-UA"/>
        </a:p>
      </dgm:t>
    </dgm:pt>
    <dgm:pt modelId="{15DCEA96-BE25-4158-A007-FE6F62842665}">
      <dgm:prSet phldrT="[Текст]" custT="1"/>
      <dgm:spPr/>
      <dgm:t>
        <a:bodyPr/>
        <a:lstStyle/>
        <a:p>
          <a:r>
            <a:rPr lang="uk-UA" sz="1900" b="1" dirty="0" err="1" smtClean="0">
              <a:solidFill>
                <a:srgbClr val="FFFF00"/>
              </a:solidFill>
            </a:rPr>
            <a:t>Романо-германський</a:t>
          </a:r>
          <a:endParaRPr lang="uk-UA" sz="1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F89DE18D-DAE0-4FAF-B80B-2E315F5A0CD9}" type="parTrans" cxnId="{469529BA-1C4F-4BBE-96EE-791543163139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/>
        </a:p>
      </dgm:t>
    </dgm:pt>
    <dgm:pt modelId="{2C06E3F2-C96F-494F-92FD-76BC0C01D5CE}" type="sibTrans" cxnId="{469529BA-1C4F-4BBE-96EE-791543163139}">
      <dgm:prSet/>
      <dgm:spPr/>
      <dgm:t>
        <a:bodyPr/>
        <a:lstStyle/>
        <a:p>
          <a:endParaRPr lang="uk-UA"/>
        </a:p>
      </dgm:t>
    </dgm:pt>
    <dgm:pt modelId="{83D2A6A2-0891-4AD0-8446-5FC900BB81A2}">
      <dgm:prSet phldrT="[Текст]" custT="1"/>
      <dgm:spPr/>
      <dgm:t>
        <a:bodyPr/>
        <a:lstStyle/>
        <a:p>
          <a:r>
            <a:rPr lang="uk-UA" sz="1900" b="1" dirty="0" smtClean="0">
              <a:solidFill>
                <a:srgbClr val="FFFF00"/>
              </a:solidFill>
            </a:rPr>
            <a:t>Традиційний</a:t>
          </a:r>
          <a:endParaRPr lang="uk-UA" sz="1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E3B536CE-2F57-4484-9ABC-0B1BA7F693B5}" type="parTrans" cxnId="{FDAABE85-0A42-4287-9B1E-D4FB2DE645EE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/>
        </a:p>
      </dgm:t>
    </dgm:pt>
    <dgm:pt modelId="{5F340CC8-D946-4D35-8542-4286E03D8A7B}" type="sibTrans" cxnId="{FDAABE85-0A42-4287-9B1E-D4FB2DE645EE}">
      <dgm:prSet/>
      <dgm:spPr/>
      <dgm:t>
        <a:bodyPr/>
        <a:lstStyle/>
        <a:p>
          <a:endParaRPr lang="uk-UA"/>
        </a:p>
      </dgm:t>
    </dgm:pt>
    <dgm:pt modelId="{AE0BDECA-0F55-4F62-AD73-2A37A0926BE7}">
      <dgm:prSet custT="1"/>
      <dgm:spPr/>
      <dgm:t>
        <a:bodyPr/>
        <a:lstStyle/>
        <a:p>
          <a:r>
            <a:rPr lang="uk-UA" sz="1900" b="1" dirty="0" smtClean="0">
              <a:solidFill>
                <a:srgbClr val="FFFF00"/>
              </a:solidFill>
            </a:rPr>
            <a:t>Релігійний </a:t>
          </a:r>
          <a:endParaRPr lang="uk-UA" sz="19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EFDB96AC-5F51-424C-98BC-DF8B7687540D}" type="parTrans" cxnId="{D8D7EBAF-241F-4712-9CE8-936179838651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/>
        </a:p>
      </dgm:t>
    </dgm:pt>
    <dgm:pt modelId="{958BCC9B-2057-4984-80C6-854643E9E775}" type="sibTrans" cxnId="{D8D7EBAF-241F-4712-9CE8-936179838651}">
      <dgm:prSet/>
      <dgm:spPr/>
      <dgm:t>
        <a:bodyPr/>
        <a:lstStyle/>
        <a:p>
          <a:endParaRPr lang="uk-UA"/>
        </a:p>
      </dgm:t>
    </dgm:pt>
    <dgm:pt modelId="{DDD05D15-6ECD-4DDF-B551-94DCB045DB1A}" type="pres">
      <dgm:prSet presAssocID="{2B08A9F6-36BB-4DB7-A1E8-35F55A587D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847E9F82-9F46-4999-8DA3-48A2B9C0B507}" type="pres">
      <dgm:prSet presAssocID="{0A9F0093-2124-4E21-A622-877B33AAF2E9}" presName="hierRoot1" presStyleCnt="0">
        <dgm:presLayoutVars>
          <dgm:hierBranch val="init"/>
        </dgm:presLayoutVars>
      </dgm:prSet>
      <dgm:spPr/>
    </dgm:pt>
    <dgm:pt modelId="{6ABB433A-97A0-4C61-8637-2013CA9EE818}" type="pres">
      <dgm:prSet presAssocID="{0A9F0093-2124-4E21-A622-877B33AAF2E9}" presName="rootComposite1" presStyleCnt="0"/>
      <dgm:spPr/>
    </dgm:pt>
    <dgm:pt modelId="{131837EB-9069-4F7C-9A65-67334C2D99E0}" type="pres">
      <dgm:prSet presAssocID="{0A9F0093-2124-4E21-A622-877B33AAF2E9}" presName="rootText1" presStyleLbl="node0" presStyleIdx="0" presStyleCnt="1" custScaleX="259375" custScaleY="17633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6B5D0FB-90EF-4C95-84F6-5860052BD363}" type="pres">
      <dgm:prSet presAssocID="{0A9F0093-2124-4E21-A622-877B33AAF2E9}" presName="rootConnector1" presStyleLbl="node1" presStyleIdx="0" presStyleCnt="0"/>
      <dgm:spPr/>
      <dgm:t>
        <a:bodyPr/>
        <a:lstStyle/>
        <a:p>
          <a:endParaRPr lang="uk-UA"/>
        </a:p>
      </dgm:t>
    </dgm:pt>
    <dgm:pt modelId="{C884E016-2EB9-451D-9600-D568CE34150D}" type="pres">
      <dgm:prSet presAssocID="{0A9F0093-2124-4E21-A622-877B33AAF2E9}" presName="hierChild2" presStyleCnt="0"/>
      <dgm:spPr/>
    </dgm:pt>
    <dgm:pt modelId="{95E576F3-40B9-437C-9F8A-75912A3A4492}" type="pres">
      <dgm:prSet presAssocID="{3C496F76-AE36-491D-82A5-79FF03D9B48E}" presName="Name37" presStyleLbl="parChTrans1D2" presStyleIdx="0" presStyleCnt="4"/>
      <dgm:spPr/>
      <dgm:t>
        <a:bodyPr/>
        <a:lstStyle/>
        <a:p>
          <a:endParaRPr lang="uk-UA"/>
        </a:p>
      </dgm:t>
    </dgm:pt>
    <dgm:pt modelId="{651AE602-FBFC-499E-BD7B-4080C62D9A35}" type="pres">
      <dgm:prSet presAssocID="{CF8819E8-5C37-4DA0-B31B-1B10206FFBBD}" presName="hierRoot2" presStyleCnt="0">
        <dgm:presLayoutVars>
          <dgm:hierBranch val="init"/>
        </dgm:presLayoutVars>
      </dgm:prSet>
      <dgm:spPr/>
    </dgm:pt>
    <dgm:pt modelId="{4DAAD877-5DEC-4FDE-BFF0-319EBFF458E8}" type="pres">
      <dgm:prSet presAssocID="{CF8819E8-5C37-4DA0-B31B-1B10206FFBBD}" presName="rootComposite" presStyleCnt="0"/>
      <dgm:spPr/>
    </dgm:pt>
    <dgm:pt modelId="{4D255D00-0B58-4994-813E-883B582336D3}" type="pres">
      <dgm:prSet presAssocID="{CF8819E8-5C37-4DA0-B31B-1B10206FFBB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B9E5F37-B0E2-4835-AD31-91FDD7449D74}" type="pres">
      <dgm:prSet presAssocID="{CF8819E8-5C37-4DA0-B31B-1B10206FFBBD}" presName="rootConnector" presStyleLbl="node2" presStyleIdx="0" presStyleCnt="4"/>
      <dgm:spPr/>
      <dgm:t>
        <a:bodyPr/>
        <a:lstStyle/>
        <a:p>
          <a:endParaRPr lang="uk-UA"/>
        </a:p>
      </dgm:t>
    </dgm:pt>
    <dgm:pt modelId="{81238E07-14DE-4137-A41F-2C923931ABD7}" type="pres">
      <dgm:prSet presAssocID="{CF8819E8-5C37-4DA0-B31B-1B10206FFBBD}" presName="hierChild4" presStyleCnt="0"/>
      <dgm:spPr/>
    </dgm:pt>
    <dgm:pt modelId="{5EC84ADB-36D3-4138-91B2-2180DFDF37ED}" type="pres">
      <dgm:prSet presAssocID="{CF8819E8-5C37-4DA0-B31B-1B10206FFBBD}" presName="hierChild5" presStyleCnt="0"/>
      <dgm:spPr/>
    </dgm:pt>
    <dgm:pt modelId="{8524AB2D-B9CB-42B6-B56B-CEC816F91599}" type="pres">
      <dgm:prSet presAssocID="{F89DE18D-DAE0-4FAF-B80B-2E315F5A0CD9}" presName="Name37" presStyleLbl="parChTrans1D2" presStyleIdx="1" presStyleCnt="4"/>
      <dgm:spPr/>
      <dgm:t>
        <a:bodyPr/>
        <a:lstStyle/>
        <a:p>
          <a:endParaRPr lang="uk-UA"/>
        </a:p>
      </dgm:t>
    </dgm:pt>
    <dgm:pt modelId="{53218883-03BD-44C2-A503-A304ED45F415}" type="pres">
      <dgm:prSet presAssocID="{15DCEA96-BE25-4158-A007-FE6F62842665}" presName="hierRoot2" presStyleCnt="0">
        <dgm:presLayoutVars>
          <dgm:hierBranch val="init"/>
        </dgm:presLayoutVars>
      </dgm:prSet>
      <dgm:spPr/>
    </dgm:pt>
    <dgm:pt modelId="{8607F12A-EAD8-40EC-8C20-CF07C667DFE7}" type="pres">
      <dgm:prSet presAssocID="{15DCEA96-BE25-4158-A007-FE6F62842665}" presName="rootComposite" presStyleCnt="0"/>
      <dgm:spPr/>
    </dgm:pt>
    <dgm:pt modelId="{21C17FA4-A5D2-463D-A66D-987C67A1A143}" type="pres">
      <dgm:prSet presAssocID="{15DCEA96-BE25-4158-A007-FE6F6284266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499EEB2-7DAD-4D07-87CE-3A839FCF4057}" type="pres">
      <dgm:prSet presAssocID="{15DCEA96-BE25-4158-A007-FE6F62842665}" presName="rootConnector" presStyleLbl="node2" presStyleIdx="1" presStyleCnt="4"/>
      <dgm:spPr/>
      <dgm:t>
        <a:bodyPr/>
        <a:lstStyle/>
        <a:p>
          <a:endParaRPr lang="uk-UA"/>
        </a:p>
      </dgm:t>
    </dgm:pt>
    <dgm:pt modelId="{E2A4BE72-B414-4B12-8760-DF0D8A45BDFC}" type="pres">
      <dgm:prSet presAssocID="{15DCEA96-BE25-4158-A007-FE6F62842665}" presName="hierChild4" presStyleCnt="0"/>
      <dgm:spPr/>
    </dgm:pt>
    <dgm:pt modelId="{4370D5C2-CE8D-44FD-B952-1AC9A4E4F22D}" type="pres">
      <dgm:prSet presAssocID="{15DCEA96-BE25-4158-A007-FE6F62842665}" presName="hierChild5" presStyleCnt="0"/>
      <dgm:spPr/>
    </dgm:pt>
    <dgm:pt modelId="{6A775140-0FF4-4525-ADD9-DEDD2CD227D9}" type="pres">
      <dgm:prSet presAssocID="{EFDB96AC-5F51-424C-98BC-DF8B7687540D}" presName="Name37" presStyleLbl="parChTrans1D2" presStyleIdx="2" presStyleCnt="4"/>
      <dgm:spPr/>
      <dgm:t>
        <a:bodyPr/>
        <a:lstStyle/>
        <a:p>
          <a:endParaRPr lang="uk-UA"/>
        </a:p>
      </dgm:t>
    </dgm:pt>
    <dgm:pt modelId="{D935CE2B-802E-46C4-859F-B8D5DBF74783}" type="pres">
      <dgm:prSet presAssocID="{AE0BDECA-0F55-4F62-AD73-2A37A0926BE7}" presName="hierRoot2" presStyleCnt="0">
        <dgm:presLayoutVars>
          <dgm:hierBranch val="init"/>
        </dgm:presLayoutVars>
      </dgm:prSet>
      <dgm:spPr/>
    </dgm:pt>
    <dgm:pt modelId="{A6C3D4A6-6993-4FF1-A2FF-1EC493325DE8}" type="pres">
      <dgm:prSet presAssocID="{AE0BDECA-0F55-4F62-AD73-2A37A0926BE7}" presName="rootComposite" presStyleCnt="0"/>
      <dgm:spPr/>
    </dgm:pt>
    <dgm:pt modelId="{096665DF-BA8D-4DA1-A4AE-1DBE23EE95DE}" type="pres">
      <dgm:prSet presAssocID="{AE0BDECA-0F55-4F62-AD73-2A37A0926BE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4D1F506-C88F-41FE-9517-47A75FE2F626}" type="pres">
      <dgm:prSet presAssocID="{AE0BDECA-0F55-4F62-AD73-2A37A0926BE7}" presName="rootConnector" presStyleLbl="node2" presStyleIdx="2" presStyleCnt="4"/>
      <dgm:spPr/>
      <dgm:t>
        <a:bodyPr/>
        <a:lstStyle/>
        <a:p>
          <a:endParaRPr lang="uk-UA"/>
        </a:p>
      </dgm:t>
    </dgm:pt>
    <dgm:pt modelId="{A288CEAB-E9BE-45CA-8049-C6296C1CCAEF}" type="pres">
      <dgm:prSet presAssocID="{AE0BDECA-0F55-4F62-AD73-2A37A0926BE7}" presName="hierChild4" presStyleCnt="0"/>
      <dgm:spPr/>
    </dgm:pt>
    <dgm:pt modelId="{30B7016E-5FCC-4830-92EE-FF5605DF1D2B}" type="pres">
      <dgm:prSet presAssocID="{AE0BDECA-0F55-4F62-AD73-2A37A0926BE7}" presName="hierChild5" presStyleCnt="0"/>
      <dgm:spPr/>
    </dgm:pt>
    <dgm:pt modelId="{DCD134B3-9E45-4819-A3CE-D49252A13B5C}" type="pres">
      <dgm:prSet presAssocID="{E3B536CE-2F57-4484-9ABC-0B1BA7F693B5}" presName="Name37" presStyleLbl="parChTrans1D2" presStyleIdx="3" presStyleCnt="4"/>
      <dgm:spPr/>
      <dgm:t>
        <a:bodyPr/>
        <a:lstStyle/>
        <a:p>
          <a:endParaRPr lang="uk-UA"/>
        </a:p>
      </dgm:t>
    </dgm:pt>
    <dgm:pt modelId="{9AE69EA6-095E-4B03-87A0-F17C91E0BDC3}" type="pres">
      <dgm:prSet presAssocID="{83D2A6A2-0891-4AD0-8446-5FC900BB81A2}" presName="hierRoot2" presStyleCnt="0">
        <dgm:presLayoutVars>
          <dgm:hierBranch val="init"/>
        </dgm:presLayoutVars>
      </dgm:prSet>
      <dgm:spPr/>
    </dgm:pt>
    <dgm:pt modelId="{8EDCFE37-7AAD-4CB4-BD71-FFF44E0A7F76}" type="pres">
      <dgm:prSet presAssocID="{83D2A6A2-0891-4AD0-8446-5FC900BB81A2}" presName="rootComposite" presStyleCnt="0"/>
      <dgm:spPr/>
    </dgm:pt>
    <dgm:pt modelId="{7DE528ED-FA4B-4ECD-8B4D-4664AB327AB2}" type="pres">
      <dgm:prSet presAssocID="{83D2A6A2-0891-4AD0-8446-5FC900BB81A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1DD6563-4E03-4A20-B0C5-C9B8CA991F60}" type="pres">
      <dgm:prSet presAssocID="{83D2A6A2-0891-4AD0-8446-5FC900BB81A2}" presName="rootConnector" presStyleLbl="node2" presStyleIdx="3" presStyleCnt="4"/>
      <dgm:spPr/>
      <dgm:t>
        <a:bodyPr/>
        <a:lstStyle/>
        <a:p>
          <a:endParaRPr lang="uk-UA"/>
        </a:p>
      </dgm:t>
    </dgm:pt>
    <dgm:pt modelId="{20018CC0-A189-4820-8782-D6E57E23B002}" type="pres">
      <dgm:prSet presAssocID="{83D2A6A2-0891-4AD0-8446-5FC900BB81A2}" presName="hierChild4" presStyleCnt="0"/>
      <dgm:spPr/>
    </dgm:pt>
    <dgm:pt modelId="{68F2595B-6AAB-44B3-95C1-A54441EE1B2E}" type="pres">
      <dgm:prSet presAssocID="{83D2A6A2-0891-4AD0-8446-5FC900BB81A2}" presName="hierChild5" presStyleCnt="0"/>
      <dgm:spPr/>
    </dgm:pt>
    <dgm:pt modelId="{BAC6339A-C53F-47DE-BFC7-695CDF95A85A}" type="pres">
      <dgm:prSet presAssocID="{0A9F0093-2124-4E21-A622-877B33AAF2E9}" presName="hierChild3" presStyleCnt="0"/>
      <dgm:spPr/>
    </dgm:pt>
  </dgm:ptLst>
  <dgm:cxnLst>
    <dgm:cxn modelId="{2342F867-D520-48C9-884D-0BAF6494311B}" type="presOf" srcId="{CF8819E8-5C37-4DA0-B31B-1B10206FFBBD}" destId="{5B9E5F37-B0E2-4835-AD31-91FDD7449D74}" srcOrd="1" destOrd="0" presId="urn:microsoft.com/office/officeart/2005/8/layout/orgChart1"/>
    <dgm:cxn modelId="{87FDCB97-1EB6-4550-9CF2-1C92C174CA43}" srcId="{0A9F0093-2124-4E21-A622-877B33AAF2E9}" destId="{CF8819E8-5C37-4DA0-B31B-1B10206FFBBD}" srcOrd="0" destOrd="0" parTransId="{3C496F76-AE36-491D-82A5-79FF03D9B48E}" sibTransId="{D2984046-ECF5-4226-9BBD-3A18E474F765}"/>
    <dgm:cxn modelId="{96C61713-D79F-43AD-A27D-5D86B6411C84}" type="presOf" srcId="{83D2A6A2-0891-4AD0-8446-5FC900BB81A2}" destId="{7DE528ED-FA4B-4ECD-8B4D-4664AB327AB2}" srcOrd="0" destOrd="0" presId="urn:microsoft.com/office/officeart/2005/8/layout/orgChart1"/>
    <dgm:cxn modelId="{3FBC7ACA-5067-4445-B7E3-5CF97A93B605}" type="presOf" srcId="{AE0BDECA-0F55-4F62-AD73-2A37A0926BE7}" destId="{C4D1F506-C88F-41FE-9517-47A75FE2F626}" srcOrd="1" destOrd="0" presId="urn:microsoft.com/office/officeart/2005/8/layout/orgChart1"/>
    <dgm:cxn modelId="{DFDA66DA-0A00-4723-A7C0-7A00329EFFD2}" srcId="{2B08A9F6-36BB-4DB7-A1E8-35F55A587D22}" destId="{0A9F0093-2124-4E21-A622-877B33AAF2E9}" srcOrd="0" destOrd="0" parTransId="{2F68010E-A16A-4FA6-B036-23EA69A2FB37}" sibTransId="{CA57D557-0088-4E91-9F11-8D9891DCB235}"/>
    <dgm:cxn modelId="{1BA6EC59-01E5-4351-ACCE-C44A48089039}" type="presOf" srcId="{E3B536CE-2F57-4484-9ABC-0B1BA7F693B5}" destId="{DCD134B3-9E45-4819-A3CE-D49252A13B5C}" srcOrd="0" destOrd="0" presId="urn:microsoft.com/office/officeart/2005/8/layout/orgChart1"/>
    <dgm:cxn modelId="{BD2B1DB2-8445-4412-9A28-7E8BE91EA8DA}" type="presOf" srcId="{0A9F0093-2124-4E21-A622-877B33AAF2E9}" destId="{16B5D0FB-90EF-4C95-84F6-5860052BD363}" srcOrd="1" destOrd="0" presId="urn:microsoft.com/office/officeart/2005/8/layout/orgChart1"/>
    <dgm:cxn modelId="{ECCACC1E-28FF-4CFA-97B9-23E4E9D1B192}" type="presOf" srcId="{EFDB96AC-5F51-424C-98BC-DF8B7687540D}" destId="{6A775140-0FF4-4525-ADD9-DEDD2CD227D9}" srcOrd="0" destOrd="0" presId="urn:microsoft.com/office/officeart/2005/8/layout/orgChart1"/>
    <dgm:cxn modelId="{D8D7EBAF-241F-4712-9CE8-936179838651}" srcId="{0A9F0093-2124-4E21-A622-877B33AAF2E9}" destId="{AE0BDECA-0F55-4F62-AD73-2A37A0926BE7}" srcOrd="2" destOrd="0" parTransId="{EFDB96AC-5F51-424C-98BC-DF8B7687540D}" sibTransId="{958BCC9B-2057-4984-80C6-854643E9E775}"/>
    <dgm:cxn modelId="{E7878139-DF85-4551-BDE4-D51E717844DD}" type="presOf" srcId="{3C496F76-AE36-491D-82A5-79FF03D9B48E}" destId="{95E576F3-40B9-437C-9F8A-75912A3A4492}" srcOrd="0" destOrd="0" presId="urn:microsoft.com/office/officeart/2005/8/layout/orgChart1"/>
    <dgm:cxn modelId="{32D4D7A5-9765-412A-9DC4-D90E5D1BF306}" type="presOf" srcId="{F89DE18D-DAE0-4FAF-B80B-2E315F5A0CD9}" destId="{8524AB2D-B9CB-42B6-B56B-CEC816F91599}" srcOrd="0" destOrd="0" presId="urn:microsoft.com/office/officeart/2005/8/layout/orgChart1"/>
    <dgm:cxn modelId="{9B5C8488-FD9E-44FC-B85B-535C03567823}" type="presOf" srcId="{2B08A9F6-36BB-4DB7-A1E8-35F55A587D22}" destId="{DDD05D15-6ECD-4DDF-B551-94DCB045DB1A}" srcOrd="0" destOrd="0" presId="urn:microsoft.com/office/officeart/2005/8/layout/orgChart1"/>
    <dgm:cxn modelId="{39925C00-603E-4B5D-B10A-2A2587D9BD1B}" type="presOf" srcId="{15DCEA96-BE25-4158-A007-FE6F62842665}" destId="{21C17FA4-A5D2-463D-A66D-987C67A1A143}" srcOrd="0" destOrd="0" presId="urn:microsoft.com/office/officeart/2005/8/layout/orgChart1"/>
    <dgm:cxn modelId="{21594C7B-A07D-4EA4-AA1A-23F89A374A2B}" type="presOf" srcId="{0A9F0093-2124-4E21-A622-877B33AAF2E9}" destId="{131837EB-9069-4F7C-9A65-67334C2D99E0}" srcOrd="0" destOrd="0" presId="urn:microsoft.com/office/officeart/2005/8/layout/orgChart1"/>
    <dgm:cxn modelId="{08EB31EE-41E3-4225-B35F-3DEFC6899FD8}" type="presOf" srcId="{83D2A6A2-0891-4AD0-8446-5FC900BB81A2}" destId="{81DD6563-4E03-4A20-B0C5-C9B8CA991F60}" srcOrd="1" destOrd="0" presId="urn:microsoft.com/office/officeart/2005/8/layout/orgChart1"/>
    <dgm:cxn modelId="{4F89E194-45AC-41F1-8075-09A53B567580}" type="presOf" srcId="{CF8819E8-5C37-4DA0-B31B-1B10206FFBBD}" destId="{4D255D00-0B58-4994-813E-883B582336D3}" srcOrd="0" destOrd="0" presId="urn:microsoft.com/office/officeart/2005/8/layout/orgChart1"/>
    <dgm:cxn modelId="{FDAABE85-0A42-4287-9B1E-D4FB2DE645EE}" srcId="{0A9F0093-2124-4E21-A622-877B33AAF2E9}" destId="{83D2A6A2-0891-4AD0-8446-5FC900BB81A2}" srcOrd="3" destOrd="0" parTransId="{E3B536CE-2F57-4484-9ABC-0B1BA7F693B5}" sibTransId="{5F340CC8-D946-4D35-8542-4286E03D8A7B}"/>
    <dgm:cxn modelId="{6F81D64E-DED2-4B62-A1C7-BC08BE28B0C1}" type="presOf" srcId="{15DCEA96-BE25-4158-A007-FE6F62842665}" destId="{6499EEB2-7DAD-4D07-87CE-3A839FCF4057}" srcOrd="1" destOrd="0" presId="urn:microsoft.com/office/officeart/2005/8/layout/orgChart1"/>
    <dgm:cxn modelId="{469529BA-1C4F-4BBE-96EE-791543163139}" srcId="{0A9F0093-2124-4E21-A622-877B33AAF2E9}" destId="{15DCEA96-BE25-4158-A007-FE6F62842665}" srcOrd="1" destOrd="0" parTransId="{F89DE18D-DAE0-4FAF-B80B-2E315F5A0CD9}" sibTransId="{2C06E3F2-C96F-494F-92FD-76BC0C01D5CE}"/>
    <dgm:cxn modelId="{47F22ECB-2761-49A2-BDC1-9F2981CA73C5}" type="presOf" srcId="{AE0BDECA-0F55-4F62-AD73-2A37A0926BE7}" destId="{096665DF-BA8D-4DA1-A4AE-1DBE23EE95DE}" srcOrd="0" destOrd="0" presId="urn:microsoft.com/office/officeart/2005/8/layout/orgChart1"/>
    <dgm:cxn modelId="{6C14F2D4-1244-4728-A19C-C7189F34F8FF}" type="presParOf" srcId="{DDD05D15-6ECD-4DDF-B551-94DCB045DB1A}" destId="{847E9F82-9F46-4999-8DA3-48A2B9C0B507}" srcOrd="0" destOrd="0" presId="urn:microsoft.com/office/officeart/2005/8/layout/orgChart1"/>
    <dgm:cxn modelId="{9CF89477-BDB8-4145-873D-2B7F2370555D}" type="presParOf" srcId="{847E9F82-9F46-4999-8DA3-48A2B9C0B507}" destId="{6ABB433A-97A0-4C61-8637-2013CA9EE818}" srcOrd="0" destOrd="0" presId="urn:microsoft.com/office/officeart/2005/8/layout/orgChart1"/>
    <dgm:cxn modelId="{CE1ED9B6-2947-45BE-8B41-CED0E49F4438}" type="presParOf" srcId="{6ABB433A-97A0-4C61-8637-2013CA9EE818}" destId="{131837EB-9069-4F7C-9A65-67334C2D99E0}" srcOrd="0" destOrd="0" presId="urn:microsoft.com/office/officeart/2005/8/layout/orgChart1"/>
    <dgm:cxn modelId="{BB9E4145-367D-472A-A2F8-BF0A00D86CC5}" type="presParOf" srcId="{6ABB433A-97A0-4C61-8637-2013CA9EE818}" destId="{16B5D0FB-90EF-4C95-84F6-5860052BD363}" srcOrd="1" destOrd="0" presId="urn:microsoft.com/office/officeart/2005/8/layout/orgChart1"/>
    <dgm:cxn modelId="{AE3179AB-ED3D-47C5-994A-BD4147F09B59}" type="presParOf" srcId="{847E9F82-9F46-4999-8DA3-48A2B9C0B507}" destId="{C884E016-2EB9-451D-9600-D568CE34150D}" srcOrd="1" destOrd="0" presId="urn:microsoft.com/office/officeart/2005/8/layout/orgChart1"/>
    <dgm:cxn modelId="{0B6A2C5C-D56C-4769-8856-2691826A5FC1}" type="presParOf" srcId="{C884E016-2EB9-451D-9600-D568CE34150D}" destId="{95E576F3-40B9-437C-9F8A-75912A3A4492}" srcOrd="0" destOrd="0" presId="urn:microsoft.com/office/officeart/2005/8/layout/orgChart1"/>
    <dgm:cxn modelId="{1CBDB822-6F7D-4E37-8E1E-BF653ACC536E}" type="presParOf" srcId="{C884E016-2EB9-451D-9600-D568CE34150D}" destId="{651AE602-FBFC-499E-BD7B-4080C62D9A35}" srcOrd="1" destOrd="0" presId="urn:microsoft.com/office/officeart/2005/8/layout/orgChart1"/>
    <dgm:cxn modelId="{0E9B93E0-110B-4C16-BE41-3819F63916ED}" type="presParOf" srcId="{651AE602-FBFC-499E-BD7B-4080C62D9A35}" destId="{4DAAD877-5DEC-4FDE-BFF0-319EBFF458E8}" srcOrd="0" destOrd="0" presId="urn:microsoft.com/office/officeart/2005/8/layout/orgChart1"/>
    <dgm:cxn modelId="{27735BF9-E9F9-4B79-9C77-81065B2512D9}" type="presParOf" srcId="{4DAAD877-5DEC-4FDE-BFF0-319EBFF458E8}" destId="{4D255D00-0B58-4994-813E-883B582336D3}" srcOrd="0" destOrd="0" presId="urn:microsoft.com/office/officeart/2005/8/layout/orgChart1"/>
    <dgm:cxn modelId="{E8C85403-A59A-4B6F-9FA1-D5C431B5FFC2}" type="presParOf" srcId="{4DAAD877-5DEC-4FDE-BFF0-319EBFF458E8}" destId="{5B9E5F37-B0E2-4835-AD31-91FDD7449D74}" srcOrd="1" destOrd="0" presId="urn:microsoft.com/office/officeart/2005/8/layout/orgChart1"/>
    <dgm:cxn modelId="{6D34D0CE-16B9-4E8F-A415-6694AF827C73}" type="presParOf" srcId="{651AE602-FBFC-499E-BD7B-4080C62D9A35}" destId="{81238E07-14DE-4137-A41F-2C923931ABD7}" srcOrd="1" destOrd="0" presId="urn:microsoft.com/office/officeart/2005/8/layout/orgChart1"/>
    <dgm:cxn modelId="{FDB8A32B-5A36-45C4-896E-49BA63EEECDC}" type="presParOf" srcId="{651AE602-FBFC-499E-BD7B-4080C62D9A35}" destId="{5EC84ADB-36D3-4138-91B2-2180DFDF37ED}" srcOrd="2" destOrd="0" presId="urn:microsoft.com/office/officeart/2005/8/layout/orgChart1"/>
    <dgm:cxn modelId="{357C4EE0-EA80-4C63-8629-115AF1F72F47}" type="presParOf" srcId="{C884E016-2EB9-451D-9600-D568CE34150D}" destId="{8524AB2D-B9CB-42B6-B56B-CEC816F91599}" srcOrd="2" destOrd="0" presId="urn:microsoft.com/office/officeart/2005/8/layout/orgChart1"/>
    <dgm:cxn modelId="{87EEF5D2-C7B4-4F49-B61C-A18870716064}" type="presParOf" srcId="{C884E016-2EB9-451D-9600-D568CE34150D}" destId="{53218883-03BD-44C2-A503-A304ED45F415}" srcOrd="3" destOrd="0" presId="urn:microsoft.com/office/officeart/2005/8/layout/orgChart1"/>
    <dgm:cxn modelId="{444EFF92-126B-409C-BE20-4FA05A2C21B0}" type="presParOf" srcId="{53218883-03BD-44C2-A503-A304ED45F415}" destId="{8607F12A-EAD8-40EC-8C20-CF07C667DFE7}" srcOrd="0" destOrd="0" presId="urn:microsoft.com/office/officeart/2005/8/layout/orgChart1"/>
    <dgm:cxn modelId="{D3BEA9D7-0F24-49D9-97FF-DA3F1A5D0DFB}" type="presParOf" srcId="{8607F12A-EAD8-40EC-8C20-CF07C667DFE7}" destId="{21C17FA4-A5D2-463D-A66D-987C67A1A143}" srcOrd="0" destOrd="0" presId="urn:microsoft.com/office/officeart/2005/8/layout/orgChart1"/>
    <dgm:cxn modelId="{531608E5-4146-4260-BD00-CE677B7AA9EA}" type="presParOf" srcId="{8607F12A-EAD8-40EC-8C20-CF07C667DFE7}" destId="{6499EEB2-7DAD-4D07-87CE-3A839FCF4057}" srcOrd="1" destOrd="0" presId="urn:microsoft.com/office/officeart/2005/8/layout/orgChart1"/>
    <dgm:cxn modelId="{886965C2-D6EB-43A2-B874-D495EB079CA4}" type="presParOf" srcId="{53218883-03BD-44C2-A503-A304ED45F415}" destId="{E2A4BE72-B414-4B12-8760-DF0D8A45BDFC}" srcOrd="1" destOrd="0" presId="urn:microsoft.com/office/officeart/2005/8/layout/orgChart1"/>
    <dgm:cxn modelId="{6F4D6C49-0367-49B7-9311-92B462E5FA72}" type="presParOf" srcId="{53218883-03BD-44C2-A503-A304ED45F415}" destId="{4370D5C2-CE8D-44FD-B952-1AC9A4E4F22D}" srcOrd="2" destOrd="0" presId="urn:microsoft.com/office/officeart/2005/8/layout/orgChart1"/>
    <dgm:cxn modelId="{AB638764-EF81-4DAB-A93C-6CB978802EDF}" type="presParOf" srcId="{C884E016-2EB9-451D-9600-D568CE34150D}" destId="{6A775140-0FF4-4525-ADD9-DEDD2CD227D9}" srcOrd="4" destOrd="0" presId="urn:microsoft.com/office/officeart/2005/8/layout/orgChart1"/>
    <dgm:cxn modelId="{94D1BFCD-D1B7-4DB1-9A79-69F8E52CD450}" type="presParOf" srcId="{C884E016-2EB9-451D-9600-D568CE34150D}" destId="{D935CE2B-802E-46C4-859F-B8D5DBF74783}" srcOrd="5" destOrd="0" presId="urn:microsoft.com/office/officeart/2005/8/layout/orgChart1"/>
    <dgm:cxn modelId="{359787A7-0654-4B30-ABA7-410467DCB18C}" type="presParOf" srcId="{D935CE2B-802E-46C4-859F-B8D5DBF74783}" destId="{A6C3D4A6-6993-4FF1-A2FF-1EC493325DE8}" srcOrd="0" destOrd="0" presId="urn:microsoft.com/office/officeart/2005/8/layout/orgChart1"/>
    <dgm:cxn modelId="{ECA42269-8BB3-483A-9647-8F27F7D4604B}" type="presParOf" srcId="{A6C3D4A6-6993-4FF1-A2FF-1EC493325DE8}" destId="{096665DF-BA8D-4DA1-A4AE-1DBE23EE95DE}" srcOrd="0" destOrd="0" presId="urn:microsoft.com/office/officeart/2005/8/layout/orgChart1"/>
    <dgm:cxn modelId="{96DBC0FC-069C-4494-A262-81BDB98B101C}" type="presParOf" srcId="{A6C3D4A6-6993-4FF1-A2FF-1EC493325DE8}" destId="{C4D1F506-C88F-41FE-9517-47A75FE2F626}" srcOrd="1" destOrd="0" presId="urn:microsoft.com/office/officeart/2005/8/layout/orgChart1"/>
    <dgm:cxn modelId="{5E67FE24-1771-42E7-86DD-4277368DFF56}" type="presParOf" srcId="{D935CE2B-802E-46C4-859F-B8D5DBF74783}" destId="{A288CEAB-E9BE-45CA-8049-C6296C1CCAEF}" srcOrd="1" destOrd="0" presId="urn:microsoft.com/office/officeart/2005/8/layout/orgChart1"/>
    <dgm:cxn modelId="{6B6A1B62-66EA-48C7-BEC5-D88997F8C2DA}" type="presParOf" srcId="{D935CE2B-802E-46C4-859F-B8D5DBF74783}" destId="{30B7016E-5FCC-4830-92EE-FF5605DF1D2B}" srcOrd="2" destOrd="0" presId="urn:microsoft.com/office/officeart/2005/8/layout/orgChart1"/>
    <dgm:cxn modelId="{F9AE25F8-DCF5-4E5D-9B71-9A7038930E9D}" type="presParOf" srcId="{C884E016-2EB9-451D-9600-D568CE34150D}" destId="{DCD134B3-9E45-4819-A3CE-D49252A13B5C}" srcOrd="6" destOrd="0" presId="urn:microsoft.com/office/officeart/2005/8/layout/orgChart1"/>
    <dgm:cxn modelId="{2D8A4A99-25A0-443B-8D8D-3A4707E23715}" type="presParOf" srcId="{C884E016-2EB9-451D-9600-D568CE34150D}" destId="{9AE69EA6-095E-4B03-87A0-F17C91E0BDC3}" srcOrd="7" destOrd="0" presId="urn:microsoft.com/office/officeart/2005/8/layout/orgChart1"/>
    <dgm:cxn modelId="{0D6FA845-503E-4880-B570-30D89780AF75}" type="presParOf" srcId="{9AE69EA6-095E-4B03-87A0-F17C91E0BDC3}" destId="{8EDCFE37-7AAD-4CB4-BD71-FFF44E0A7F76}" srcOrd="0" destOrd="0" presId="urn:microsoft.com/office/officeart/2005/8/layout/orgChart1"/>
    <dgm:cxn modelId="{9764B903-7133-4003-9D83-A68F13F7622E}" type="presParOf" srcId="{8EDCFE37-7AAD-4CB4-BD71-FFF44E0A7F76}" destId="{7DE528ED-FA4B-4ECD-8B4D-4664AB327AB2}" srcOrd="0" destOrd="0" presId="urn:microsoft.com/office/officeart/2005/8/layout/orgChart1"/>
    <dgm:cxn modelId="{9997059D-1CBF-476C-8659-576BE13DFBF9}" type="presParOf" srcId="{8EDCFE37-7AAD-4CB4-BD71-FFF44E0A7F76}" destId="{81DD6563-4E03-4A20-B0C5-C9B8CA991F60}" srcOrd="1" destOrd="0" presId="urn:microsoft.com/office/officeart/2005/8/layout/orgChart1"/>
    <dgm:cxn modelId="{3BF50F58-20C4-4542-84FB-F34AA2CC31B2}" type="presParOf" srcId="{9AE69EA6-095E-4B03-87A0-F17C91E0BDC3}" destId="{20018CC0-A189-4820-8782-D6E57E23B002}" srcOrd="1" destOrd="0" presId="urn:microsoft.com/office/officeart/2005/8/layout/orgChart1"/>
    <dgm:cxn modelId="{D5027F51-3465-4456-B760-B717AD14EF6B}" type="presParOf" srcId="{9AE69EA6-095E-4B03-87A0-F17C91E0BDC3}" destId="{68F2595B-6AAB-44B3-95C1-A54441EE1B2E}" srcOrd="2" destOrd="0" presId="urn:microsoft.com/office/officeart/2005/8/layout/orgChart1"/>
    <dgm:cxn modelId="{21E93703-E021-46F9-9654-ADBA6CC96A59}" type="presParOf" srcId="{847E9F82-9F46-4999-8DA3-48A2B9C0B507}" destId="{BAC6339A-C53F-47DE-BFC7-695CDF95A8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8142B31-A634-440C-A897-37143DD91430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7B964A9-37FF-4081-95F3-3E999AACC20B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FFFF00"/>
              </a:solidFill>
            </a:rPr>
            <a:t>норма права </a:t>
          </a:r>
          <a:endParaRPr lang="uk-UA" sz="2000" dirty="0">
            <a:solidFill>
              <a:srgbClr val="FFFF00"/>
            </a:solidFill>
          </a:endParaRPr>
        </a:p>
      </dgm:t>
    </dgm:pt>
    <dgm:pt modelId="{714DB2BD-9EE7-4DC2-8654-D87F03D8598D}" type="parTrans" cxnId="{60EAACEC-DC7D-48DE-B79C-1D4D605DE07C}">
      <dgm:prSet/>
      <dgm:spPr/>
      <dgm:t>
        <a:bodyPr/>
        <a:lstStyle/>
        <a:p>
          <a:endParaRPr lang="uk-UA"/>
        </a:p>
      </dgm:t>
    </dgm:pt>
    <dgm:pt modelId="{1CEB3F45-DBED-45B8-89E1-6B37287A0345}" type="sibTrans" cxnId="{60EAACEC-DC7D-48DE-B79C-1D4D605DE07C}">
      <dgm:prSet/>
      <dgm:spPr/>
      <dgm:t>
        <a:bodyPr/>
        <a:lstStyle/>
        <a:p>
          <a:endParaRPr lang="uk-UA"/>
        </a:p>
      </dgm:t>
    </dgm:pt>
    <dgm:pt modelId="{E00F8C1C-2C03-45DB-9B5F-EA3BDC82C58E}">
      <dgm:prSet custT="1"/>
      <dgm:spPr/>
      <dgm:t>
        <a:bodyPr/>
        <a:lstStyle/>
        <a:p>
          <a:r>
            <a:rPr lang="uk-UA" sz="2300" dirty="0" smtClean="0">
              <a:solidFill>
                <a:schemeClr val="tx2">
                  <a:lumMod val="50000"/>
                </a:schemeClr>
              </a:solidFill>
            </a:rPr>
            <a:t>інститут права</a:t>
          </a:r>
        </a:p>
      </dgm:t>
    </dgm:pt>
    <dgm:pt modelId="{F8A7A0C2-B864-4731-BEDD-E44E590382B5}" type="parTrans" cxnId="{0CA758D9-523F-44DA-BB4F-8FE9066E5A63}">
      <dgm:prSet/>
      <dgm:spPr/>
      <dgm:t>
        <a:bodyPr/>
        <a:lstStyle/>
        <a:p>
          <a:endParaRPr lang="uk-UA"/>
        </a:p>
      </dgm:t>
    </dgm:pt>
    <dgm:pt modelId="{AB3A005C-5794-4848-813B-82300DA4FF40}" type="sibTrans" cxnId="{0CA758D9-523F-44DA-BB4F-8FE9066E5A63}">
      <dgm:prSet/>
      <dgm:spPr/>
      <dgm:t>
        <a:bodyPr/>
        <a:lstStyle/>
        <a:p>
          <a:endParaRPr lang="uk-UA"/>
        </a:p>
      </dgm:t>
    </dgm:pt>
    <dgm:pt modelId="{BB7F8B23-D622-4851-A680-5AE4F603D5A7}">
      <dgm:prSet custT="1"/>
      <dgm:spPr/>
      <dgm:t>
        <a:bodyPr/>
        <a:lstStyle/>
        <a:p>
          <a:r>
            <a:rPr lang="uk-UA" sz="2400" dirty="0" smtClean="0">
              <a:solidFill>
                <a:srgbClr val="00B050"/>
              </a:solidFill>
            </a:rPr>
            <a:t>підгалузь права </a:t>
          </a:r>
        </a:p>
      </dgm:t>
    </dgm:pt>
    <dgm:pt modelId="{DF06C3F6-C0EF-4175-82D5-CD34C61F0CBC}" type="parTrans" cxnId="{F92ECE8E-5FC8-4795-8D29-14E812DC63CC}">
      <dgm:prSet/>
      <dgm:spPr/>
      <dgm:t>
        <a:bodyPr/>
        <a:lstStyle/>
        <a:p>
          <a:endParaRPr lang="uk-UA"/>
        </a:p>
      </dgm:t>
    </dgm:pt>
    <dgm:pt modelId="{E40935AA-8203-41B3-9FF0-08008F61CA14}" type="sibTrans" cxnId="{F92ECE8E-5FC8-4795-8D29-14E812DC63CC}">
      <dgm:prSet/>
      <dgm:spPr/>
      <dgm:t>
        <a:bodyPr/>
        <a:lstStyle/>
        <a:p>
          <a:endParaRPr lang="uk-UA"/>
        </a:p>
      </dgm:t>
    </dgm:pt>
    <dgm:pt modelId="{F524B0BA-30FE-4DE9-BA0A-24C96B98314B}">
      <dgm:prSet custT="1"/>
      <dgm:spPr/>
      <dgm:t>
        <a:bodyPr/>
        <a:lstStyle/>
        <a:p>
          <a:r>
            <a:rPr lang="uk-UA" sz="3200" b="1" dirty="0" smtClean="0">
              <a:solidFill>
                <a:srgbClr val="FF0000"/>
              </a:solidFill>
            </a:rPr>
            <a:t> </a:t>
          </a:r>
          <a:r>
            <a:rPr lang="uk-UA" sz="2600" b="1" dirty="0" smtClean="0">
              <a:solidFill>
                <a:srgbClr val="FF0000"/>
              </a:solidFill>
            </a:rPr>
            <a:t>галузь права</a:t>
          </a:r>
          <a:endParaRPr lang="uk-UA" sz="2600" b="1" dirty="0">
            <a:solidFill>
              <a:srgbClr val="FF0000"/>
            </a:solidFill>
          </a:endParaRPr>
        </a:p>
      </dgm:t>
    </dgm:pt>
    <dgm:pt modelId="{5B721C28-A4BF-4F23-82F5-74945CC4F664}" type="parTrans" cxnId="{296A4B40-6A7A-44FB-A3D9-4E60517481C6}">
      <dgm:prSet/>
      <dgm:spPr/>
      <dgm:t>
        <a:bodyPr/>
        <a:lstStyle/>
        <a:p>
          <a:endParaRPr lang="uk-UA"/>
        </a:p>
      </dgm:t>
    </dgm:pt>
    <dgm:pt modelId="{079724A3-2C9C-4538-8C1F-105A1620A4C8}" type="sibTrans" cxnId="{296A4B40-6A7A-44FB-A3D9-4E60517481C6}">
      <dgm:prSet/>
      <dgm:spPr/>
      <dgm:t>
        <a:bodyPr/>
        <a:lstStyle/>
        <a:p>
          <a:endParaRPr lang="uk-UA"/>
        </a:p>
      </dgm:t>
    </dgm:pt>
    <dgm:pt modelId="{DC619DE4-F1C0-42EC-97F9-40D35BCBE1E0}" type="pres">
      <dgm:prSet presAssocID="{18142B31-A634-440C-A897-37143DD91430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379D834-B605-4FD4-9403-6A4A83279225}" type="pres">
      <dgm:prSet presAssocID="{47B964A9-37FF-4081-95F3-3E999AACC20B}" presName="circle1" presStyleLbl="lnNode1" presStyleIdx="0" presStyleCnt="4"/>
      <dgm:spPr>
        <a:solidFill>
          <a:srgbClr val="FFFF00"/>
        </a:solidFill>
      </dgm:spPr>
    </dgm:pt>
    <dgm:pt modelId="{1123D845-4818-42B7-8784-BCA6420C10B1}" type="pres">
      <dgm:prSet presAssocID="{47B964A9-37FF-4081-95F3-3E999AACC20B}" presName="text1" presStyleLbl="revTx" presStyleIdx="0" presStyleCnt="4" custScaleX="147788" custLinFactNeighborX="195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C67D97-8F25-4495-9A09-4E4B1C93447F}" type="pres">
      <dgm:prSet presAssocID="{47B964A9-37FF-4081-95F3-3E999AACC20B}" presName="line1" presStyleLbl="callout" presStyleIdx="0" presStyleCnt="8"/>
      <dgm:spPr>
        <a:ln>
          <a:solidFill>
            <a:srgbClr val="FFFF00"/>
          </a:solidFill>
        </a:ln>
      </dgm:spPr>
    </dgm:pt>
    <dgm:pt modelId="{2D5458E5-9BE4-4C4F-A552-59146A98E901}" type="pres">
      <dgm:prSet presAssocID="{47B964A9-37FF-4081-95F3-3E999AACC20B}" presName="d1" presStyleLbl="callout" presStyleIdx="1" presStyleCnt="8"/>
      <dgm:spPr>
        <a:ln>
          <a:solidFill>
            <a:srgbClr val="FFFF00"/>
          </a:solidFill>
        </a:ln>
      </dgm:spPr>
    </dgm:pt>
    <dgm:pt modelId="{9FC452DD-0C8A-43FD-88A5-A1E0A53D703C}" type="pres">
      <dgm:prSet presAssocID="{E00F8C1C-2C03-45DB-9B5F-EA3BDC82C58E}" presName="circle2" presStyleLbl="lnNode1" presStyleIdx="1" presStyleCnt="4"/>
      <dgm:spPr/>
    </dgm:pt>
    <dgm:pt modelId="{68F8DE6E-0DCD-46C7-A2E5-B5AAEA3266BC}" type="pres">
      <dgm:prSet presAssocID="{E00F8C1C-2C03-45DB-9B5F-EA3BDC82C58E}" presName="text2" presStyleLbl="revTx" presStyleIdx="1" presStyleCnt="4" custScaleX="180693" custLinFactNeighborX="30907" custLinFactNeighborY="-35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6DBE9E-B0E0-4100-808A-6B19999CB82A}" type="pres">
      <dgm:prSet presAssocID="{E00F8C1C-2C03-45DB-9B5F-EA3BDC82C58E}" presName="line2" presStyleLbl="callout" presStyleIdx="2" presStyleCnt="8"/>
      <dgm:spPr>
        <a:ln>
          <a:solidFill>
            <a:schemeClr val="tx2">
              <a:lumMod val="50000"/>
            </a:schemeClr>
          </a:solidFill>
        </a:ln>
      </dgm:spPr>
    </dgm:pt>
    <dgm:pt modelId="{04F9EAB9-B314-4065-98FD-AE69911276DD}" type="pres">
      <dgm:prSet presAssocID="{E00F8C1C-2C03-45DB-9B5F-EA3BDC82C58E}" presName="d2" presStyleLbl="callout" presStyleIdx="3" presStyleCnt="8"/>
      <dgm:spPr>
        <a:ln>
          <a:solidFill>
            <a:schemeClr val="tx2">
              <a:lumMod val="50000"/>
            </a:schemeClr>
          </a:solidFill>
        </a:ln>
      </dgm:spPr>
    </dgm:pt>
    <dgm:pt modelId="{748254EF-D510-4123-B61A-3BE71A981FCD}" type="pres">
      <dgm:prSet presAssocID="{BB7F8B23-D622-4851-A680-5AE4F603D5A7}" presName="circle3" presStyleLbl="lnNode1" presStyleIdx="2" presStyleCnt="4"/>
      <dgm:spPr>
        <a:solidFill>
          <a:srgbClr val="00B050"/>
        </a:solidFill>
      </dgm:spPr>
    </dgm:pt>
    <dgm:pt modelId="{617998EF-C481-4C1E-8BFC-F65185337C1F}" type="pres">
      <dgm:prSet presAssocID="{BB7F8B23-D622-4851-A680-5AE4F603D5A7}" presName="text3" presStyleLbl="revTx" presStyleIdx="2" presStyleCnt="4" custScaleX="192778" custLinFactNeighborX="36950" custLinFactNeighborY="36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E5DB79-268D-4337-8ACE-D16835BF3BE6}" type="pres">
      <dgm:prSet presAssocID="{BB7F8B23-D622-4851-A680-5AE4F603D5A7}" presName="line3" presStyleLbl="callout" presStyleIdx="4" presStyleCnt="8"/>
      <dgm:spPr>
        <a:ln>
          <a:solidFill>
            <a:srgbClr val="92D050"/>
          </a:solidFill>
        </a:ln>
      </dgm:spPr>
    </dgm:pt>
    <dgm:pt modelId="{4D092ACC-EB91-41E1-8FF1-AD6B27B6719A}" type="pres">
      <dgm:prSet presAssocID="{BB7F8B23-D622-4851-A680-5AE4F603D5A7}" presName="d3" presStyleLbl="callout" presStyleIdx="5" presStyleCnt="8"/>
      <dgm:spPr>
        <a:ln>
          <a:solidFill>
            <a:srgbClr val="92D050"/>
          </a:solidFill>
        </a:ln>
      </dgm:spPr>
    </dgm:pt>
    <dgm:pt modelId="{64605579-2F56-4823-93DF-C275906CC12A}" type="pres">
      <dgm:prSet presAssocID="{F524B0BA-30FE-4DE9-BA0A-24C96B98314B}" presName="circle4" presStyleLbl="lnNode1" presStyleIdx="3" presStyleCnt="4" custLinFactNeighborX="-2047" custLinFactNeighborY="-585"/>
      <dgm:spPr>
        <a:solidFill>
          <a:srgbClr val="FF0000"/>
        </a:solidFill>
      </dgm:spPr>
    </dgm:pt>
    <dgm:pt modelId="{69B9B8A4-735C-47B3-BD3A-97F20B648DF8}" type="pres">
      <dgm:prSet presAssocID="{F524B0BA-30FE-4DE9-BA0A-24C96B98314B}" presName="text4" presStyleLbl="revTx" presStyleIdx="3" presStyleCnt="4" custScaleX="205833" custScaleY="80488" custLinFactNeighborX="33221" custLinFactNeighborY="11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A9E338-C241-4F5D-BFA4-46F319A17065}" type="pres">
      <dgm:prSet presAssocID="{F524B0BA-30FE-4DE9-BA0A-24C96B98314B}" presName="line4" presStyleLbl="callout" presStyleIdx="6" presStyleCnt="8"/>
      <dgm:spPr>
        <a:ln>
          <a:solidFill>
            <a:srgbClr val="FFCCCC"/>
          </a:solidFill>
        </a:ln>
      </dgm:spPr>
      <dgm:t>
        <a:bodyPr/>
        <a:lstStyle/>
        <a:p>
          <a:endParaRPr lang="uk-UA"/>
        </a:p>
      </dgm:t>
    </dgm:pt>
    <dgm:pt modelId="{86D09A85-2188-4EE1-B782-6B96940596DA}" type="pres">
      <dgm:prSet presAssocID="{F524B0BA-30FE-4DE9-BA0A-24C96B98314B}" presName="d4" presStyleLbl="callout" presStyleIdx="7" presStyleCnt="8"/>
      <dgm:spPr>
        <a:ln>
          <a:solidFill>
            <a:srgbClr val="FFCCCC"/>
          </a:solidFill>
        </a:ln>
      </dgm:spPr>
      <dgm:t>
        <a:bodyPr/>
        <a:lstStyle/>
        <a:p>
          <a:endParaRPr lang="uk-UA"/>
        </a:p>
      </dgm:t>
    </dgm:pt>
  </dgm:ptLst>
  <dgm:cxnLst>
    <dgm:cxn modelId="{E17BB2A5-949C-40FA-96B3-4F974AC6475A}" type="presOf" srcId="{18142B31-A634-440C-A897-37143DD91430}" destId="{DC619DE4-F1C0-42EC-97F9-40D35BCBE1E0}" srcOrd="0" destOrd="0" presId="urn:microsoft.com/office/officeart/2005/8/layout/target1"/>
    <dgm:cxn modelId="{296A4B40-6A7A-44FB-A3D9-4E60517481C6}" srcId="{18142B31-A634-440C-A897-37143DD91430}" destId="{F524B0BA-30FE-4DE9-BA0A-24C96B98314B}" srcOrd="3" destOrd="0" parTransId="{5B721C28-A4BF-4F23-82F5-74945CC4F664}" sibTransId="{079724A3-2C9C-4538-8C1F-105A1620A4C8}"/>
    <dgm:cxn modelId="{0CA758D9-523F-44DA-BB4F-8FE9066E5A63}" srcId="{18142B31-A634-440C-A897-37143DD91430}" destId="{E00F8C1C-2C03-45DB-9B5F-EA3BDC82C58E}" srcOrd="1" destOrd="0" parTransId="{F8A7A0C2-B864-4731-BEDD-E44E590382B5}" sibTransId="{AB3A005C-5794-4848-813B-82300DA4FF40}"/>
    <dgm:cxn modelId="{96D1EA9D-0292-437F-8E7E-7D4EEFB35B8C}" type="presOf" srcId="{E00F8C1C-2C03-45DB-9B5F-EA3BDC82C58E}" destId="{68F8DE6E-0DCD-46C7-A2E5-B5AAEA3266BC}" srcOrd="0" destOrd="0" presId="urn:microsoft.com/office/officeart/2005/8/layout/target1"/>
    <dgm:cxn modelId="{20CC69B4-6927-45B4-A211-AD5F892D1744}" type="presOf" srcId="{F524B0BA-30FE-4DE9-BA0A-24C96B98314B}" destId="{69B9B8A4-735C-47B3-BD3A-97F20B648DF8}" srcOrd="0" destOrd="0" presId="urn:microsoft.com/office/officeart/2005/8/layout/target1"/>
    <dgm:cxn modelId="{60EAACEC-DC7D-48DE-B79C-1D4D605DE07C}" srcId="{18142B31-A634-440C-A897-37143DD91430}" destId="{47B964A9-37FF-4081-95F3-3E999AACC20B}" srcOrd="0" destOrd="0" parTransId="{714DB2BD-9EE7-4DC2-8654-D87F03D8598D}" sibTransId="{1CEB3F45-DBED-45B8-89E1-6B37287A0345}"/>
    <dgm:cxn modelId="{08CB802E-F6D8-459E-803C-CAACFC133C23}" type="presOf" srcId="{47B964A9-37FF-4081-95F3-3E999AACC20B}" destId="{1123D845-4818-42B7-8784-BCA6420C10B1}" srcOrd="0" destOrd="0" presId="urn:microsoft.com/office/officeart/2005/8/layout/target1"/>
    <dgm:cxn modelId="{F92ECE8E-5FC8-4795-8D29-14E812DC63CC}" srcId="{18142B31-A634-440C-A897-37143DD91430}" destId="{BB7F8B23-D622-4851-A680-5AE4F603D5A7}" srcOrd="2" destOrd="0" parTransId="{DF06C3F6-C0EF-4175-82D5-CD34C61F0CBC}" sibTransId="{E40935AA-8203-41B3-9FF0-08008F61CA14}"/>
    <dgm:cxn modelId="{FFF60515-785E-4F34-ACEA-B41C9D8DFCAC}" type="presOf" srcId="{BB7F8B23-D622-4851-A680-5AE4F603D5A7}" destId="{617998EF-C481-4C1E-8BFC-F65185337C1F}" srcOrd="0" destOrd="0" presId="urn:microsoft.com/office/officeart/2005/8/layout/target1"/>
    <dgm:cxn modelId="{B1081FDD-D598-4804-9453-652876EAD123}" type="presParOf" srcId="{DC619DE4-F1C0-42EC-97F9-40D35BCBE1E0}" destId="{5379D834-B605-4FD4-9403-6A4A83279225}" srcOrd="0" destOrd="0" presId="urn:microsoft.com/office/officeart/2005/8/layout/target1"/>
    <dgm:cxn modelId="{D213B46D-DDC1-444C-9471-D3F690A0F4ED}" type="presParOf" srcId="{DC619DE4-F1C0-42EC-97F9-40D35BCBE1E0}" destId="{1123D845-4818-42B7-8784-BCA6420C10B1}" srcOrd="1" destOrd="0" presId="urn:microsoft.com/office/officeart/2005/8/layout/target1"/>
    <dgm:cxn modelId="{11AA0BFB-11FC-4D00-8894-2F1803D2495F}" type="presParOf" srcId="{DC619DE4-F1C0-42EC-97F9-40D35BCBE1E0}" destId="{CEC67D97-8F25-4495-9A09-4E4B1C93447F}" srcOrd="2" destOrd="0" presId="urn:microsoft.com/office/officeart/2005/8/layout/target1"/>
    <dgm:cxn modelId="{E1A8DFBA-E336-4FA3-8520-A7F1A6FB83F3}" type="presParOf" srcId="{DC619DE4-F1C0-42EC-97F9-40D35BCBE1E0}" destId="{2D5458E5-9BE4-4C4F-A552-59146A98E901}" srcOrd="3" destOrd="0" presId="urn:microsoft.com/office/officeart/2005/8/layout/target1"/>
    <dgm:cxn modelId="{CE3EC2B3-3FA5-4514-833C-2C7812EDABB7}" type="presParOf" srcId="{DC619DE4-F1C0-42EC-97F9-40D35BCBE1E0}" destId="{9FC452DD-0C8A-43FD-88A5-A1E0A53D703C}" srcOrd="4" destOrd="0" presId="urn:microsoft.com/office/officeart/2005/8/layout/target1"/>
    <dgm:cxn modelId="{B0D3B7B6-76ED-418A-8849-F739BE8AE0E1}" type="presParOf" srcId="{DC619DE4-F1C0-42EC-97F9-40D35BCBE1E0}" destId="{68F8DE6E-0DCD-46C7-A2E5-B5AAEA3266BC}" srcOrd="5" destOrd="0" presId="urn:microsoft.com/office/officeart/2005/8/layout/target1"/>
    <dgm:cxn modelId="{7A42DA0F-08F8-4BB2-8BF2-2E67FC58B163}" type="presParOf" srcId="{DC619DE4-F1C0-42EC-97F9-40D35BCBE1E0}" destId="{556DBE9E-B0E0-4100-808A-6B19999CB82A}" srcOrd="6" destOrd="0" presId="urn:microsoft.com/office/officeart/2005/8/layout/target1"/>
    <dgm:cxn modelId="{F0418F8C-E264-41FF-8FAD-4A94E11BDBB2}" type="presParOf" srcId="{DC619DE4-F1C0-42EC-97F9-40D35BCBE1E0}" destId="{04F9EAB9-B314-4065-98FD-AE69911276DD}" srcOrd="7" destOrd="0" presId="urn:microsoft.com/office/officeart/2005/8/layout/target1"/>
    <dgm:cxn modelId="{65C38652-3B9A-4192-A4B5-914F7D037189}" type="presParOf" srcId="{DC619DE4-F1C0-42EC-97F9-40D35BCBE1E0}" destId="{748254EF-D510-4123-B61A-3BE71A981FCD}" srcOrd="8" destOrd="0" presId="urn:microsoft.com/office/officeart/2005/8/layout/target1"/>
    <dgm:cxn modelId="{02F15340-9E6A-4058-8FC9-5B5AAB7C75D8}" type="presParOf" srcId="{DC619DE4-F1C0-42EC-97F9-40D35BCBE1E0}" destId="{617998EF-C481-4C1E-8BFC-F65185337C1F}" srcOrd="9" destOrd="0" presId="urn:microsoft.com/office/officeart/2005/8/layout/target1"/>
    <dgm:cxn modelId="{952C3735-1DEB-49B7-9EAC-FCFB6B2547D4}" type="presParOf" srcId="{DC619DE4-F1C0-42EC-97F9-40D35BCBE1E0}" destId="{B4E5DB79-268D-4337-8ACE-D16835BF3BE6}" srcOrd="10" destOrd="0" presId="urn:microsoft.com/office/officeart/2005/8/layout/target1"/>
    <dgm:cxn modelId="{622340F3-D8F7-45AA-9BDE-F888095D59DC}" type="presParOf" srcId="{DC619DE4-F1C0-42EC-97F9-40D35BCBE1E0}" destId="{4D092ACC-EB91-41E1-8FF1-AD6B27B6719A}" srcOrd="11" destOrd="0" presId="urn:microsoft.com/office/officeart/2005/8/layout/target1"/>
    <dgm:cxn modelId="{0D2CE678-2966-4CF8-A159-C2DFC37E7FD7}" type="presParOf" srcId="{DC619DE4-F1C0-42EC-97F9-40D35BCBE1E0}" destId="{64605579-2F56-4823-93DF-C275906CC12A}" srcOrd="12" destOrd="0" presId="urn:microsoft.com/office/officeart/2005/8/layout/target1"/>
    <dgm:cxn modelId="{9CEE043E-0425-4A07-883A-DEB02C797B7D}" type="presParOf" srcId="{DC619DE4-F1C0-42EC-97F9-40D35BCBE1E0}" destId="{69B9B8A4-735C-47B3-BD3A-97F20B648DF8}" srcOrd="13" destOrd="0" presId="urn:microsoft.com/office/officeart/2005/8/layout/target1"/>
    <dgm:cxn modelId="{41CD80DF-86C2-4E1E-A4B9-DD2315747451}" type="presParOf" srcId="{DC619DE4-F1C0-42EC-97F9-40D35BCBE1E0}" destId="{F8A9E338-C241-4F5D-BFA4-46F319A17065}" srcOrd="14" destOrd="0" presId="urn:microsoft.com/office/officeart/2005/8/layout/target1"/>
    <dgm:cxn modelId="{56FCF43E-00F2-4272-8EBC-D06E284D00B8}" type="presParOf" srcId="{DC619DE4-F1C0-42EC-97F9-40D35BCBE1E0}" destId="{86D09A85-2188-4EE1-B782-6B96940596DA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62E599-24FD-4B74-BC11-ADA962796EA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787243C9-3D32-4CDF-B7D0-902913AC019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</a:rPr>
            <a:t>Основні обов'язки громадян</a:t>
          </a:r>
        </a:p>
      </dgm:t>
    </dgm:pt>
    <dgm:pt modelId="{96541C65-74BD-4243-A130-14CFFA07B444}" type="parTrans" cxnId="{BBD5676D-A84F-4D79-AFA6-58B009AF42E6}">
      <dgm:prSet/>
      <dgm:spPr/>
    </dgm:pt>
    <dgm:pt modelId="{6EEF7411-DB64-4C17-A801-28B3003E0AC3}" type="sibTrans" cxnId="{BBD5676D-A84F-4D79-AFA6-58B009AF42E6}">
      <dgm:prSet/>
      <dgm:spPr/>
    </dgm:pt>
    <dgm:pt modelId="{3276A4BD-DB17-4769-A2FC-A50E090B979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сплачувати податки, подавати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декларації про свої  доходи </a:t>
          </a:r>
        </a:p>
      </dgm:t>
    </dgm:pt>
    <dgm:pt modelId="{CD6FC367-0024-4FA9-A24C-B893D15BB24D}" type="parTrans" cxnId="{12CA03E5-A0C3-43EF-9BB0-1BF44BA82DD7}">
      <dgm:prSet/>
      <dgm:spPr/>
    </dgm:pt>
    <dgm:pt modelId="{E3AD3B0C-F226-4F03-A249-5F0A0CE2ACCF}" type="sibTrans" cxnId="{12CA03E5-A0C3-43EF-9BB0-1BF44BA82DD7}">
      <dgm:prSet/>
      <dgm:spPr/>
    </dgm:pt>
    <dgm:pt modelId="{3C9C2CA8-2E3D-443E-B3A4-C2C422C642C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зберігати природу і 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охороняти її багатства</a:t>
          </a: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</a:p>
      </dgm:t>
    </dgm:pt>
    <dgm:pt modelId="{0016C861-ACD6-4B7A-A9C9-5878325DDDB4}" type="parTrans" cxnId="{913F11E2-3E4E-4CB0-9B3B-2868A1048EFE}">
      <dgm:prSet/>
      <dgm:spPr/>
    </dgm:pt>
    <dgm:pt modelId="{D1F960C2-7DF2-4BC7-B9B8-C6ED1F462ACE}" type="sibTrans" cxnId="{913F11E2-3E4E-4CB0-9B3B-2868A1048EFE}">
      <dgm:prSet/>
      <dgm:spPr/>
    </dgm:pt>
    <dgm:pt modelId="{E5504BBD-668B-42AA-B1A6-19D4B0DDBA2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охороняти історичні пам'ятки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та інші культурні цінності </a:t>
          </a:r>
        </a:p>
      </dgm:t>
    </dgm:pt>
    <dgm:pt modelId="{CE019848-8189-4667-9429-4D30884F11CE}" type="parTrans" cxnId="{BA4BA0A4-8298-4A8F-A870-0FBD129EC54B}">
      <dgm:prSet/>
      <dgm:spPr/>
    </dgm:pt>
    <dgm:pt modelId="{F34F3EBE-55A5-437D-8B33-00219982BDC9}" type="sibTrans" cxnId="{BA4BA0A4-8298-4A8F-A870-0FBD129EC54B}">
      <dgm:prSet/>
      <dgm:spPr/>
    </dgm:pt>
    <dgm:pt modelId="{580CBBE4-9C92-43DE-8A8B-D8946DA0DB5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додержуватися Конституції 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та законів України </a:t>
          </a:r>
        </a:p>
      </dgm:t>
    </dgm:pt>
    <dgm:pt modelId="{F153E217-D821-4645-8DED-7E7EA43A402F}" type="parTrans" cxnId="{EC72583C-C736-4B63-92AA-902D277306F7}">
      <dgm:prSet/>
      <dgm:spPr/>
    </dgm:pt>
    <dgm:pt modelId="{77028E17-AFDD-48C8-A1DD-2F6D35564DAA}" type="sibTrans" cxnId="{EC72583C-C736-4B63-92AA-902D277306F7}">
      <dgm:prSet/>
      <dgm:spPr/>
    </dgm:pt>
    <dgm:pt modelId="{4EF5FF23-5FB2-4F37-A148-70F66DC22EB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захищати Вітчизну, служити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у Збройних Силах України </a:t>
          </a:r>
        </a:p>
      </dgm:t>
    </dgm:pt>
    <dgm:pt modelId="{C23C56A9-42F9-4C49-9F05-EC01CB2283CD}" type="parTrans" cxnId="{23B94F4D-3327-49E3-8F4A-3743DAD7588B}">
      <dgm:prSet/>
      <dgm:spPr/>
    </dgm:pt>
    <dgm:pt modelId="{F8C794DE-7756-44E0-9A07-3937A68637B5}" type="sibTrans" cxnId="{23B94F4D-3327-49E3-8F4A-3743DAD7588B}">
      <dgm:prSet/>
      <dgm:spPr/>
    </dgm:pt>
    <dgm:pt modelId="{ADE91872-A863-44AB-9B38-CFD17858527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поважати національну гідність 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інших громадян </a:t>
          </a:r>
        </a:p>
      </dgm:t>
    </dgm:pt>
    <dgm:pt modelId="{F9AF87B9-012C-49B4-93C4-FEDEF463A06F}" type="parTrans" cxnId="{C0BF437E-CD44-487F-81EB-8EE2C8348265}">
      <dgm:prSet/>
      <dgm:spPr/>
    </dgm:pt>
    <dgm:pt modelId="{3185CDB1-D815-41FF-9E4F-4956657B8189}" type="sibTrans" cxnId="{C0BF437E-CD44-487F-81EB-8EE2C8348265}">
      <dgm:prSet/>
      <dgm:spPr/>
    </dgm:pt>
    <dgm:pt modelId="{BECFABA8-69BD-4A45-9FE9-57138B01CAD9}" type="pres">
      <dgm:prSet presAssocID="{A662E599-24FD-4B74-BC11-ADA962796E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C71C143-16D3-4263-9813-87B07C6B257A}" type="pres">
      <dgm:prSet presAssocID="{787243C9-3D32-4CDF-B7D0-902913AC019D}" presName="hierRoot1" presStyleCnt="0">
        <dgm:presLayoutVars>
          <dgm:hierBranch val="r"/>
        </dgm:presLayoutVars>
      </dgm:prSet>
      <dgm:spPr/>
    </dgm:pt>
    <dgm:pt modelId="{145860F1-507C-42C4-8CF9-182CE8E84CA9}" type="pres">
      <dgm:prSet presAssocID="{787243C9-3D32-4CDF-B7D0-902913AC019D}" presName="rootComposite1" presStyleCnt="0"/>
      <dgm:spPr/>
    </dgm:pt>
    <dgm:pt modelId="{FB880867-D178-4BA7-97A9-6CFC9048219B}" type="pres">
      <dgm:prSet presAssocID="{787243C9-3D32-4CDF-B7D0-902913AC019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EA8984C-4E67-4420-90FB-7A377507C5D3}" type="pres">
      <dgm:prSet presAssocID="{787243C9-3D32-4CDF-B7D0-902913AC019D}" presName="rootConnector1" presStyleLbl="node1" presStyleIdx="0" presStyleCnt="0"/>
      <dgm:spPr/>
      <dgm:t>
        <a:bodyPr/>
        <a:lstStyle/>
        <a:p>
          <a:endParaRPr lang="uk-UA"/>
        </a:p>
      </dgm:t>
    </dgm:pt>
    <dgm:pt modelId="{D0D7F489-0770-4EDB-913D-D2154E21448D}" type="pres">
      <dgm:prSet presAssocID="{787243C9-3D32-4CDF-B7D0-902913AC019D}" presName="hierChild2" presStyleCnt="0"/>
      <dgm:spPr/>
    </dgm:pt>
    <dgm:pt modelId="{CAED7BA1-B7CB-4D43-BA7C-16D1866A7351}" type="pres">
      <dgm:prSet presAssocID="{CD6FC367-0024-4FA9-A24C-B893D15BB24D}" presName="Name50" presStyleLbl="parChTrans1D2" presStyleIdx="0" presStyleCnt="6"/>
      <dgm:spPr/>
    </dgm:pt>
    <dgm:pt modelId="{5F67DE3D-11AC-4F5D-B20F-6FFB7E8A1E13}" type="pres">
      <dgm:prSet presAssocID="{3276A4BD-DB17-4769-A2FC-A50E090B9794}" presName="hierRoot2" presStyleCnt="0">
        <dgm:presLayoutVars>
          <dgm:hierBranch/>
        </dgm:presLayoutVars>
      </dgm:prSet>
      <dgm:spPr/>
    </dgm:pt>
    <dgm:pt modelId="{9027013C-0883-43F7-B81C-8C947F2C3802}" type="pres">
      <dgm:prSet presAssocID="{3276A4BD-DB17-4769-A2FC-A50E090B9794}" presName="rootComposite" presStyleCnt="0"/>
      <dgm:spPr/>
    </dgm:pt>
    <dgm:pt modelId="{74EF9E4F-55DF-414B-9801-F8E6F2CDE8AE}" type="pres">
      <dgm:prSet presAssocID="{3276A4BD-DB17-4769-A2FC-A50E090B9794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EECAB58-6F22-4004-8F54-C71B2A241B77}" type="pres">
      <dgm:prSet presAssocID="{3276A4BD-DB17-4769-A2FC-A50E090B9794}" presName="rootConnector" presStyleLbl="node2" presStyleIdx="0" presStyleCnt="6"/>
      <dgm:spPr/>
      <dgm:t>
        <a:bodyPr/>
        <a:lstStyle/>
        <a:p>
          <a:endParaRPr lang="uk-UA"/>
        </a:p>
      </dgm:t>
    </dgm:pt>
    <dgm:pt modelId="{1F25C329-CADA-49DE-9FEE-473F9774B98A}" type="pres">
      <dgm:prSet presAssocID="{3276A4BD-DB17-4769-A2FC-A50E090B9794}" presName="hierChild4" presStyleCnt="0"/>
      <dgm:spPr/>
    </dgm:pt>
    <dgm:pt modelId="{11E4C0F8-6BCF-4BFC-A5AC-D597F8472A6E}" type="pres">
      <dgm:prSet presAssocID="{3276A4BD-DB17-4769-A2FC-A50E090B9794}" presName="hierChild5" presStyleCnt="0"/>
      <dgm:spPr/>
    </dgm:pt>
    <dgm:pt modelId="{D61F2E0A-8204-45FC-962C-B74494F98FB3}" type="pres">
      <dgm:prSet presAssocID="{0016C861-ACD6-4B7A-A9C9-5878325DDDB4}" presName="Name50" presStyleLbl="parChTrans1D2" presStyleIdx="1" presStyleCnt="6"/>
      <dgm:spPr/>
    </dgm:pt>
    <dgm:pt modelId="{7457C062-158A-4DD4-A439-9E450ABABBB0}" type="pres">
      <dgm:prSet presAssocID="{3C9C2CA8-2E3D-443E-B3A4-C2C422C642C5}" presName="hierRoot2" presStyleCnt="0">
        <dgm:presLayoutVars>
          <dgm:hierBranch/>
        </dgm:presLayoutVars>
      </dgm:prSet>
      <dgm:spPr/>
    </dgm:pt>
    <dgm:pt modelId="{C871E8A7-0A76-4C47-B940-C7BC5EFB12C6}" type="pres">
      <dgm:prSet presAssocID="{3C9C2CA8-2E3D-443E-B3A4-C2C422C642C5}" presName="rootComposite" presStyleCnt="0"/>
      <dgm:spPr/>
    </dgm:pt>
    <dgm:pt modelId="{6F6D4119-8560-4093-B021-A21ADF5D1644}" type="pres">
      <dgm:prSet presAssocID="{3C9C2CA8-2E3D-443E-B3A4-C2C422C642C5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C714DA4-650E-4522-9452-FB807381957E}" type="pres">
      <dgm:prSet presAssocID="{3C9C2CA8-2E3D-443E-B3A4-C2C422C642C5}" presName="rootConnector" presStyleLbl="node2" presStyleIdx="1" presStyleCnt="6"/>
      <dgm:spPr/>
      <dgm:t>
        <a:bodyPr/>
        <a:lstStyle/>
        <a:p>
          <a:endParaRPr lang="uk-UA"/>
        </a:p>
      </dgm:t>
    </dgm:pt>
    <dgm:pt modelId="{2D38AAEB-585C-4111-95C1-8EA0D78D2758}" type="pres">
      <dgm:prSet presAssocID="{3C9C2CA8-2E3D-443E-B3A4-C2C422C642C5}" presName="hierChild4" presStyleCnt="0"/>
      <dgm:spPr/>
    </dgm:pt>
    <dgm:pt modelId="{C1CF1808-FBD5-4259-B834-DD61DEAC2319}" type="pres">
      <dgm:prSet presAssocID="{3C9C2CA8-2E3D-443E-B3A4-C2C422C642C5}" presName="hierChild5" presStyleCnt="0"/>
      <dgm:spPr/>
    </dgm:pt>
    <dgm:pt modelId="{6D87C263-07F5-4040-8965-7BACC0346408}" type="pres">
      <dgm:prSet presAssocID="{CE019848-8189-4667-9429-4D30884F11CE}" presName="Name50" presStyleLbl="parChTrans1D2" presStyleIdx="2" presStyleCnt="6"/>
      <dgm:spPr/>
    </dgm:pt>
    <dgm:pt modelId="{0973C6B1-9C9B-40CA-9CC4-B0B38B67F249}" type="pres">
      <dgm:prSet presAssocID="{E5504BBD-668B-42AA-B1A6-19D4B0DDBA22}" presName="hierRoot2" presStyleCnt="0">
        <dgm:presLayoutVars>
          <dgm:hierBranch/>
        </dgm:presLayoutVars>
      </dgm:prSet>
      <dgm:spPr/>
    </dgm:pt>
    <dgm:pt modelId="{6A4092C0-58D8-4552-A7FE-871E3BCCDD84}" type="pres">
      <dgm:prSet presAssocID="{E5504BBD-668B-42AA-B1A6-19D4B0DDBA22}" presName="rootComposite" presStyleCnt="0"/>
      <dgm:spPr/>
    </dgm:pt>
    <dgm:pt modelId="{98D0C509-0CE2-4ABD-ADDE-FA5407644CAF}" type="pres">
      <dgm:prSet presAssocID="{E5504BBD-668B-42AA-B1A6-19D4B0DDBA22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A514D5F-6730-44C4-982B-CB9F5BDA33C9}" type="pres">
      <dgm:prSet presAssocID="{E5504BBD-668B-42AA-B1A6-19D4B0DDBA22}" presName="rootConnector" presStyleLbl="node2" presStyleIdx="2" presStyleCnt="6"/>
      <dgm:spPr/>
      <dgm:t>
        <a:bodyPr/>
        <a:lstStyle/>
        <a:p>
          <a:endParaRPr lang="uk-UA"/>
        </a:p>
      </dgm:t>
    </dgm:pt>
    <dgm:pt modelId="{C099032E-B764-4481-B43B-5A24611EF700}" type="pres">
      <dgm:prSet presAssocID="{E5504BBD-668B-42AA-B1A6-19D4B0DDBA22}" presName="hierChild4" presStyleCnt="0"/>
      <dgm:spPr/>
    </dgm:pt>
    <dgm:pt modelId="{8C4A9A91-CD15-4897-A392-FD83E3B3677B}" type="pres">
      <dgm:prSet presAssocID="{E5504BBD-668B-42AA-B1A6-19D4B0DDBA22}" presName="hierChild5" presStyleCnt="0"/>
      <dgm:spPr/>
    </dgm:pt>
    <dgm:pt modelId="{6B21183C-4905-40BD-A4F4-29AE30A53A00}" type="pres">
      <dgm:prSet presAssocID="{F153E217-D821-4645-8DED-7E7EA43A402F}" presName="Name50" presStyleLbl="parChTrans1D2" presStyleIdx="3" presStyleCnt="6"/>
      <dgm:spPr/>
    </dgm:pt>
    <dgm:pt modelId="{9A5B4A2A-6F53-42AF-B48A-B4516A00E641}" type="pres">
      <dgm:prSet presAssocID="{580CBBE4-9C92-43DE-8A8B-D8946DA0DB5A}" presName="hierRoot2" presStyleCnt="0">
        <dgm:presLayoutVars>
          <dgm:hierBranch/>
        </dgm:presLayoutVars>
      </dgm:prSet>
      <dgm:spPr/>
    </dgm:pt>
    <dgm:pt modelId="{7205740D-E325-4E32-B23D-D026471D76EE}" type="pres">
      <dgm:prSet presAssocID="{580CBBE4-9C92-43DE-8A8B-D8946DA0DB5A}" presName="rootComposite" presStyleCnt="0"/>
      <dgm:spPr/>
    </dgm:pt>
    <dgm:pt modelId="{731A70CC-67F4-4332-91F3-6173725E48DD}" type="pres">
      <dgm:prSet presAssocID="{580CBBE4-9C92-43DE-8A8B-D8946DA0DB5A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2CFE3B2-0E17-4B15-B2A7-13C1CC09A930}" type="pres">
      <dgm:prSet presAssocID="{580CBBE4-9C92-43DE-8A8B-D8946DA0DB5A}" presName="rootConnector" presStyleLbl="node2" presStyleIdx="3" presStyleCnt="6"/>
      <dgm:spPr/>
      <dgm:t>
        <a:bodyPr/>
        <a:lstStyle/>
        <a:p>
          <a:endParaRPr lang="uk-UA"/>
        </a:p>
      </dgm:t>
    </dgm:pt>
    <dgm:pt modelId="{6091A6D7-2AB1-470C-86FE-343587E8DE72}" type="pres">
      <dgm:prSet presAssocID="{580CBBE4-9C92-43DE-8A8B-D8946DA0DB5A}" presName="hierChild4" presStyleCnt="0"/>
      <dgm:spPr/>
    </dgm:pt>
    <dgm:pt modelId="{6C5D2CE0-6E55-444A-BCEA-415E52C1B6D9}" type="pres">
      <dgm:prSet presAssocID="{580CBBE4-9C92-43DE-8A8B-D8946DA0DB5A}" presName="hierChild5" presStyleCnt="0"/>
      <dgm:spPr/>
    </dgm:pt>
    <dgm:pt modelId="{985AEFD9-1447-47F3-8719-FB81EF212AE8}" type="pres">
      <dgm:prSet presAssocID="{C23C56A9-42F9-4C49-9F05-EC01CB2283CD}" presName="Name50" presStyleLbl="parChTrans1D2" presStyleIdx="4" presStyleCnt="6"/>
      <dgm:spPr/>
    </dgm:pt>
    <dgm:pt modelId="{54053227-D1BA-4CF6-B8FA-ED9BF1AED6AF}" type="pres">
      <dgm:prSet presAssocID="{4EF5FF23-5FB2-4F37-A148-70F66DC22EB3}" presName="hierRoot2" presStyleCnt="0">
        <dgm:presLayoutVars>
          <dgm:hierBranch/>
        </dgm:presLayoutVars>
      </dgm:prSet>
      <dgm:spPr/>
    </dgm:pt>
    <dgm:pt modelId="{541E1B63-E8AE-47B0-9F7D-32F351B2E84C}" type="pres">
      <dgm:prSet presAssocID="{4EF5FF23-5FB2-4F37-A148-70F66DC22EB3}" presName="rootComposite" presStyleCnt="0"/>
      <dgm:spPr/>
    </dgm:pt>
    <dgm:pt modelId="{C2EB331B-41BC-4DB7-A729-300D083BF03B}" type="pres">
      <dgm:prSet presAssocID="{4EF5FF23-5FB2-4F37-A148-70F66DC22EB3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8EAA608-B9EE-4A9E-B2BE-1980D806D985}" type="pres">
      <dgm:prSet presAssocID="{4EF5FF23-5FB2-4F37-A148-70F66DC22EB3}" presName="rootConnector" presStyleLbl="node2" presStyleIdx="4" presStyleCnt="6"/>
      <dgm:spPr/>
      <dgm:t>
        <a:bodyPr/>
        <a:lstStyle/>
        <a:p>
          <a:endParaRPr lang="uk-UA"/>
        </a:p>
      </dgm:t>
    </dgm:pt>
    <dgm:pt modelId="{A459F353-D0BA-4E4F-AA2E-801B837EE09D}" type="pres">
      <dgm:prSet presAssocID="{4EF5FF23-5FB2-4F37-A148-70F66DC22EB3}" presName="hierChild4" presStyleCnt="0"/>
      <dgm:spPr/>
    </dgm:pt>
    <dgm:pt modelId="{20996608-2A6C-423D-AD20-CFD1DCE84A55}" type="pres">
      <dgm:prSet presAssocID="{4EF5FF23-5FB2-4F37-A148-70F66DC22EB3}" presName="hierChild5" presStyleCnt="0"/>
      <dgm:spPr/>
    </dgm:pt>
    <dgm:pt modelId="{F32F5498-0E84-49B2-B5D0-8DEF585F4CA0}" type="pres">
      <dgm:prSet presAssocID="{F9AF87B9-012C-49B4-93C4-FEDEF463A06F}" presName="Name50" presStyleLbl="parChTrans1D2" presStyleIdx="5" presStyleCnt="6"/>
      <dgm:spPr/>
    </dgm:pt>
    <dgm:pt modelId="{9E901DCF-3650-4F3B-BA99-9DCE4410D45E}" type="pres">
      <dgm:prSet presAssocID="{ADE91872-A863-44AB-9B38-CFD178585279}" presName="hierRoot2" presStyleCnt="0">
        <dgm:presLayoutVars>
          <dgm:hierBranch/>
        </dgm:presLayoutVars>
      </dgm:prSet>
      <dgm:spPr/>
    </dgm:pt>
    <dgm:pt modelId="{7355E958-370C-4FBC-A51A-3E4AB32261B9}" type="pres">
      <dgm:prSet presAssocID="{ADE91872-A863-44AB-9B38-CFD178585279}" presName="rootComposite" presStyleCnt="0"/>
      <dgm:spPr/>
    </dgm:pt>
    <dgm:pt modelId="{103DE1B3-6514-4B10-B278-C87363060D4F}" type="pres">
      <dgm:prSet presAssocID="{ADE91872-A863-44AB-9B38-CFD178585279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A27E3E1-DCDE-4C27-8EDD-7910CAEFD77E}" type="pres">
      <dgm:prSet presAssocID="{ADE91872-A863-44AB-9B38-CFD178585279}" presName="rootConnector" presStyleLbl="node2" presStyleIdx="5" presStyleCnt="6"/>
      <dgm:spPr/>
      <dgm:t>
        <a:bodyPr/>
        <a:lstStyle/>
        <a:p>
          <a:endParaRPr lang="uk-UA"/>
        </a:p>
      </dgm:t>
    </dgm:pt>
    <dgm:pt modelId="{151E17F7-9CF2-4EE7-90FE-1814E38ECEDA}" type="pres">
      <dgm:prSet presAssocID="{ADE91872-A863-44AB-9B38-CFD178585279}" presName="hierChild4" presStyleCnt="0"/>
      <dgm:spPr/>
    </dgm:pt>
    <dgm:pt modelId="{BB1356DC-E0B5-4DC7-8450-4657120F7CC0}" type="pres">
      <dgm:prSet presAssocID="{ADE91872-A863-44AB-9B38-CFD178585279}" presName="hierChild5" presStyleCnt="0"/>
      <dgm:spPr/>
    </dgm:pt>
    <dgm:pt modelId="{9C6CFE9D-83A4-4001-9BC5-7686AE669FF1}" type="pres">
      <dgm:prSet presAssocID="{787243C9-3D32-4CDF-B7D0-902913AC019D}" presName="hierChild3" presStyleCnt="0"/>
      <dgm:spPr/>
    </dgm:pt>
  </dgm:ptLst>
  <dgm:cxnLst>
    <dgm:cxn modelId="{913F11E2-3E4E-4CB0-9B3B-2868A1048EFE}" srcId="{787243C9-3D32-4CDF-B7D0-902913AC019D}" destId="{3C9C2CA8-2E3D-443E-B3A4-C2C422C642C5}" srcOrd="1" destOrd="0" parTransId="{0016C861-ACD6-4B7A-A9C9-5878325DDDB4}" sibTransId="{D1F960C2-7DF2-4BC7-B9B8-C6ED1F462ACE}"/>
    <dgm:cxn modelId="{536E1BC5-F7B6-4A7F-BD87-EC2D7EF774D9}" type="presOf" srcId="{0016C861-ACD6-4B7A-A9C9-5878325DDDB4}" destId="{D61F2E0A-8204-45FC-962C-B74494F98FB3}" srcOrd="0" destOrd="0" presId="urn:microsoft.com/office/officeart/2005/8/layout/orgChart1"/>
    <dgm:cxn modelId="{23B94F4D-3327-49E3-8F4A-3743DAD7588B}" srcId="{787243C9-3D32-4CDF-B7D0-902913AC019D}" destId="{4EF5FF23-5FB2-4F37-A148-70F66DC22EB3}" srcOrd="4" destOrd="0" parTransId="{C23C56A9-42F9-4C49-9F05-EC01CB2283CD}" sibTransId="{F8C794DE-7756-44E0-9A07-3937A68637B5}"/>
    <dgm:cxn modelId="{323A29EC-1CCA-49DF-9D1C-12DF3C13F4E2}" type="presOf" srcId="{E5504BBD-668B-42AA-B1A6-19D4B0DDBA22}" destId="{2A514D5F-6730-44C4-982B-CB9F5BDA33C9}" srcOrd="1" destOrd="0" presId="urn:microsoft.com/office/officeart/2005/8/layout/orgChart1"/>
    <dgm:cxn modelId="{9EDF8032-2120-47EF-9B5C-6AB276E678A2}" type="presOf" srcId="{ADE91872-A863-44AB-9B38-CFD178585279}" destId="{103DE1B3-6514-4B10-B278-C87363060D4F}" srcOrd="0" destOrd="0" presId="urn:microsoft.com/office/officeart/2005/8/layout/orgChart1"/>
    <dgm:cxn modelId="{3543B263-3300-49F4-B5AB-A6AA6DF132C1}" type="presOf" srcId="{3276A4BD-DB17-4769-A2FC-A50E090B9794}" destId="{74EF9E4F-55DF-414B-9801-F8E6F2CDE8AE}" srcOrd="0" destOrd="0" presId="urn:microsoft.com/office/officeart/2005/8/layout/orgChart1"/>
    <dgm:cxn modelId="{F0636F57-C6ED-4391-97E9-8611A1E1373D}" type="presOf" srcId="{ADE91872-A863-44AB-9B38-CFD178585279}" destId="{AA27E3E1-DCDE-4C27-8EDD-7910CAEFD77E}" srcOrd="1" destOrd="0" presId="urn:microsoft.com/office/officeart/2005/8/layout/orgChart1"/>
    <dgm:cxn modelId="{5CC33B34-251F-4C9D-A1BB-3AF1338190DB}" type="presOf" srcId="{A662E599-24FD-4B74-BC11-ADA962796EAF}" destId="{BECFABA8-69BD-4A45-9FE9-57138B01CAD9}" srcOrd="0" destOrd="0" presId="urn:microsoft.com/office/officeart/2005/8/layout/orgChart1"/>
    <dgm:cxn modelId="{C0BF437E-CD44-487F-81EB-8EE2C8348265}" srcId="{787243C9-3D32-4CDF-B7D0-902913AC019D}" destId="{ADE91872-A863-44AB-9B38-CFD178585279}" srcOrd="5" destOrd="0" parTransId="{F9AF87B9-012C-49B4-93C4-FEDEF463A06F}" sibTransId="{3185CDB1-D815-41FF-9E4F-4956657B8189}"/>
    <dgm:cxn modelId="{3EED3700-FBEC-4BAD-9EA1-7E0A0F1E7E0F}" type="presOf" srcId="{C23C56A9-42F9-4C49-9F05-EC01CB2283CD}" destId="{985AEFD9-1447-47F3-8719-FB81EF212AE8}" srcOrd="0" destOrd="0" presId="urn:microsoft.com/office/officeart/2005/8/layout/orgChart1"/>
    <dgm:cxn modelId="{BA4BA0A4-8298-4A8F-A870-0FBD129EC54B}" srcId="{787243C9-3D32-4CDF-B7D0-902913AC019D}" destId="{E5504BBD-668B-42AA-B1A6-19D4B0DDBA22}" srcOrd="2" destOrd="0" parTransId="{CE019848-8189-4667-9429-4D30884F11CE}" sibTransId="{F34F3EBE-55A5-437D-8B33-00219982BDC9}"/>
    <dgm:cxn modelId="{A0CB659A-7689-4CE6-B219-9C32239DDB31}" type="presOf" srcId="{580CBBE4-9C92-43DE-8A8B-D8946DA0DB5A}" destId="{82CFE3B2-0E17-4B15-B2A7-13C1CC09A930}" srcOrd="1" destOrd="0" presId="urn:microsoft.com/office/officeart/2005/8/layout/orgChart1"/>
    <dgm:cxn modelId="{60304470-8E1C-4207-9ADE-2BAB43FD763B}" type="presOf" srcId="{F153E217-D821-4645-8DED-7E7EA43A402F}" destId="{6B21183C-4905-40BD-A4F4-29AE30A53A00}" srcOrd="0" destOrd="0" presId="urn:microsoft.com/office/officeart/2005/8/layout/orgChart1"/>
    <dgm:cxn modelId="{EC72583C-C736-4B63-92AA-902D277306F7}" srcId="{787243C9-3D32-4CDF-B7D0-902913AC019D}" destId="{580CBBE4-9C92-43DE-8A8B-D8946DA0DB5A}" srcOrd="3" destOrd="0" parTransId="{F153E217-D821-4645-8DED-7E7EA43A402F}" sibTransId="{77028E17-AFDD-48C8-A1DD-2F6D35564DAA}"/>
    <dgm:cxn modelId="{3F602965-16E9-47E5-B42B-E7A3083BC488}" type="presOf" srcId="{F9AF87B9-012C-49B4-93C4-FEDEF463A06F}" destId="{F32F5498-0E84-49B2-B5D0-8DEF585F4CA0}" srcOrd="0" destOrd="0" presId="urn:microsoft.com/office/officeart/2005/8/layout/orgChart1"/>
    <dgm:cxn modelId="{BA038E64-9FD0-4A0E-84DD-3E6E8029064B}" type="presOf" srcId="{4EF5FF23-5FB2-4F37-A148-70F66DC22EB3}" destId="{C2EB331B-41BC-4DB7-A729-300D083BF03B}" srcOrd="0" destOrd="0" presId="urn:microsoft.com/office/officeart/2005/8/layout/orgChart1"/>
    <dgm:cxn modelId="{D3D299BB-0E53-4ABA-A023-272B3E458208}" type="presOf" srcId="{3C9C2CA8-2E3D-443E-B3A4-C2C422C642C5}" destId="{6F6D4119-8560-4093-B021-A21ADF5D1644}" srcOrd="0" destOrd="0" presId="urn:microsoft.com/office/officeart/2005/8/layout/orgChart1"/>
    <dgm:cxn modelId="{0A0D05F6-F504-44AC-B0AD-34D265352C3E}" type="presOf" srcId="{3C9C2CA8-2E3D-443E-B3A4-C2C422C642C5}" destId="{5C714DA4-650E-4522-9452-FB807381957E}" srcOrd="1" destOrd="0" presId="urn:microsoft.com/office/officeart/2005/8/layout/orgChart1"/>
    <dgm:cxn modelId="{9E51A756-CC4A-46B4-B392-ABA61170F1C0}" type="presOf" srcId="{E5504BBD-668B-42AA-B1A6-19D4B0DDBA22}" destId="{98D0C509-0CE2-4ABD-ADDE-FA5407644CAF}" srcOrd="0" destOrd="0" presId="urn:microsoft.com/office/officeart/2005/8/layout/orgChart1"/>
    <dgm:cxn modelId="{E5D764C1-2ABD-4AF7-862F-6E5B0FF71B43}" type="presOf" srcId="{3276A4BD-DB17-4769-A2FC-A50E090B9794}" destId="{7EECAB58-6F22-4004-8F54-C71B2A241B77}" srcOrd="1" destOrd="0" presId="urn:microsoft.com/office/officeart/2005/8/layout/orgChart1"/>
    <dgm:cxn modelId="{35DD9DCA-B400-4D60-8E1F-6C9CA3AA8FD2}" type="presOf" srcId="{580CBBE4-9C92-43DE-8A8B-D8946DA0DB5A}" destId="{731A70CC-67F4-4332-91F3-6173725E48DD}" srcOrd="0" destOrd="0" presId="urn:microsoft.com/office/officeart/2005/8/layout/orgChart1"/>
    <dgm:cxn modelId="{2FC57337-ED33-4BE4-974F-11F62119CDA2}" type="presOf" srcId="{787243C9-3D32-4CDF-B7D0-902913AC019D}" destId="{FB880867-D178-4BA7-97A9-6CFC9048219B}" srcOrd="0" destOrd="0" presId="urn:microsoft.com/office/officeart/2005/8/layout/orgChart1"/>
    <dgm:cxn modelId="{C71F2951-CBE0-4C62-A6C5-0469B99F817F}" type="presOf" srcId="{CD6FC367-0024-4FA9-A24C-B893D15BB24D}" destId="{CAED7BA1-B7CB-4D43-BA7C-16D1866A7351}" srcOrd="0" destOrd="0" presId="urn:microsoft.com/office/officeart/2005/8/layout/orgChart1"/>
    <dgm:cxn modelId="{3E29C214-548B-4F5B-B8BB-30DAE4F3BA64}" type="presOf" srcId="{4EF5FF23-5FB2-4F37-A148-70F66DC22EB3}" destId="{B8EAA608-B9EE-4A9E-B2BE-1980D806D985}" srcOrd="1" destOrd="0" presId="urn:microsoft.com/office/officeart/2005/8/layout/orgChart1"/>
    <dgm:cxn modelId="{BBD5676D-A84F-4D79-AFA6-58B009AF42E6}" srcId="{A662E599-24FD-4B74-BC11-ADA962796EAF}" destId="{787243C9-3D32-4CDF-B7D0-902913AC019D}" srcOrd="0" destOrd="0" parTransId="{96541C65-74BD-4243-A130-14CFFA07B444}" sibTransId="{6EEF7411-DB64-4C17-A801-28B3003E0AC3}"/>
    <dgm:cxn modelId="{01FEC046-7751-44B2-896B-3B7DDA152E66}" type="presOf" srcId="{CE019848-8189-4667-9429-4D30884F11CE}" destId="{6D87C263-07F5-4040-8965-7BACC0346408}" srcOrd="0" destOrd="0" presId="urn:microsoft.com/office/officeart/2005/8/layout/orgChart1"/>
    <dgm:cxn modelId="{12CA03E5-A0C3-43EF-9BB0-1BF44BA82DD7}" srcId="{787243C9-3D32-4CDF-B7D0-902913AC019D}" destId="{3276A4BD-DB17-4769-A2FC-A50E090B9794}" srcOrd="0" destOrd="0" parTransId="{CD6FC367-0024-4FA9-A24C-B893D15BB24D}" sibTransId="{E3AD3B0C-F226-4F03-A249-5F0A0CE2ACCF}"/>
    <dgm:cxn modelId="{BD615FC4-C233-46D5-B5AD-5978835B7734}" type="presOf" srcId="{787243C9-3D32-4CDF-B7D0-902913AC019D}" destId="{BEA8984C-4E67-4420-90FB-7A377507C5D3}" srcOrd="1" destOrd="0" presId="urn:microsoft.com/office/officeart/2005/8/layout/orgChart1"/>
    <dgm:cxn modelId="{8C696B2F-BA93-4CD9-A167-91F3152563E5}" type="presParOf" srcId="{BECFABA8-69BD-4A45-9FE9-57138B01CAD9}" destId="{AC71C143-16D3-4263-9813-87B07C6B257A}" srcOrd="0" destOrd="0" presId="urn:microsoft.com/office/officeart/2005/8/layout/orgChart1"/>
    <dgm:cxn modelId="{0670F6A5-BFD4-4D64-994E-B216EC811EAB}" type="presParOf" srcId="{AC71C143-16D3-4263-9813-87B07C6B257A}" destId="{145860F1-507C-42C4-8CF9-182CE8E84CA9}" srcOrd="0" destOrd="0" presId="urn:microsoft.com/office/officeart/2005/8/layout/orgChart1"/>
    <dgm:cxn modelId="{C82E1DB4-99C8-40A1-A736-0B7B0E966AF5}" type="presParOf" srcId="{145860F1-507C-42C4-8CF9-182CE8E84CA9}" destId="{FB880867-D178-4BA7-97A9-6CFC9048219B}" srcOrd="0" destOrd="0" presId="urn:microsoft.com/office/officeart/2005/8/layout/orgChart1"/>
    <dgm:cxn modelId="{F4F8AE6D-385E-4052-A8EC-38210008FD0D}" type="presParOf" srcId="{145860F1-507C-42C4-8CF9-182CE8E84CA9}" destId="{BEA8984C-4E67-4420-90FB-7A377507C5D3}" srcOrd="1" destOrd="0" presId="urn:microsoft.com/office/officeart/2005/8/layout/orgChart1"/>
    <dgm:cxn modelId="{8D0E18F6-E59C-485F-8C15-F13964DA295B}" type="presParOf" srcId="{AC71C143-16D3-4263-9813-87B07C6B257A}" destId="{D0D7F489-0770-4EDB-913D-D2154E21448D}" srcOrd="1" destOrd="0" presId="urn:microsoft.com/office/officeart/2005/8/layout/orgChart1"/>
    <dgm:cxn modelId="{538E22E2-8F30-4E7B-8187-35C9DCC0122D}" type="presParOf" srcId="{D0D7F489-0770-4EDB-913D-D2154E21448D}" destId="{CAED7BA1-B7CB-4D43-BA7C-16D1866A7351}" srcOrd="0" destOrd="0" presId="urn:microsoft.com/office/officeart/2005/8/layout/orgChart1"/>
    <dgm:cxn modelId="{3C7A625A-A7A4-458E-8BF1-78018E2F60CF}" type="presParOf" srcId="{D0D7F489-0770-4EDB-913D-D2154E21448D}" destId="{5F67DE3D-11AC-4F5D-B20F-6FFB7E8A1E13}" srcOrd="1" destOrd="0" presId="urn:microsoft.com/office/officeart/2005/8/layout/orgChart1"/>
    <dgm:cxn modelId="{B27F4C95-860F-4707-B269-23E308E2D240}" type="presParOf" srcId="{5F67DE3D-11AC-4F5D-B20F-6FFB7E8A1E13}" destId="{9027013C-0883-43F7-B81C-8C947F2C3802}" srcOrd="0" destOrd="0" presId="urn:microsoft.com/office/officeart/2005/8/layout/orgChart1"/>
    <dgm:cxn modelId="{D6A012F9-AAA7-407B-BE00-DCBA4674DCA4}" type="presParOf" srcId="{9027013C-0883-43F7-B81C-8C947F2C3802}" destId="{74EF9E4F-55DF-414B-9801-F8E6F2CDE8AE}" srcOrd="0" destOrd="0" presId="urn:microsoft.com/office/officeart/2005/8/layout/orgChart1"/>
    <dgm:cxn modelId="{D4F6BD7F-26CD-4E2A-8607-9AA1D1563FAC}" type="presParOf" srcId="{9027013C-0883-43F7-B81C-8C947F2C3802}" destId="{7EECAB58-6F22-4004-8F54-C71B2A241B77}" srcOrd="1" destOrd="0" presId="urn:microsoft.com/office/officeart/2005/8/layout/orgChart1"/>
    <dgm:cxn modelId="{F967FBF8-CE7E-45A9-919F-FC21C9E16E5C}" type="presParOf" srcId="{5F67DE3D-11AC-4F5D-B20F-6FFB7E8A1E13}" destId="{1F25C329-CADA-49DE-9FEE-473F9774B98A}" srcOrd="1" destOrd="0" presId="urn:microsoft.com/office/officeart/2005/8/layout/orgChart1"/>
    <dgm:cxn modelId="{FFC3017B-3D3D-4171-8307-FCEC57AE36FC}" type="presParOf" srcId="{5F67DE3D-11AC-4F5D-B20F-6FFB7E8A1E13}" destId="{11E4C0F8-6BCF-4BFC-A5AC-D597F8472A6E}" srcOrd="2" destOrd="0" presId="urn:microsoft.com/office/officeart/2005/8/layout/orgChart1"/>
    <dgm:cxn modelId="{96CC1F7E-90D4-43ED-8B73-F6F38908DC23}" type="presParOf" srcId="{D0D7F489-0770-4EDB-913D-D2154E21448D}" destId="{D61F2E0A-8204-45FC-962C-B74494F98FB3}" srcOrd="2" destOrd="0" presId="urn:microsoft.com/office/officeart/2005/8/layout/orgChart1"/>
    <dgm:cxn modelId="{AF86A1AE-41AF-47FC-84B8-6CE4D59D7994}" type="presParOf" srcId="{D0D7F489-0770-4EDB-913D-D2154E21448D}" destId="{7457C062-158A-4DD4-A439-9E450ABABBB0}" srcOrd="3" destOrd="0" presId="urn:microsoft.com/office/officeart/2005/8/layout/orgChart1"/>
    <dgm:cxn modelId="{3A7828E2-FE17-47D4-A3B6-674F91312870}" type="presParOf" srcId="{7457C062-158A-4DD4-A439-9E450ABABBB0}" destId="{C871E8A7-0A76-4C47-B940-C7BC5EFB12C6}" srcOrd="0" destOrd="0" presId="urn:microsoft.com/office/officeart/2005/8/layout/orgChart1"/>
    <dgm:cxn modelId="{C0B8ED30-1938-453C-B699-9A2802A517EA}" type="presParOf" srcId="{C871E8A7-0A76-4C47-B940-C7BC5EFB12C6}" destId="{6F6D4119-8560-4093-B021-A21ADF5D1644}" srcOrd="0" destOrd="0" presId="urn:microsoft.com/office/officeart/2005/8/layout/orgChart1"/>
    <dgm:cxn modelId="{613800E2-0BD4-4F9E-B380-2E347A05C92F}" type="presParOf" srcId="{C871E8A7-0A76-4C47-B940-C7BC5EFB12C6}" destId="{5C714DA4-650E-4522-9452-FB807381957E}" srcOrd="1" destOrd="0" presId="urn:microsoft.com/office/officeart/2005/8/layout/orgChart1"/>
    <dgm:cxn modelId="{CBF78857-6EC3-4F22-AC0A-854C1D1A0FFA}" type="presParOf" srcId="{7457C062-158A-4DD4-A439-9E450ABABBB0}" destId="{2D38AAEB-585C-4111-95C1-8EA0D78D2758}" srcOrd="1" destOrd="0" presId="urn:microsoft.com/office/officeart/2005/8/layout/orgChart1"/>
    <dgm:cxn modelId="{D4908CDA-1DF1-4310-ABD7-6128CE385E87}" type="presParOf" srcId="{7457C062-158A-4DD4-A439-9E450ABABBB0}" destId="{C1CF1808-FBD5-4259-B834-DD61DEAC2319}" srcOrd="2" destOrd="0" presId="urn:microsoft.com/office/officeart/2005/8/layout/orgChart1"/>
    <dgm:cxn modelId="{A60E2DD5-163E-403A-9EB1-521AC972371C}" type="presParOf" srcId="{D0D7F489-0770-4EDB-913D-D2154E21448D}" destId="{6D87C263-07F5-4040-8965-7BACC0346408}" srcOrd="4" destOrd="0" presId="urn:microsoft.com/office/officeart/2005/8/layout/orgChart1"/>
    <dgm:cxn modelId="{25710536-0C72-44B2-A115-5DB50D483FD6}" type="presParOf" srcId="{D0D7F489-0770-4EDB-913D-D2154E21448D}" destId="{0973C6B1-9C9B-40CA-9CC4-B0B38B67F249}" srcOrd="5" destOrd="0" presId="urn:microsoft.com/office/officeart/2005/8/layout/orgChart1"/>
    <dgm:cxn modelId="{D437214F-BAEF-4934-8782-4684907BF4D6}" type="presParOf" srcId="{0973C6B1-9C9B-40CA-9CC4-B0B38B67F249}" destId="{6A4092C0-58D8-4552-A7FE-871E3BCCDD84}" srcOrd="0" destOrd="0" presId="urn:microsoft.com/office/officeart/2005/8/layout/orgChart1"/>
    <dgm:cxn modelId="{4EBFE258-B945-4907-84C3-69E3522E8823}" type="presParOf" srcId="{6A4092C0-58D8-4552-A7FE-871E3BCCDD84}" destId="{98D0C509-0CE2-4ABD-ADDE-FA5407644CAF}" srcOrd="0" destOrd="0" presId="urn:microsoft.com/office/officeart/2005/8/layout/orgChart1"/>
    <dgm:cxn modelId="{8F717226-39F9-4AEB-B1A9-71BB759043D3}" type="presParOf" srcId="{6A4092C0-58D8-4552-A7FE-871E3BCCDD84}" destId="{2A514D5F-6730-44C4-982B-CB9F5BDA33C9}" srcOrd="1" destOrd="0" presId="urn:microsoft.com/office/officeart/2005/8/layout/orgChart1"/>
    <dgm:cxn modelId="{6FF75A54-AEA1-49FD-BB20-CDD3219DA00B}" type="presParOf" srcId="{0973C6B1-9C9B-40CA-9CC4-B0B38B67F249}" destId="{C099032E-B764-4481-B43B-5A24611EF700}" srcOrd="1" destOrd="0" presId="urn:microsoft.com/office/officeart/2005/8/layout/orgChart1"/>
    <dgm:cxn modelId="{06ED9B4F-6F6F-4A4E-B892-3B226D8CF6C4}" type="presParOf" srcId="{0973C6B1-9C9B-40CA-9CC4-B0B38B67F249}" destId="{8C4A9A91-CD15-4897-A392-FD83E3B3677B}" srcOrd="2" destOrd="0" presId="urn:microsoft.com/office/officeart/2005/8/layout/orgChart1"/>
    <dgm:cxn modelId="{19BB3EA4-72F5-45B3-9FDD-F1CA7323CA5B}" type="presParOf" srcId="{D0D7F489-0770-4EDB-913D-D2154E21448D}" destId="{6B21183C-4905-40BD-A4F4-29AE30A53A00}" srcOrd="6" destOrd="0" presId="urn:microsoft.com/office/officeart/2005/8/layout/orgChart1"/>
    <dgm:cxn modelId="{A73DB7B6-C9C4-477D-BD44-E9C75BC9F162}" type="presParOf" srcId="{D0D7F489-0770-4EDB-913D-D2154E21448D}" destId="{9A5B4A2A-6F53-42AF-B48A-B4516A00E641}" srcOrd="7" destOrd="0" presId="urn:microsoft.com/office/officeart/2005/8/layout/orgChart1"/>
    <dgm:cxn modelId="{EDDEE919-0ECF-41EE-9887-A915931BE47A}" type="presParOf" srcId="{9A5B4A2A-6F53-42AF-B48A-B4516A00E641}" destId="{7205740D-E325-4E32-B23D-D026471D76EE}" srcOrd="0" destOrd="0" presId="urn:microsoft.com/office/officeart/2005/8/layout/orgChart1"/>
    <dgm:cxn modelId="{A44F7D2A-24CA-4831-92DC-4A75F1CAC316}" type="presParOf" srcId="{7205740D-E325-4E32-B23D-D026471D76EE}" destId="{731A70CC-67F4-4332-91F3-6173725E48DD}" srcOrd="0" destOrd="0" presId="urn:microsoft.com/office/officeart/2005/8/layout/orgChart1"/>
    <dgm:cxn modelId="{1F351610-9753-40F6-A31A-BC3CEF607391}" type="presParOf" srcId="{7205740D-E325-4E32-B23D-D026471D76EE}" destId="{82CFE3B2-0E17-4B15-B2A7-13C1CC09A930}" srcOrd="1" destOrd="0" presId="urn:microsoft.com/office/officeart/2005/8/layout/orgChart1"/>
    <dgm:cxn modelId="{E3AD6DC0-4770-4B68-A1B9-F409014CCFA5}" type="presParOf" srcId="{9A5B4A2A-6F53-42AF-B48A-B4516A00E641}" destId="{6091A6D7-2AB1-470C-86FE-343587E8DE72}" srcOrd="1" destOrd="0" presId="urn:microsoft.com/office/officeart/2005/8/layout/orgChart1"/>
    <dgm:cxn modelId="{C257A78A-B13C-488D-B31E-3F3123C3AFFE}" type="presParOf" srcId="{9A5B4A2A-6F53-42AF-B48A-B4516A00E641}" destId="{6C5D2CE0-6E55-444A-BCEA-415E52C1B6D9}" srcOrd="2" destOrd="0" presId="urn:microsoft.com/office/officeart/2005/8/layout/orgChart1"/>
    <dgm:cxn modelId="{84A7998D-3E95-4344-AA97-323F4D090551}" type="presParOf" srcId="{D0D7F489-0770-4EDB-913D-D2154E21448D}" destId="{985AEFD9-1447-47F3-8719-FB81EF212AE8}" srcOrd="8" destOrd="0" presId="urn:microsoft.com/office/officeart/2005/8/layout/orgChart1"/>
    <dgm:cxn modelId="{89DE3F3E-016C-4018-86E4-7B357741DFB9}" type="presParOf" srcId="{D0D7F489-0770-4EDB-913D-D2154E21448D}" destId="{54053227-D1BA-4CF6-B8FA-ED9BF1AED6AF}" srcOrd="9" destOrd="0" presId="urn:microsoft.com/office/officeart/2005/8/layout/orgChart1"/>
    <dgm:cxn modelId="{A1973242-9780-4198-8498-7066A401E27B}" type="presParOf" srcId="{54053227-D1BA-4CF6-B8FA-ED9BF1AED6AF}" destId="{541E1B63-E8AE-47B0-9F7D-32F351B2E84C}" srcOrd="0" destOrd="0" presId="urn:microsoft.com/office/officeart/2005/8/layout/orgChart1"/>
    <dgm:cxn modelId="{8C7AE486-D295-4063-AD78-70FA9A482948}" type="presParOf" srcId="{541E1B63-E8AE-47B0-9F7D-32F351B2E84C}" destId="{C2EB331B-41BC-4DB7-A729-300D083BF03B}" srcOrd="0" destOrd="0" presId="urn:microsoft.com/office/officeart/2005/8/layout/orgChart1"/>
    <dgm:cxn modelId="{EAF193F6-55AA-4F81-BC9A-6220B04F0603}" type="presParOf" srcId="{541E1B63-E8AE-47B0-9F7D-32F351B2E84C}" destId="{B8EAA608-B9EE-4A9E-B2BE-1980D806D985}" srcOrd="1" destOrd="0" presId="urn:microsoft.com/office/officeart/2005/8/layout/orgChart1"/>
    <dgm:cxn modelId="{905306DE-824D-497B-81C5-E61615AD82B4}" type="presParOf" srcId="{54053227-D1BA-4CF6-B8FA-ED9BF1AED6AF}" destId="{A459F353-D0BA-4E4F-AA2E-801B837EE09D}" srcOrd="1" destOrd="0" presId="urn:microsoft.com/office/officeart/2005/8/layout/orgChart1"/>
    <dgm:cxn modelId="{1C3648BF-AAEA-433B-B738-33C037D4EF31}" type="presParOf" srcId="{54053227-D1BA-4CF6-B8FA-ED9BF1AED6AF}" destId="{20996608-2A6C-423D-AD20-CFD1DCE84A55}" srcOrd="2" destOrd="0" presId="urn:microsoft.com/office/officeart/2005/8/layout/orgChart1"/>
    <dgm:cxn modelId="{CE70C7BA-9F85-4951-B57B-2960AFD51627}" type="presParOf" srcId="{D0D7F489-0770-4EDB-913D-D2154E21448D}" destId="{F32F5498-0E84-49B2-B5D0-8DEF585F4CA0}" srcOrd="10" destOrd="0" presId="urn:microsoft.com/office/officeart/2005/8/layout/orgChart1"/>
    <dgm:cxn modelId="{EF80610E-08D4-4B20-969B-5B79957FEF91}" type="presParOf" srcId="{D0D7F489-0770-4EDB-913D-D2154E21448D}" destId="{9E901DCF-3650-4F3B-BA99-9DCE4410D45E}" srcOrd="11" destOrd="0" presId="urn:microsoft.com/office/officeart/2005/8/layout/orgChart1"/>
    <dgm:cxn modelId="{615B5250-737A-406D-8379-4462F7C3A400}" type="presParOf" srcId="{9E901DCF-3650-4F3B-BA99-9DCE4410D45E}" destId="{7355E958-370C-4FBC-A51A-3E4AB32261B9}" srcOrd="0" destOrd="0" presId="urn:microsoft.com/office/officeart/2005/8/layout/orgChart1"/>
    <dgm:cxn modelId="{5CA8562E-1050-40CD-96BC-B8EBDDAEE615}" type="presParOf" srcId="{7355E958-370C-4FBC-A51A-3E4AB32261B9}" destId="{103DE1B3-6514-4B10-B278-C87363060D4F}" srcOrd="0" destOrd="0" presId="urn:microsoft.com/office/officeart/2005/8/layout/orgChart1"/>
    <dgm:cxn modelId="{317D608F-D0B3-427B-93C7-301D72A5D62E}" type="presParOf" srcId="{7355E958-370C-4FBC-A51A-3E4AB32261B9}" destId="{AA27E3E1-DCDE-4C27-8EDD-7910CAEFD77E}" srcOrd="1" destOrd="0" presId="urn:microsoft.com/office/officeart/2005/8/layout/orgChart1"/>
    <dgm:cxn modelId="{F98A1017-B8C6-4C38-93ED-119B150B3D07}" type="presParOf" srcId="{9E901DCF-3650-4F3B-BA99-9DCE4410D45E}" destId="{151E17F7-9CF2-4EE7-90FE-1814E38ECEDA}" srcOrd="1" destOrd="0" presId="urn:microsoft.com/office/officeart/2005/8/layout/orgChart1"/>
    <dgm:cxn modelId="{CFFF11DB-A65F-4623-A75C-F2071739023D}" type="presParOf" srcId="{9E901DCF-3650-4F3B-BA99-9DCE4410D45E}" destId="{BB1356DC-E0B5-4DC7-8450-4657120F7CC0}" srcOrd="2" destOrd="0" presId="urn:microsoft.com/office/officeart/2005/8/layout/orgChart1"/>
    <dgm:cxn modelId="{A63CA747-46EF-4A31-97F8-035D601F12C3}" type="presParOf" srcId="{AC71C143-16D3-4263-9813-87B07C6B257A}" destId="{9C6CFE9D-83A4-4001-9BC5-7686AE669F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FD1AE26-9C6C-470A-BD29-E0DBD49A2231}" type="doc">
      <dgm:prSet loTypeId="urn:microsoft.com/office/officeart/2005/8/layout/matrix1" loCatId="matrix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E70CED1-2CB0-4317-9243-BCDFC9A36893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sz="3200" b="1" noProof="0" dirty="0" smtClean="0"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Види відносин, які регулюються нормами адміністративного права</a:t>
          </a:r>
          <a:endParaRPr lang="uk-UA" sz="3200" b="1" noProof="0" dirty="0">
            <a:solidFill>
              <a:schemeClr val="accent2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6FEF02-3C55-4C6D-95EE-3495057A8A31}" type="parTrans" cxnId="{64564CCC-3408-4436-BFCF-6A1523D3A302}">
      <dgm:prSet/>
      <dgm:spPr/>
      <dgm:t>
        <a:bodyPr/>
        <a:lstStyle/>
        <a:p>
          <a:endParaRPr lang="ru-RU"/>
        </a:p>
      </dgm:t>
    </dgm:pt>
    <dgm:pt modelId="{33060D14-36EA-4A31-B138-997BC6C64709}" type="sibTrans" cxnId="{64564CCC-3408-4436-BFCF-6A1523D3A302}">
      <dgm:prSet/>
      <dgm:spPr/>
      <dgm:t>
        <a:bodyPr/>
        <a:lstStyle/>
        <a:p>
          <a:endParaRPr lang="ru-RU"/>
        </a:p>
      </dgm:t>
    </dgm:pt>
    <dgm:pt modelId="{A45300D3-5628-4281-962E-4FF91A85FF4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sz="2400" b="1" noProof="0" dirty="0" smtClean="0">
              <a:solidFill>
                <a:srgbClr val="002060"/>
              </a:solidFill>
            </a:rPr>
            <a:t>1. Відносини між державними органами, що підпорядковані один одному</a:t>
          </a:r>
          <a:endParaRPr lang="uk-UA" sz="2400" b="1" noProof="0" dirty="0">
            <a:solidFill>
              <a:srgbClr val="002060"/>
            </a:solidFill>
          </a:endParaRPr>
        </a:p>
      </dgm:t>
    </dgm:pt>
    <dgm:pt modelId="{AF70B555-5440-4C50-9DE1-B95F4F93616B}" type="parTrans" cxnId="{FB873086-828B-4B6E-AAC1-3485E94E83F5}">
      <dgm:prSet/>
      <dgm:spPr/>
      <dgm:t>
        <a:bodyPr/>
        <a:lstStyle/>
        <a:p>
          <a:endParaRPr lang="ru-RU"/>
        </a:p>
      </dgm:t>
    </dgm:pt>
    <dgm:pt modelId="{610F3B99-9DB4-4F6F-8162-3BF44A5CDB49}" type="sibTrans" cxnId="{FB873086-828B-4B6E-AAC1-3485E94E83F5}">
      <dgm:prSet/>
      <dgm:spPr/>
      <dgm:t>
        <a:bodyPr/>
        <a:lstStyle/>
        <a:p>
          <a:endParaRPr lang="ru-RU"/>
        </a:p>
      </dgm:t>
    </dgm:pt>
    <dgm:pt modelId="{5D82BBC5-6301-438A-A8FE-1069990AFF6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2400" b="1" noProof="0" dirty="0" smtClean="0">
              <a:solidFill>
                <a:srgbClr val="002060"/>
              </a:solidFill>
            </a:rPr>
            <a:t>2. Відносини між державними органами, які не мають безпосереднього підпорядкування один одному</a:t>
          </a:r>
          <a:endParaRPr lang="uk-UA" sz="2400" b="1" noProof="0" dirty="0">
            <a:solidFill>
              <a:srgbClr val="002060"/>
            </a:solidFill>
          </a:endParaRPr>
        </a:p>
      </dgm:t>
    </dgm:pt>
    <dgm:pt modelId="{71140C49-D1AE-4BCB-9F78-61E002DED577}" type="parTrans" cxnId="{3F1AFDE8-C0AC-4E6A-B9C4-F86D0BD31CEE}">
      <dgm:prSet/>
      <dgm:spPr/>
      <dgm:t>
        <a:bodyPr/>
        <a:lstStyle/>
        <a:p>
          <a:endParaRPr lang="ru-RU"/>
        </a:p>
      </dgm:t>
    </dgm:pt>
    <dgm:pt modelId="{AE1C5E45-7B0D-4FC1-9D7A-C92372ADCCFC}" type="sibTrans" cxnId="{3F1AFDE8-C0AC-4E6A-B9C4-F86D0BD31CEE}">
      <dgm:prSet/>
      <dgm:spPr/>
      <dgm:t>
        <a:bodyPr/>
        <a:lstStyle/>
        <a:p>
          <a:endParaRPr lang="ru-RU"/>
        </a:p>
      </dgm:t>
    </dgm:pt>
    <dgm:pt modelId="{1F87293F-4599-40B6-88BC-41F5ADC6C428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  <a:lumOff val="5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3</a:t>
          </a:r>
          <a:r>
            <a:rPr lang="uk-UA" sz="2400" b="1" noProof="0" dirty="0" smtClean="0">
              <a:solidFill>
                <a:srgbClr val="002060"/>
              </a:solidFill>
            </a:rPr>
            <a:t>. Відносини між державними органами та установами, організаціями, які їм підпорядковані.</a:t>
          </a:r>
          <a:endParaRPr lang="uk-UA" sz="2400" b="1" noProof="0" dirty="0">
            <a:solidFill>
              <a:srgbClr val="002060"/>
            </a:solidFill>
          </a:endParaRPr>
        </a:p>
      </dgm:t>
    </dgm:pt>
    <dgm:pt modelId="{2C983E4B-0173-4AA0-B957-35E08940ECFA}" type="parTrans" cxnId="{E774689D-F13F-42B5-8D07-1836E6625C39}">
      <dgm:prSet/>
      <dgm:spPr/>
      <dgm:t>
        <a:bodyPr/>
        <a:lstStyle/>
        <a:p>
          <a:endParaRPr lang="ru-RU"/>
        </a:p>
      </dgm:t>
    </dgm:pt>
    <dgm:pt modelId="{2B68BE53-EE45-4559-BE8D-548191B6233B}" type="sibTrans" cxnId="{E774689D-F13F-42B5-8D07-1836E6625C39}">
      <dgm:prSet/>
      <dgm:spPr/>
      <dgm:t>
        <a:bodyPr/>
        <a:lstStyle/>
        <a:p>
          <a:endParaRPr lang="ru-RU"/>
        </a:p>
      </dgm:t>
    </dgm:pt>
    <dgm:pt modelId="{CAD20119-E624-4E7B-BCDE-6DC2D5B1F233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b="1" noProof="0" dirty="0" smtClean="0">
              <a:solidFill>
                <a:srgbClr val="002060"/>
              </a:solidFill>
            </a:rPr>
            <a:t>4. Відносини між державними органами та іншими установами, підприємствами, громадськими організаціями, громадянами</a:t>
          </a:r>
          <a:r>
            <a:rPr lang="ru-RU" sz="2400" b="1" dirty="0" smtClean="0">
              <a:solidFill>
                <a:srgbClr val="002060"/>
              </a:solidFill>
            </a:rPr>
            <a:t>.</a:t>
          </a:r>
          <a:endParaRPr lang="ru-RU" sz="2400" b="1" dirty="0">
            <a:solidFill>
              <a:srgbClr val="002060"/>
            </a:solidFill>
          </a:endParaRPr>
        </a:p>
      </dgm:t>
    </dgm:pt>
    <dgm:pt modelId="{EF5BC983-0A40-4AFD-B82A-2A0495499367}" type="parTrans" cxnId="{A3015B63-E2EB-462D-9F64-D03BFF8477D4}">
      <dgm:prSet/>
      <dgm:spPr/>
      <dgm:t>
        <a:bodyPr/>
        <a:lstStyle/>
        <a:p>
          <a:endParaRPr lang="ru-RU"/>
        </a:p>
      </dgm:t>
    </dgm:pt>
    <dgm:pt modelId="{BE0BBFF2-D38E-45B0-AB56-2289D0A89A1F}" type="sibTrans" cxnId="{A3015B63-E2EB-462D-9F64-D03BFF8477D4}">
      <dgm:prSet/>
      <dgm:spPr/>
      <dgm:t>
        <a:bodyPr/>
        <a:lstStyle/>
        <a:p>
          <a:endParaRPr lang="ru-RU"/>
        </a:p>
      </dgm:t>
    </dgm:pt>
    <dgm:pt modelId="{F2F3A3CB-73CF-43A5-A9C8-35796D2B433A}" type="pres">
      <dgm:prSet presAssocID="{1FD1AE26-9C6C-470A-BD29-E0DBD49A223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3B0DB2-75E8-439E-A07D-7C9E9324EBB3}" type="pres">
      <dgm:prSet presAssocID="{1FD1AE26-9C6C-470A-BD29-E0DBD49A2231}" presName="matrix" presStyleCnt="0"/>
      <dgm:spPr/>
    </dgm:pt>
    <dgm:pt modelId="{262891A3-422E-4E37-B397-972E746A79B2}" type="pres">
      <dgm:prSet presAssocID="{1FD1AE26-9C6C-470A-BD29-E0DBD49A2231}" presName="tile1" presStyleLbl="node1" presStyleIdx="0" presStyleCnt="4"/>
      <dgm:spPr/>
      <dgm:t>
        <a:bodyPr/>
        <a:lstStyle/>
        <a:p>
          <a:endParaRPr lang="ru-RU"/>
        </a:p>
      </dgm:t>
    </dgm:pt>
    <dgm:pt modelId="{E84DD974-4A16-4446-8223-7382BFBF05E4}" type="pres">
      <dgm:prSet presAssocID="{1FD1AE26-9C6C-470A-BD29-E0DBD49A223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49000-90D4-40EB-B781-CAC381BA864E}" type="pres">
      <dgm:prSet presAssocID="{1FD1AE26-9C6C-470A-BD29-E0DBD49A2231}" presName="tile2" presStyleLbl="node1" presStyleIdx="1" presStyleCnt="4"/>
      <dgm:spPr/>
      <dgm:t>
        <a:bodyPr/>
        <a:lstStyle/>
        <a:p>
          <a:endParaRPr lang="ru-RU"/>
        </a:p>
      </dgm:t>
    </dgm:pt>
    <dgm:pt modelId="{39265F2D-64E4-49F2-9E0F-234CF92EF161}" type="pres">
      <dgm:prSet presAssocID="{1FD1AE26-9C6C-470A-BD29-E0DBD49A223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604F4-76A0-4BFF-892D-F127459025C6}" type="pres">
      <dgm:prSet presAssocID="{1FD1AE26-9C6C-470A-BD29-E0DBD49A2231}" presName="tile3" presStyleLbl="node1" presStyleIdx="2" presStyleCnt="4"/>
      <dgm:spPr/>
      <dgm:t>
        <a:bodyPr/>
        <a:lstStyle/>
        <a:p>
          <a:endParaRPr lang="ru-RU"/>
        </a:p>
      </dgm:t>
    </dgm:pt>
    <dgm:pt modelId="{44C96BB6-272E-40D2-9602-515D84D2EE67}" type="pres">
      <dgm:prSet presAssocID="{1FD1AE26-9C6C-470A-BD29-E0DBD49A223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195EB-2EA6-4B08-8574-209CC3C4F130}" type="pres">
      <dgm:prSet presAssocID="{1FD1AE26-9C6C-470A-BD29-E0DBD49A2231}" presName="tile4" presStyleLbl="node1" presStyleIdx="3" presStyleCnt="4"/>
      <dgm:spPr/>
      <dgm:t>
        <a:bodyPr/>
        <a:lstStyle/>
        <a:p>
          <a:endParaRPr lang="ru-RU"/>
        </a:p>
      </dgm:t>
    </dgm:pt>
    <dgm:pt modelId="{E7C1B2D4-5FF3-4FDE-A8FF-1120AFD7F85E}" type="pres">
      <dgm:prSet presAssocID="{1FD1AE26-9C6C-470A-BD29-E0DBD49A223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9CB51-3CB2-4506-9FA2-41DA18AA6BC6}" type="pres">
      <dgm:prSet presAssocID="{1FD1AE26-9C6C-470A-BD29-E0DBD49A2231}" presName="centerTile" presStyleLbl="fgShp" presStyleIdx="0" presStyleCnt="1" custScaleX="26553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8F9B5C2-8BCA-4C2C-88D2-326F1FAC4A6E}" type="presOf" srcId="{A45300D3-5628-4281-962E-4FF91A85FF40}" destId="{262891A3-422E-4E37-B397-972E746A79B2}" srcOrd="0" destOrd="0" presId="urn:microsoft.com/office/officeart/2005/8/layout/matrix1"/>
    <dgm:cxn modelId="{B63E9E53-1E7D-46EA-ABE9-13D5BA9B04A1}" type="presOf" srcId="{1FD1AE26-9C6C-470A-BD29-E0DBD49A2231}" destId="{F2F3A3CB-73CF-43A5-A9C8-35796D2B433A}" srcOrd="0" destOrd="0" presId="urn:microsoft.com/office/officeart/2005/8/layout/matrix1"/>
    <dgm:cxn modelId="{E774689D-F13F-42B5-8D07-1836E6625C39}" srcId="{BE70CED1-2CB0-4317-9243-BCDFC9A36893}" destId="{1F87293F-4599-40B6-88BC-41F5ADC6C428}" srcOrd="2" destOrd="0" parTransId="{2C983E4B-0173-4AA0-B957-35E08940ECFA}" sibTransId="{2B68BE53-EE45-4559-BE8D-548191B6233B}"/>
    <dgm:cxn modelId="{FB873086-828B-4B6E-AAC1-3485E94E83F5}" srcId="{BE70CED1-2CB0-4317-9243-BCDFC9A36893}" destId="{A45300D3-5628-4281-962E-4FF91A85FF40}" srcOrd="0" destOrd="0" parTransId="{AF70B555-5440-4C50-9DE1-B95F4F93616B}" sibTransId="{610F3B99-9DB4-4F6F-8162-3BF44A5CDB49}"/>
    <dgm:cxn modelId="{5164C14A-A36D-4CF7-BD3D-13E0B6117CC9}" type="presOf" srcId="{1F87293F-4599-40B6-88BC-41F5ADC6C428}" destId="{168604F4-76A0-4BFF-892D-F127459025C6}" srcOrd="0" destOrd="0" presId="urn:microsoft.com/office/officeart/2005/8/layout/matrix1"/>
    <dgm:cxn modelId="{3B6DD90F-753E-47E6-9666-0D53B446448E}" type="presOf" srcId="{CAD20119-E624-4E7B-BCDE-6DC2D5B1F233}" destId="{519195EB-2EA6-4B08-8574-209CC3C4F130}" srcOrd="0" destOrd="0" presId="urn:microsoft.com/office/officeart/2005/8/layout/matrix1"/>
    <dgm:cxn modelId="{F28FB301-257A-4E69-A9D5-35A536401B66}" type="presOf" srcId="{A45300D3-5628-4281-962E-4FF91A85FF40}" destId="{E84DD974-4A16-4446-8223-7382BFBF05E4}" srcOrd="1" destOrd="0" presId="urn:microsoft.com/office/officeart/2005/8/layout/matrix1"/>
    <dgm:cxn modelId="{3F1AFDE8-C0AC-4E6A-B9C4-F86D0BD31CEE}" srcId="{BE70CED1-2CB0-4317-9243-BCDFC9A36893}" destId="{5D82BBC5-6301-438A-A8FE-1069990AFF6E}" srcOrd="1" destOrd="0" parTransId="{71140C49-D1AE-4BCB-9F78-61E002DED577}" sibTransId="{AE1C5E45-7B0D-4FC1-9D7A-C92372ADCCFC}"/>
    <dgm:cxn modelId="{EE5FE7E5-8311-419C-BA38-27B3ED637BE4}" type="presOf" srcId="{1F87293F-4599-40B6-88BC-41F5ADC6C428}" destId="{44C96BB6-272E-40D2-9602-515D84D2EE67}" srcOrd="1" destOrd="0" presId="urn:microsoft.com/office/officeart/2005/8/layout/matrix1"/>
    <dgm:cxn modelId="{255F75E6-7D3A-4652-95F9-92CE24423FB7}" type="presOf" srcId="{5D82BBC5-6301-438A-A8FE-1069990AFF6E}" destId="{39265F2D-64E4-49F2-9E0F-234CF92EF161}" srcOrd="1" destOrd="0" presId="urn:microsoft.com/office/officeart/2005/8/layout/matrix1"/>
    <dgm:cxn modelId="{7C6CEF63-FD59-4198-A7B3-E28F98701F8E}" type="presOf" srcId="{5D82BBC5-6301-438A-A8FE-1069990AFF6E}" destId="{D2849000-90D4-40EB-B781-CAC381BA864E}" srcOrd="0" destOrd="0" presId="urn:microsoft.com/office/officeart/2005/8/layout/matrix1"/>
    <dgm:cxn modelId="{F2582154-7D5A-43B9-B3B5-A9D61D96BF87}" type="presOf" srcId="{CAD20119-E624-4E7B-BCDE-6DC2D5B1F233}" destId="{E7C1B2D4-5FF3-4FDE-A8FF-1120AFD7F85E}" srcOrd="1" destOrd="0" presId="urn:microsoft.com/office/officeart/2005/8/layout/matrix1"/>
    <dgm:cxn modelId="{E45763FE-AE13-47FB-A77C-EB0AE0CCA1E5}" type="presOf" srcId="{BE70CED1-2CB0-4317-9243-BCDFC9A36893}" destId="{C8F9CB51-3CB2-4506-9FA2-41DA18AA6BC6}" srcOrd="0" destOrd="0" presId="urn:microsoft.com/office/officeart/2005/8/layout/matrix1"/>
    <dgm:cxn modelId="{64564CCC-3408-4436-BFCF-6A1523D3A302}" srcId="{1FD1AE26-9C6C-470A-BD29-E0DBD49A2231}" destId="{BE70CED1-2CB0-4317-9243-BCDFC9A36893}" srcOrd="0" destOrd="0" parTransId="{EC6FEF02-3C55-4C6D-95EE-3495057A8A31}" sibTransId="{33060D14-36EA-4A31-B138-997BC6C64709}"/>
    <dgm:cxn modelId="{A3015B63-E2EB-462D-9F64-D03BFF8477D4}" srcId="{BE70CED1-2CB0-4317-9243-BCDFC9A36893}" destId="{CAD20119-E624-4E7B-BCDE-6DC2D5B1F233}" srcOrd="3" destOrd="0" parTransId="{EF5BC983-0A40-4AFD-B82A-2A0495499367}" sibTransId="{BE0BBFF2-D38E-45B0-AB56-2289D0A89A1F}"/>
    <dgm:cxn modelId="{BEF27C02-B447-4604-9F72-55C7407198F3}" type="presParOf" srcId="{F2F3A3CB-73CF-43A5-A9C8-35796D2B433A}" destId="{AA3B0DB2-75E8-439E-A07D-7C9E9324EBB3}" srcOrd="0" destOrd="0" presId="urn:microsoft.com/office/officeart/2005/8/layout/matrix1"/>
    <dgm:cxn modelId="{401C47C5-F066-451A-B09A-3485340FFCF0}" type="presParOf" srcId="{AA3B0DB2-75E8-439E-A07D-7C9E9324EBB3}" destId="{262891A3-422E-4E37-B397-972E746A79B2}" srcOrd="0" destOrd="0" presId="urn:microsoft.com/office/officeart/2005/8/layout/matrix1"/>
    <dgm:cxn modelId="{34C572C8-2EAD-4CF4-9A61-970629784885}" type="presParOf" srcId="{AA3B0DB2-75E8-439E-A07D-7C9E9324EBB3}" destId="{E84DD974-4A16-4446-8223-7382BFBF05E4}" srcOrd="1" destOrd="0" presId="urn:microsoft.com/office/officeart/2005/8/layout/matrix1"/>
    <dgm:cxn modelId="{E7CB3D4F-0966-4D30-B3E1-94BF12D359E9}" type="presParOf" srcId="{AA3B0DB2-75E8-439E-A07D-7C9E9324EBB3}" destId="{D2849000-90D4-40EB-B781-CAC381BA864E}" srcOrd="2" destOrd="0" presId="urn:microsoft.com/office/officeart/2005/8/layout/matrix1"/>
    <dgm:cxn modelId="{4A019058-6E5A-4DB0-AD69-999A9163394A}" type="presParOf" srcId="{AA3B0DB2-75E8-439E-A07D-7C9E9324EBB3}" destId="{39265F2D-64E4-49F2-9E0F-234CF92EF161}" srcOrd="3" destOrd="0" presId="urn:microsoft.com/office/officeart/2005/8/layout/matrix1"/>
    <dgm:cxn modelId="{F706F744-E38B-48BE-A084-877C18F6C51D}" type="presParOf" srcId="{AA3B0DB2-75E8-439E-A07D-7C9E9324EBB3}" destId="{168604F4-76A0-4BFF-892D-F127459025C6}" srcOrd="4" destOrd="0" presId="urn:microsoft.com/office/officeart/2005/8/layout/matrix1"/>
    <dgm:cxn modelId="{2B7B765C-047D-4ADE-A2E6-B18BB7E0FAB5}" type="presParOf" srcId="{AA3B0DB2-75E8-439E-A07D-7C9E9324EBB3}" destId="{44C96BB6-272E-40D2-9602-515D84D2EE67}" srcOrd="5" destOrd="0" presId="urn:microsoft.com/office/officeart/2005/8/layout/matrix1"/>
    <dgm:cxn modelId="{EC476FA4-54C3-480B-AF20-A8E6946B3D88}" type="presParOf" srcId="{AA3B0DB2-75E8-439E-A07D-7C9E9324EBB3}" destId="{519195EB-2EA6-4B08-8574-209CC3C4F130}" srcOrd="6" destOrd="0" presId="urn:microsoft.com/office/officeart/2005/8/layout/matrix1"/>
    <dgm:cxn modelId="{38C1E876-0BF4-4F33-9CB9-DF9932EE0CA0}" type="presParOf" srcId="{AA3B0DB2-75E8-439E-A07D-7C9E9324EBB3}" destId="{E7C1B2D4-5FF3-4FDE-A8FF-1120AFD7F85E}" srcOrd="7" destOrd="0" presId="urn:microsoft.com/office/officeart/2005/8/layout/matrix1"/>
    <dgm:cxn modelId="{CA57CD40-3AF6-4478-81D8-1FEC02115B95}" type="presParOf" srcId="{F2F3A3CB-73CF-43A5-A9C8-35796D2B433A}" destId="{C8F9CB51-3CB2-4506-9FA2-41DA18AA6BC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E122F5A-63D9-4066-974B-478BA9A439D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989CB3-CF08-46C5-88CC-0768707EE1A3}">
      <dgm:prSet phldrT="[Текст]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МАЙНОВІ ВІДНОСИНИ</a:t>
          </a:r>
          <a:endParaRPr lang="ru-RU" b="1" dirty="0">
            <a:solidFill>
              <a:srgbClr val="002060"/>
            </a:solidFill>
          </a:endParaRPr>
        </a:p>
      </dgm:t>
    </dgm:pt>
    <dgm:pt modelId="{55064453-F5C9-4245-B6B5-1F6D7277F3C2}" type="parTrans" cxnId="{F5FCA1DD-07CC-40F8-A30F-8595C870A15F}">
      <dgm:prSet/>
      <dgm:spPr/>
      <dgm:t>
        <a:bodyPr/>
        <a:lstStyle/>
        <a:p>
          <a:endParaRPr lang="ru-RU"/>
        </a:p>
      </dgm:t>
    </dgm:pt>
    <dgm:pt modelId="{BF44F80D-3420-4362-9E69-644110AC8820}" type="sibTrans" cxnId="{F5FCA1DD-07CC-40F8-A30F-8595C870A15F}">
      <dgm:prSet/>
      <dgm:spPr/>
      <dgm:t>
        <a:bodyPr/>
        <a:lstStyle/>
        <a:p>
          <a:endParaRPr lang="ru-RU" dirty="0"/>
        </a:p>
      </dgm:t>
    </dgm:pt>
    <dgm:pt modelId="{5EF2BAF5-54D2-4D3D-8B90-25AD97F5C713}">
      <dgm:prSet phldrT="[Текст]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ВІДНОСИНИ ВЛАСНОСТІ</a:t>
          </a:r>
          <a:endParaRPr lang="ru-RU" b="1" dirty="0">
            <a:solidFill>
              <a:srgbClr val="002060"/>
            </a:solidFill>
          </a:endParaRPr>
        </a:p>
      </dgm:t>
    </dgm:pt>
    <dgm:pt modelId="{77B608A3-AA1F-40BE-B4CE-758DCAA00FFA}" type="parTrans" cxnId="{9EB92943-6651-4D79-AA1E-57CE593D92CF}">
      <dgm:prSet/>
      <dgm:spPr/>
      <dgm:t>
        <a:bodyPr/>
        <a:lstStyle/>
        <a:p>
          <a:endParaRPr lang="ru-RU"/>
        </a:p>
      </dgm:t>
    </dgm:pt>
    <dgm:pt modelId="{60D86257-4FFD-4A57-ACC3-DE46B959D6B2}" type="sibTrans" cxnId="{9EB92943-6651-4D79-AA1E-57CE593D92CF}">
      <dgm:prSet/>
      <dgm:spPr/>
      <dgm:t>
        <a:bodyPr/>
        <a:lstStyle/>
        <a:p>
          <a:endParaRPr lang="ru-RU" dirty="0"/>
        </a:p>
      </dgm:t>
    </dgm:pt>
    <dgm:pt modelId="{90B8499A-69CA-4154-9E2C-64D88EB695D8}">
      <dgm:prSet phldrT="[Текст]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РЕЗУЛЬТАТИ ДУХОВНОЇ ТВОРЧОСТІ</a:t>
          </a:r>
          <a:endParaRPr lang="ru-RU" b="1" dirty="0">
            <a:solidFill>
              <a:srgbClr val="002060"/>
            </a:solidFill>
          </a:endParaRPr>
        </a:p>
      </dgm:t>
    </dgm:pt>
    <dgm:pt modelId="{6D0AEB6F-CFF2-4956-836C-0465C462B00F}" type="parTrans" cxnId="{8CE92FE6-2EB6-4825-95E9-6BCFCB49D3A9}">
      <dgm:prSet/>
      <dgm:spPr/>
      <dgm:t>
        <a:bodyPr/>
        <a:lstStyle/>
        <a:p>
          <a:endParaRPr lang="ru-RU"/>
        </a:p>
      </dgm:t>
    </dgm:pt>
    <dgm:pt modelId="{58A05430-E9A9-4B63-BD06-BDAADFD9FBA8}" type="sibTrans" cxnId="{8CE92FE6-2EB6-4825-95E9-6BCFCB49D3A9}">
      <dgm:prSet/>
      <dgm:spPr/>
      <dgm:t>
        <a:bodyPr/>
        <a:lstStyle/>
        <a:p>
          <a:endParaRPr lang="ru-RU" dirty="0"/>
        </a:p>
      </dgm:t>
    </dgm:pt>
    <dgm:pt modelId="{2A966D76-A87E-4BC1-8510-B55E6A4FAC1B}">
      <dgm:prSet phldrT="[Текст]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СПАДКУВАННЯ</a:t>
          </a:r>
          <a:endParaRPr lang="ru-RU" b="1" dirty="0">
            <a:solidFill>
              <a:srgbClr val="002060"/>
            </a:solidFill>
          </a:endParaRPr>
        </a:p>
      </dgm:t>
    </dgm:pt>
    <dgm:pt modelId="{6DA5B600-5CA7-46FE-BEA7-EAD548BDF396}" type="parTrans" cxnId="{B736FA0D-1D43-457D-A3B3-85FC5C457EE2}">
      <dgm:prSet/>
      <dgm:spPr/>
      <dgm:t>
        <a:bodyPr/>
        <a:lstStyle/>
        <a:p>
          <a:endParaRPr lang="ru-RU"/>
        </a:p>
      </dgm:t>
    </dgm:pt>
    <dgm:pt modelId="{F71B030E-34D6-4A5C-B961-19F10112B897}" type="sibTrans" cxnId="{B736FA0D-1D43-457D-A3B3-85FC5C457EE2}">
      <dgm:prSet/>
      <dgm:spPr/>
      <dgm:t>
        <a:bodyPr/>
        <a:lstStyle/>
        <a:p>
          <a:endParaRPr lang="ru-RU" dirty="0"/>
        </a:p>
      </dgm:t>
    </dgm:pt>
    <dgm:pt modelId="{BC4C5B76-7B3B-45C0-BAED-26BBD5021D41}">
      <dgm:prSet phldrT="[Текст]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ЗОБОВ</a:t>
          </a:r>
          <a:r>
            <a:rPr lang="en-US" b="1" dirty="0" smtClean="0">
              <a:solidFill>
                <a:srgbClr val="002060"/>
              </a:solidFill>
            </a:rPr>
            <a:t>`</a:t>
          </a:r>
          <a:r>
            <a:rPr lang="uk-UA" b="1" dirty="0" smtClean="0">
              <a:solidFill>
                <a:srgbClr val="002060"/>
              </a:solidFill>
            </a:rPr>
            <a:t>ЯЗАЛЬНО-ДОГОВІРНІ ВІДНОСИНИ</a:t>
          </a:r>
          <a:endParaRPr lang="ru-RU" b="1" dirty="0">
            <a:solidFill>
              <a:srgbClr val="002060"/>
            </a:solidFill>
          </a:endParaRPr>
        </a:p>
      </dgm:t>
    </dgm:pt>
    <dgm:pt modelId="{FE6B4CD2-A1AD-4E83-BDDD-3C149C0CD5C0}" type="parTrans" cxnId="{C60C084C-D301-4692-8EAF-6030C0DCF8BC}">
      <dgm:prSet/>
      <dgm:spPr/>
      <dgm:t>
        <a:bodyPr/>
        <a:lstStyle/>
        <a:p>
          <a:endParaRPr lang="ru-RU"/>
        </a:p>
      </dgm:t>
    </dgm:pt>
    <dgm:pt modelId="{C0E3F577-A15E-4F0C-837B-378477DBD0E2}" type="sibTrans" cxnId="{C60C084C-D301-4692-8EAF-6030C0DCF8BC}">
      <dgm:prSet/>
      <dgm:spPr/>
      <dgm:t>
        <a:bodyPr/>
        <a:lstStyle/>
        <a:p>
          <a:endParaRPr lang="ru-RU" dirty="0"/>
        </a:p>
      </dgm:t>
    </dgm:pt>
    <dgm:pt modelId="{3BF4438F-0A34-47B9-A617-DBBA9758E0E5}">
      <dgm:prSet phldrT="[Текст]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ОСОБИСТІ</a:t>
          </a:r>
          <a:r>
            <a:rPr lang="uk-UA" b="1" baseline="0" dirty="0" smtClean="0">
              <a:solidFill>
                <a:srgbClr val="002060"/>
              </a:solidFill>
            </a:rPr>
            <a:t> НЕМАЙНОВІ ВІДНОСИНИ</a:t>
          </a:r>
          <a:endParaRPr lang="ru-RU" b="1" dirty="0">
            <a:solidFill>
              <a:srgbClr val="002060"/>
            </a:solidFill>
          </a:endParaRPr>
        </a:p>
      </dgm:t>
    </dgm:pt>
    <dgm:pt modelId="{E15A7606-CBAA-4762-9860-ABD920915427}" type="parTrans" cxnId="{97DB32D5-654E-4BB6-B784-67FFEB45A9D5}">
      <dgm:prSet/>
      <dgm:spPr/>
      <dgm:t>
        <a:bodyPr/>
        <a:lstStyle/>
        <a:p>
          <a:endParaRPr lang="ru-RU"/>
        </a:p>
      </dgm:t>
    </dgm:pt>
    <dgm:pt modelId="{2AD207D1-3705-496A-AB1B-131951A8F40A}" type="sibTrans" cxnId="{97DB32D5-654E-4BB6-B784-67FFEB45A9D5}">
      <dgm:prSet/>
      <dgm:spPr/>
      <dgm:t>
        <a:bodyPr/>
        <a:lstStyle/>
        <a:p>
          <a:endParaRPr lang="ru-RU" dirty="0"/>
        </a:p>
      </dgm:t>
    </dgm:pt>
    <dgm:pt modelId="{7D27A865-6F02-4AF4-A667-1652EA4763F9}" type="pres">
      <dgm:prSet presAssocID="{3E122F5A-63D9-4066-974B-478BA9A439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0564-E9D9-43E8-92C8-8C53D673D6FA}" type="pres">
      <dgm:prSet presAssocID="{89989CB3-CF08-46C5-88CC-0768707EE1A3}" presName="node" presStyleLbl="node1" presStyleIdx="0" presStyleCnt="6" custScaleX="115696" custScaleY="130467" custRadScaleRad="92518" custRadScaleInc="-2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CEFC4-7EAF-4909-A233-31A56CCD8BD7}" type="pres">
      <dgm:prSet presAssocID="{89989CB3-CF08-46C5-88CC-0768707EE1A3}" presName="spNode" presStyleCnt="0"/>
      <dgm:spPr/>
    </dgm:pt>
    <dgm:pt modelId="{1988CB8B-3B98-45B1-A07D-BD48F9CB0654}" type="pres">
      <dgm:prSet presAssocID="{BF44F80D-3420-4362-9E69-644110AC8820}" presName="sibTrans" presStyleLbl="sibTrans1D1" presStyleIdx="0" presStyleCnt="6"/>
      <dgm:spPr/>
      <dgm:t>
        <a:bodyPr/>
        <a:lstStyle/>
        <a:p>
          <a:endParaRPr lang="ru-RU"/>
        </a:p>
      </dgm:t>
    </dgm:pt>
    <dgm:pt modelId="{297EA827-ED47-4DD4-8435-B2BC3EB212FB}" type="pres">
      <dgm:prSet presAssocID="{5EF2BAF5-54D2-4D3D-8B90-25AD97F5C713}" presName="node" presStyleLbl="node1" presStyleIdx="1" presStyleCnt="6" custScaleX="117837" custScaleY="130309" custRadScaleRad="101173" custRadScaleInc="8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6E8C0-6F8D-4215-943A-3ED11D74793A}" type="pres">
      <dgm:prSet presAssocID="{5EF2BAF5-54D2-4D3D-8B90-25AD97F5C713}" presName="spNode" presStyleCnt="0"/>
      <dgm:spPr/>
    </dgm:pt>
    <dgm:pt modelId="{0AE19276-2F58-46DE-A9C7-CF55DABF2420}" type="pres">
      <dgm:prSet presAssocID="{60D86257-4FFD-4A57-ACC3-DE46B959D6B2}" presName="sibTrans" presStyleLbl="sibTrans1D1" presStyleIdx="1" presStyleCnt="6"/>
      <dgm:spPr/>
      <dgm:t>
        <a:bodyPr/>
        <a:lstStyle/>
        <a:p>
          <a:endParaRPr lang="ru-RU"/>
        </a:p>
      </dgm:t>
    </dgm:pt>
    <dgm:pt modelId="{8EF1E279-4ED2-445F-8894-F37837B7FEE4}" type="pres">
      <dgm:prSet presAssocID="{90B8499A-69CA-4154-9E2C-64D88EB695D8}" presName="node" presStyleLbl="node1" presStyleIdx="2" presStyleCnt="6" custScaleX="127680" custScaleY="130660" custRadScaleRad="98819" custRadScaleInc="-45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E219D-A3E5-45A5-A724-A2476DD492C6}" type="pres">
      <dgm:prSet presAssocID="{90B8499A-69CA-4154-9E2C-64D88EB695D8}" presName="spNode" presStyleCnt="0"/>
      <dgm:spPr/>
    </dgm:pt>
    <dgm:pt modelId="{42E8E4E4-5F05-4745-BF87-50EA5AD1E59A}" type="pres">
      <dgm:prSet presAssocID="{58A05430-E9A9-4B63-BD06-BDAADFD9FBA8}" presName="sibTrans" presStyleLbl="sibTrans1D1" presStyleIdx="2" presStyleCnt="6"/>
      <dgm:spPr/>
      <dgm:t>
        <a:bodyPr/>
        <a:lstStyle/>
        <a:p>
          <a:endParaRPr lang="ru-RU"/>
        </a:p>
      </dgm:t>
    </dgm:pt>
    <dgm:pt modelId="{63C6656E-AD4B-4200-B96E-E99251D98DBD}" type="pres">
      <dgm:prSet presAssocID="{2A966D76-A87E-4BC1-8510-B55E6A4FAC1B}" presName="node" presStyleLbl="node1" presStyleIdx="3" presStyleCnt="6" custScaleX="126463" custScaleY="140883" custRadScaleRad="85419" custRadScaleInc="-19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00983-3970-4659-ACAE-B857FAA2A9DA}" type="pres">
      <dgm:prSet presAssocID="{2A966D76-A87E-4BC1-8510-B55E6A4FAC1B}" presName="spNode" presStyleCnt="0"/>
      <dgm:spPr/>
    </dgm:pt>
    <dgm:pt modelId="{A27F320D-D759-4DB4-8D46-13DCE0CAB51A}" type="pres">
      <dgm:prSet presAssocID="{F71B030E-34D6-4A5C-B961-19F10112B897}" presName="sibTrans" presStyleLbl="sibTrans1D1" presStyleIdx="3" presStyleCnt="6"/>
      <dgm:spPr/>
      <dgm:t>
        <a:bodyPr/>
        <a:lstStyle/>
        <a:p>
          <a:endParaRPr lang="ru-RU"/>
        </a:p>
      </dgm:t>
    </dgm:pt>
    <dgm:pt modelId="{AB0BFD6B-535B-403D-8215-62EDA0F6301F}" type="pres">
      <dgm:prSet presAssocID="{BC4C5B76-7B3B-45C0-BAED-26BBD5021D41}" presName="node" presStyleLbl="node1" presStyleIdx="4" presStyleCnt="6" custScaleX="129884" custScaleY="130660" custRadScaleRad="96783" custRadScaleInc="33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0ACA8-9A03-4A5C-AFFF-FDE3D554B163}" type="pres">
      <dgm:prSet presAssocID="{BC4C5B76-7B3B-45C0-BAED-26BBD5021D41}" presName="spNode" presStyleCnt="0"/>
      <dgm:spPr/>
    </dgm:pt>
    <dgm:pt modelId="{A5150ED5-C0B5-4D8F-A22C-92856FFED702}" type="pres">
      <dgm:prSet presAssocID="{C0E3F577-A15E-4F0C-837B-378477DBD0E2}" presName="sibTrans" presStyleLbl="sibTrans1D1" presStyleIdx="4" presStyleCnt="6"/>
      <dgm:spPr/>
      <dgm:t>
        <a:bodyPr/>
        <a:lstStyle/>
        <a:p>
          <a:endParaRPr lang="ru-RU"/>
        </a:p>
      </dgm:t>
    </dgm:pt>
    <dgm:pt modelId="{C6636A90-6FEC-457B-B2A0-1E5B37AC31C5}" type="pres">
      <dgm:prSet presAssocID="{3BF4438F-0A34-47B9-A617-DBBA9758E0E5}" presName="node" presStyleLbl="node1" presStyleIdx="5" presStyleCnt="6" custScaleX="107875" custScaleY="120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83AAD-DBDE-44FB-814E-5274DEC410DC}" type="pres">
      <dgm:prSet presAssocID="{3BF4438F-0A34-47B9-A617-DBBA9758E0E5}" presName="spNode" presStyleCnt="0"/>
      <dgm:spPr/>
    </dgm:pt>
    <dgm:pt modelId="{A05EACEF-8AB5-4F8E-9D43-5E16529E2587}" type="pres">
      <dgm:prSet presAssocID="{2AD207D1-3705-496A-AB1B-131951A8F40A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5A4D0A2E-AE46-4F69-9CDB-8F8B2135CD28}" type="presOf" srcId="{60D86257-4FFD-4A57-ACC3-DE46B959D6B2}" destId="{0AE19276-2F58-46DE-A9C7-CF55DABF2420}" srcOrd="0" destOrd="0" presId="urn:microsoft.com/office/officeart/2005/8/layout/cycle6"/>
    <dgm:cxn modelId="{A98842AC-7E5F-4D1C-B72E-619EAC3B3B39}" type="presOf" srcId="{3BF4438F-0A34-47B9-A617-DBBA9758E0E5}" destId="{C6636A90-6FEC-457B-B2A0-1E5B37AC31C5}" srcOrd="0" destOrd="0" presId="urn:microsoft.com/office/officeart/2005/8/layout/cycle6"/>
    <dgm:cxn modelId="{2A1BD087-0ECA-4052-8766-7CAD513A3C4B}" type="presOf" srcId="{F71B030E-34D6-4A5C-B961-19F10112B897}" destId="{A27F320D-D759-4DB4-8D46-13DCE0CAB51A}" srcOrd="0" destOrd="0" presId="urn:microsoft.com/office/officeart/2005/8/layout/cycle6"/>
    <dgm:cxn modelId="{2CA1A128-8A2B-4A35-89B2-5D67DC6D5D46}" type="presOf" srcId="{3E122F5A-63D9-4066-974B-478BA9A439DC}" destId="{7D27A865-6F02-4AF4-A667-1652EA4763F9}" srcOrd="0" destOrd="0" presId="urn:microsoft.com/office/officeart/2005/8/layout/cycle6"/>
    <dgm:cxn modelId="{B9466D39-CC4B-4C9E-8B2A-EA2713CC33DE}" type="presOf" srcId="{58A05430-E9A9-4B63-BD06-BDAADFD9FBA8}" destId="{42E8E4E4-5F05-4745-BF87-50EA5AD1E59A}" srcOrd="0" destOrd="0" presId="urn:microsoft.com/office/officeart/2005/8/layout/cycle6"/>
    <dgm:cxn modelId="{DF150E9C-3A1E-40DA-8190-C6F368E06FFF}" type="presOf" srcId="{90B8499A-69CA-4154-9E2C-64D88EB695D8}" destId="{8EF1E279-4ED2-445F-8894-F37837B7FEE4}" srcOrd="0" destOrd="0" presId="urn:microsoft.com/office/officeart/2005/8/layout/cycle6"/>
    <dgm:cxn modelId="{BDA43C31-AE55-49B3-AD52-681AE89CA803}" type="presOf" srcId="{BC4C5B76-7B3B-45C0-BAED-26BBD5021D41}" destId="{AB0BFD6B-535B-403D-8215-62EDA0F6301F}" srcOrd="0" destOrd="0" presId="urn:microsoft.com/office/officeart/2005/8/layout/cycle6"/>
    <dgm:cxn modelId="{9EB92943-6651-4D79-AA1E-57CE593D92CF}" srcId="{3E122F5A-63D9-4066-974B-478BA9A439DC}" destId="{5EF2BAF5-54D2-4D3D-8B90-25AD97F5C713}" srcOrd="1" destOrd="0" parTransId="{77B608A3-AA1F-40BE-B4CE-758DCAA00FFA}" sibTransId="{60D86257-4FFD-4A57-ACC3-DE46B959D6B2}"/>
    <dgm:cxn modelId="{F5FCA1DD-07CC-40F8-A30F-8595C870A15F}" srcId="{3E122F5A-63D9-4066-974B-478BA9A439DC}" destId="{89989CB3-CF08-46C5-88CC-0768707EE1A3}" srcOrd="0" destOrd="0" parTransId="{55064453-F5C9-4245-B6B5-1F6D7277F3C2}" sibTransId="{BF44F80D-3420-4362-9E69-644110AC8820}"/>
    <dgm:cxn modelId="{2F1DCC06-E81F-4143-A4DB-90886085BF0E}" type="presOf" srcId="{BF44F80D-3420-4362-9E69-644110AC8820}" destId="{1988CB8B-3B98-45B1-A07D-BD48F9CB0654}" srcOrd="0" destOrd="0" presId="urn:microsoft.com/office/officeart/2005/8/layout/cycle6"/>
    <dgm:cxn modelId="{B736FA0D-1D43-457D-A3B3-85FC5C457EE2}" srcId="{3E122F5A-63D9-4066-974B-478BA9A439DC}" destId="{2A966D76-A87E-4BC1-8510-B55E6A4FAC1B}" srcOrd="3" destOrd="0" parTransId="{6DA5B600-5CA7-46FE-BEA7-EAD548BDF396}" sibTransId="{F71B030E-34D6-4A5C-B961-19F10112B897}"/>
    <dgm:cxn modelId="{C60C084C-D301-4692-8EAF-6030C0DCF8BC}" srcId="{3E122F5A-63D9-4066-974B-478BA9A439DC}" destId="{BC4C5B76-7B3B-45C0-BAED-26BBD5021D41}" srcOrd="4" destOrd="0" parTransId="{FE6B4CD2-A1AD-4E83-BDDD-3C149C0CD5C0}" sibTransId="{C0E3F577-A15E-4F0C-837B-378477DBD0E2}"/>
    <dgm:cxn modelId="{9F18FB21-E28E-4289-B29E-63B23C6457BC}" type="presOf" srcId="{2AD207D1-3705-496A-AB1B-131951A8F40A}" destId="{A05EACEF-8AB5-4F8E-9D43-5E16529E2587}" srcOrd="0" destOrd="0" presId="urn:microsoft.com/office/officeart/2005/8/layout/cycle6"/>
    <dgm:cxn modelId="{7F8497DD-1EFF-4825-BE77-6426C65F18B6}" type="presOf" srcId="{C0E3F577-A15E-4F0C-837B-378477DBD0E2}" destId="{A5150ED5-C0B5-4D8F-A22C-92856FFED702}" srcOrd="0" destOrd="0" presId="urn:microsoft.com/office/officeart/2005/8/layout/cycle6"/>
    <dgm:cxn modelId="{8CE92FE6-2EB6-4825-95E9-6BCFCB49D3A9}" srcId="{3E122F5A-63D9-4066-974B-478BA9A439DC}" destId="{90B8499A-69CA-4154-9E2C-64D88EB695D8}" srcOrd="2" destOrd="0" parTransId="{6D0AEB6F-CFF2-4956-836C-0465C462B00F}" sibTransId="{58A05430-E9A9-4B63-BD06-BDAADFD9FBA8}"/>
    <dgm:cxn modelId="{48EB57BF-A1B7-4056-85EC-8D857FD3EB2C}" type="presOf" srcId="{89989CB3-CF08-46C5-88CC-0768707EE1A3}" destId="{A58C0564-E9D9-43E8-92C8-8C53D673D6FA}" srcOrd="0" destOrd="0" presId="urn:microsoft.com/office/officeart/2005/8/layout/cycle6"/>
    <dgm:cxn modelId="{22221B38-6CD6-42A7-B513-016FB0E5FB54}" type="presOf" srcId="{2A966D76-A87E-4BC1-8510-B55E6A4FAC1B}" destId="{63C6656E-AD4B-4200-B96E-E99251D98DBD}" srcOrd="0" destOrd="0" presId="urn:microsoft.com/office/officeart/2005/8/layout/cycle6"/>
    <dgm:cxn modelId="{97DB32D5-654E-4BB6-B784-67FFEB45A9D5}" srcId="{3E122F5A-63D9-4066-974B-478BA9A439DC}" destId="{3BF4438F-0A34-47B9-A617-DBBA9758E0E5}" srcOrd="5" destOrd="0" parTransId="{E15A7606-CBAA-4762-9860-ABD920915427}" sibTransId="{2AD207D1-3705-496A-AB1B-131951A8F40A}"/>
    <dgm:cxn modelId="{AE9A6244-8A51-4891-8CEB-2C5BF444ED25}" type="presOf" srcId="{5EF2BAF5-54D2-4D3D-8B90-25AD97F5C713}" destId="{297EA827-ED47-4DD4-8435-B2BC3EB212FB}" srcOrd="0" destOrd="0" presId="urn:microsoft.com/office/officeart/2005/8/layout/cycle6"/>
    <dgm:cxn modelId="{9F349362-3F2C-46C7-9EAE-69E07B04416A}" type="presParOf" srcId="{7D27A865-6F02-4AF4-A667-1652EA4763F9}" destId="{A58C0564-E9D9-43E8-92C8-8C53D673D6FA}" srcOrd="0" destOrd="0" presId="urn:microsoft.com/office/officeart/2005/8/layout/cycle6"/>
    <dgm:cxn modelId="{E5E50598-C850-481B-9E49-8AEFC9BF0923}" type="presParOf" srcId="{7D27A865-6F02-4AF4-A667-1652EA4763F9}" destId="{D32CEFC4-7EAF-4909-A233-31A56CCD8BD7}" srcOrd="1" destOrd="0" presId="urn:microsoft.com/office/officeart/2005/8/layout/cycle6"/>
    <dgm:cxn modelId="{5E9C1633-0925-43B1-BBDF-62659DBEBFC9}" type="presParOf" srcId="{7D27A865-6F02-4AF4-A667-1652EA4763F9}" destId="{1988CB8B-3B98-45B1-A07D-BD48F9CB0654}" srcOrd="2" destOrd="0" presId="urn:microsoft.com/office/officeart/2005/8/layout/cycle6"/>
    <dgm:cxn modelId="{28AE9A85-44F0-4376-A236-2E76995334D3}" type="presParOf" srcId="{7D27A865-6F02-4AF4-A667-1652EA4763F9}" destId="{297EA827-ED47-4DD4-8435-B2BC3EB212FB}" srcOrd="3" destOrd="0" presId="urn:microsoft.com/office/officeart/2005/8/layout/cycle6"/>
    <dgm:cxn modelId="{B64B22CD-6CCC-4960-9CD9-B918B370B5F2}" type="presParOf" srcId="{7D27A865-6F02-4AF4-A667-1652EA4763F9}" destId="{5C66E8C0-6F8D-4215-943A-3ED11D74793A}" srcOrd="4" destOrd="0" presId="urn:microsoft.com/office/officeart/2005/8/layout/cycle6"/>
    <dgm:cxn modelId="{EE79A1DC-C578-4175-8EF3-34512E09C2AE}" type="presParOf" srcId="{7D27A865-6F02-4AF4-A667-1652EA4763F9}" destId="{0AE19276-2F58-46DE-A9C7-CF55DABF2420}" srcOrd="5" destOrd="0" presId="urn:microsoft.com/office/officeart/2005/8/layout/cycle6"/>
    <dgm:cxn modelId="{A0BACE6F-1E3D-4016-AA8E-E5264EA897DC}" type="presParOf" srcId="{7D27A865-6F02-4AF4-A667-1652EA4763F9}" destId="{8EF1E279-4ED2-445F-8894-F37837B7FEE4}" srcOrd="6" destOrd="0" presId="urn:microsoft.com/office/officeart/2005/8/layout/cycle6"/>
    <dgm:cxn modelId="{C77E0AD2-1E21-40BC-BA77-1C1F8B1D267C}" type="presParOf" srcId="{7D27A865-6F02-4AF4-A667-1652EA4763F9}" destId="{40EE219D-A3E5-45A5-A724-A2476DD492C6}" srcOrd="7" destOrd="0" presId="urn:microsoft.com/office/officeart/2005/8/layout/cycle6"/>
    <dgm:cxn modelId="{36240758-7517-4B38-91AE-F33F373DF0D8}" type="presParOf" srcId="{7D27A865-6F02-4AF4-A667-1652EA4763F9}" destId="{42E8E4E4-5F05-4745-BF87-50EA5AD1E59A}" srcOrd="8" destOrd="0" presId="urn:microsoft.com/office/officeart/2005/8/layout/cycle6"/>
    <dgm:cxn modelId="{448E57AF-065B-4293-A232-42DF85EAF37B}" type="presParOf" srcId="{7D27A865-6F02-4AF4-A667-1652EA4763F9}" destId="{63C6656E-AD4B-4200-B96E-E99251D98DBD}" srcOrd="9" destOrd="0" presId="urn:microsoft.com/office/officeart/2005/8/layout/cycle6"/>
    <dgm:cxn modelId="{2BFDA353-8400-4483-A850-6ADBC9492E79}" type="presParOf" srcId="{7D27A865-6F02-4AF4-A667-1652EA4763F9}" destId="{25B00983-3970-4659-ACAE-B857FAA2A9DA}" srcOrd="10" destOrd="0" presId="urn:microsoft.com/office/officeart/2005/8/layout/cycle6"/>
    <dgm:cxn modelId="{6772F740-7682-42D8-B15E-ADE0E1F8F84E}" type="presParOf" srcId="{7D27A865-6F02-4AF4-A667-1652EA4763F9}" destId="{A27F320D-D759-4DB4-8D46-13DCE0CAB51A}" srcOrd="11" destOrd="0" presId="urn:microsoft.com/office/officeart/2005/8/layout/cycle6"/>
    <dgm:cxn modelId="{BF422A92-B3D6-4553-A439-71F1BD03638A}" type="presParOf" srcId="{7D27A865-6F02-4AF4-A667-1652EA4763F9}" destId="{AB0BFD6B-535B-403D-8215-62EDA0F6301F}" srcOrd="12" destOrd="0" presId="urn:microsoft.com/office/officeart/2005/8/layout/cycle6"/>
    <dgm:cxn modelId="{9ED612D2-ABBF-47E1-8879-4DABA00586D5}" type="presParOf" srcId="{7D27A865-6F02-4AF4-A667-1652EA4763F9}" destId="{A8B0ACA8-9A03-4A5C-AFFF-FDE3D554B163}" srcOrd="13" destOrd="0" presId="urn:microsoft.com/office/officeart/2005/8/layout/cycle6"/>
    <dgm:cxn modelId="{B3CF7410-D81A-484F-AC8C-F9485C674AA3}" type="presParOf" srcId="{7D27A865-6F02-4AF4-A667-1652EA4763F9}" destId="{A5150ED5-C0B5-4D8F-A22C-92856FFED702}" srcOrd="14" destOrd="0" presId="urn:microsoft.com/office/officeart/2005/8/layout/cycle6"/>
    <dgm:cxn modelId="{E7678024-2C76-4922-A94A-FF15BAE92084}" type="presParOf" srcId="{7D27A865-6F02-4AF4-A667-1652EA4763F9}" destId="{C6636A90-6FEC-457B-B2A0-1E5B37AC31C5}" srcOrd="15" destOrd="0" presId="urn:microsoft.com/office/officeart/2005/8/layout/cycle6"/>
    <dgm:cxn modelId="{0F39479C-B6A2-42A3-A171-11253B3C37E4}" type="presParOf" srcId="{7D27A865-6F02-4AF4-A667-1652EA4763F9}" destId="{3AD83AAD-DBDE-44FB-814E-5274DEC410DC}" srcOrd="16" destOrd="0" presId="urn:microsoft.com/office/officeart/2005/8/layout/cycle6"/>
    <dgm:cxn modelId="{83B0AFFA-1C6B-4354-A959-3909C4C8173F}" type="presParOf" srcId="{7D27A865-6F02-4AF4-A667-1652EA4763F9}" destId="{A05EACEF-8AB5-4F8E-9D43-5E16529E258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C151780-7494-42E9-8D20-82D69BB0E836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7E26D9C-D9C9-45E6-B76F-DB43F7762EFE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ЗАХИСТ ВІД БЕЗРОБІТТЯ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FC7957-A216-4CED-B112-FEDA262FFC47}" type="parTrans" cxnId="{EE174853-6712-41DE-A183-73BCD20AC59B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599959-462C-4384-8391-E90E7C87D83D}" type="sibTrans" cxnId="{EE174853-6712-41DE-A183-73BCD20AC59B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692589-5759-44DA-84F5-20E6ECA057BD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СПРАВЕДЛИВА ВИНАГОРОДА ЗА ПРАЦЮ ТА ГАРАНТІЙНІ ВИПЛАТИ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7E59CD-E226-4AE4-A97E-C9B1A7CC0E73}" type="parTrans" cxnId="{8CEF0298-DF37-40EB-898A-E40B2DDD0BAA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B67CEF-1978-47CC-9653-920CF8CF7E01}" type="sibTrans" cxnId="{8CEF0298-DF37-40EB-898A-E40B2DDD0BAA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9E12E0-33E5-47EC-AB3A-F607C23B0CDA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 НА ВИРОБНИЧУ ДЕМОКРАТІЮ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3AD81B-AB1C-4364-BE40-4A90C663C412}" type="parTrans" cxnId="{6AF4357F-38B3-40AB-A18C-3CD63D12EF1D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B24A47-3870-4EB9-B0AF-2694696CC886}" type="sibTrans" cxnId="{6AF4357F-38B3-40AB-A18C-3CD63D12EF1D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DC9976-5A29-45CB-806B-634EBFF8254A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 НА ВІДПОЧИНОК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75FF80-5C67-45A6-B790-388258FA6C98}" type="parTrans" cxnId="{D86B36EB-F5D3-46E0-99A2-E3DAA03A62DF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C20AA5-2841-4F88-8457-E02E9800AA9B}" type="sibTrans" cxnId="{D86B36EB-F5D3-46E0-99A2-E3DAA03A62DF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FC61CE-BC2D-4A75-9CC5-2AA9F3E1D6F4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 НА ПРОФЕСІЙНУ ПІДГОТОВКУ ТА ПІДВИЩЕННЯ КВАЛІФІКАЦІЇ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683F1C-B297-4881-BFBD-2A37FA847AF5}" type="parTrans" cxnId="{9863B8AD-739E-4319-B02E-C4E485A5B1BC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95FDC9-C094-4AA1-8CE1-FFBDD6A11937}" type="sibTrans" cxnId="{9863B8AD-739E-4319-B02E-C4E485A5B1BC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4BE82B-5AC0-42E1-8DA0-1934B892B95B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СВОБОДА ПРАЦІ ТА ЗАЙНЯТОСТІ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EA3CCC-C2C3-4756-8C34-837D766A4A30}" type="parTrans" cxnId="{790E0001-113D-4406-821A-DF90C2CF2AC8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0B2E21-9314-4531-91FA-E4F327C991E5}" type="sibTrans" cxnId="{790E0001-113D-4406-821A-DF90C2CF2AC8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ED43C9-C9E7-4E14-9A0F-B9312027FBF0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РІВНОПРАВНІСТЬ У ПРАЦІ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7F6F0-E05C-445F-8CCE-AC38DDEAC934}" type="parTrans" cxnId="{E6308F97-94F7-4035-8F05-57EE17CA07F0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E19A8C-5A23-4D16-9A7A-9BC164C705C8}" type="sibTrans" cxnId="{E6308F97-94F7-4035-8F05-57EE17CA07F0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1DA5CE-EC9A-4895-89EB-CF4F1A129B3D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ЗАХИСТ ТРУДОВИХ ПРАВ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8FDE98-6C11-463B-B3C8-D9A7DA08D772}" type="parTrans" cxnId="{2DF338D3-1F72-48D4-8D6D-9B9FD31C9F07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9FFAAE-51E5-47C1-A7A3-091FC07870E2}" type="sibTrans" cxnId="{2DF338D3-1F72-48D4-8D6D-9B9FD31C9F07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12DAA6-6FCC-4B58-84F9-CD3943DEB0CD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ОХОРОНА ПРАЦІ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1057E2-A9ED-4D21-957C-90BF594D1986}" type="parTrans" cxnId="{0EFB854F-5AB9-4716-9C26-7915B8570C2E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1C710E-7BD3-4387-8725-C0B551060D35}" type="sibTrans" cxnId="{0EFB854F-5AB9-4716-9C26-7915B8570C2E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E07DF4-A634-45A1-B853-F2B13023841D}" type="pres">
      <dgm:prSet presAssocID="{CC151780-7494-42E9-8D20-82D69BB0E83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930091B-EABC-478B-B588-41EFDBD893EE}" type="pres">
      <dgm:prSet presAssocID="{17E26D9C-D9C9-45E6-B76F-DB43F7762EFE}" presName="compNode" presStyleCnt="0"/>
      <dgm:spPr/>
    </dgm:pt>
    <dgm:pt modelId="{15E8E9AC-3FFE-4476-8A3F-264E60468F1B}" type="pres">
      <dgm:prSet presAssocID="{17E26D9C-D9C9-45E6-B76F-DB43F7762EFE}" presName="dummyConnPt" presStyleCnt="0"/>
      <dgm:spPr/>
    </dgm:pt>
    <dgm:pt modelId="{3B4CFDF0-3FAD-453E-9694-2E69413A4348}" type="pres">
      <dgm:prSet presAssocID="{17E26D9C-D9C9-45E6-B76F-DB43F7762EFE}" presName="node" presStyleLbl="node1" presStyleIdx="0" presStyleCnt="9" custScaleX="99883" custScaleY="77674" custLinFactNeighborX="16661" custLinFactNeighborY="-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8D1C8-0228-4182-8D1D-1BAA89920D61}" type="pres">
      <dgm:prSet presAssocID="{83599959-462C-4384-8391-E90E7C87D83D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E3A429F7-4E15-4A18-AC3F-F198541261DE}" type="pres">
      <dgm:prSet presAssocID="{B0692589-5759-44DA-84F5-20E6ECA057BD}" presName="compNode" presStyleCnt="0"/>
      <dgm:spPr/>
    </dgm:pt>
    <dgm:pt modelId="{33703709-49E7-4101-A17E-974DB4E4A17B}" type="pres">
      <dgm:prSet presAssocID="{B0692589-5759-44DA-84F5-20E6ECA057BD}" presName="dummyConnPt" presStyleCnt="0"/>
      <dgm:spPr/>
    </dgm:pt>
    <dgm:pt modelId="{FF3E7013-351E-4189-9C2B-80CBFAA774AB}" type="pres">
      <dgm:prSet presAssocID="{B0692589-5759-44DA-84F5-20E6ECA057BD}" presName="node" presStyleLbl="node1" presStyleIdx="1" presStyleCnt="9" custScaleX="124070" custScaleY="112802" custLinFactNeighborX="10663" custLinFactNeighborY="-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F6F58-DCE1-4373-B57D-991AC8F825B6}" type="pres">
      <dgm:prSet presAssocID="{75B67CEF-1978-47CC-9653-920CF8CF7E01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3F24BC16-5527-42FF-8E56-D4DB98392037}" type="pres">
      <dgm:prSet presAssocID="{C49E12E0-33E5-47EC-AB3A-F607C23B0CDA}" presName="compNode" presStyleCnt="0"/>
      <dgm:spPr/>
    </dgm:pt>
    <dgm:pt modelId="{768FEA3F-9054-4C52-ADC6-925DC2F3F993}" type="pres">
      <dgm:prSet presAssocID="{C49E12E0-33E5-47EC-AB3A-F607C23B0CDA}" presName="dummyConnPt" presStyleCnt="0"/>
      <dgm:spPr/>
    </dgm:pt>
    <dgm:pt modelId="{BFE44E3F-F977-4AAC-B6A9-C39B7DBEEDAF}" type="pres">
      <dgm:prSet presAssocID="{C49E12E0-33E5-47EC-AB3A-F607C23B0CDA}" presName="node" presStyleLbl="node1" presStyleIdx="2" presStyleCnt="9" custScaleX="107120" custScaleY="118183" custLinFactNeighborX="13043" custLinFactNeighborY="12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297A7-B9AC-4E32-803A-EFE8795CE5D2}" type="pres">
      <dgm:prSet presAssocID="{36B24A47-3870-4EB9-B0AF-2694696CC88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A80EC9F8-A076-4AE5-816E-C97F18FAAC0A}" type="pres">
      <dgm:prSet presAssocID="{B0DC9976-5A29-45CB-806B-634EBFF8254A}" presName="compNode" presStyleCnt="0"/>
      <dgm:spPr/>
    </dgm:pt>
    <dgm:pt modelId="{60D9AD06-12AE-4BEB-95DF-203DE0EFD39E}" type="pres">
      <dgm:prSet presAssocID="{B0DC9976-5A29-45CB-806B-634EBFF8254A}" presName="dummyConnPt" presStyleCnt="0"/>
      <dgm:spPr/>
    </dgm:pt>
    <dgm:pt modelId="{905C3CC6-E597-4592-BF16-BCE945C9CB20}" type="pres">
      <dgm:prSet presAssocID="{B0DC9976-5A29-45CB-806B-634EBFF8254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598D7-D086-40D0-A0FF-BA843CC68281}" type="pres">
      <dgm:prSet presAssocID="{13C20AA5-2841-4F88-8457-E02E9800AA9B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53884120-C0C6-4859-97DD-F16153B91061}" type="pres">
      <dgm:prSet presAssocID="{7BFC61CE-BC2D-4A75-9CC5-2AA9F3E1D6F4}" presName="compNode" presStyleCnt="0"/>
      <dgm:spPr/>
    </dgm:pt>
    <dgm:pt modelId="{C2787E60-D0E9-46B1-BEC8-3306F60A3B0D}" type="pres">
      <dgm:prSet presAssocID="{7BFC61CE-BC2D-4A75-9CC5-2AA9F3E1D6F4}" presName="dummyConnPt" presStyleCnt="0"/>
      <dgm:spPr/>
    </dgm:pt>
    <dgm:pt modelId="{0CAA40D4-E305-486B-9CCB-16CE3ED3CA20}" type="pres">
      <dgm:prSet presAssocID="{7BFC61CE-BC2D-4A75-9CC5-2AA9F3E1D6F4}" presName="node" presStyleLbl="node1" presStyleIdx="4" presStyleCnt="9" custScaleX="113263" custScaleY="11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3A745-49AF-4444-AC97-46A1786C689C}" type="pres">
      <dgm:prSet presAssocID="{F295FDC9-C094-4AA1-8CE1-FFBDD6A11937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0B1B67CB-1374-4C69-B0CE-BCF8522C79B4}" type="pres">
      <dgm:prSet presAssocID="{E24BE82B-5AC0-42E1-8DA0-1934B892B95B}" presName="compNode" presStyleCnt="0"/>
      <dgm:spPr/>
    </dgm:pt>
    <dgm:pt modelId="{CB8ACCAD-C175-482D-9070-50A0305BD00A}" type="pres">
      <dgm:prSet presAssocID="{E24BE82B-5AC0-42E1-8DA0-1934B892B95B}" presName="dummyConnPt" presStyleCnt="0"/>
      <dgm:spPr/>
    </dgm:pt>
    <dgm:pt modelId="{C341F263-9657-4769-B5CB-7AFEB656A200}" type="pres">
      <dgm:prSet presAssocID="{E24BE82B-5AC0-42E1-8DA0-1934B892B95B}" presName="node" presStyleLbl="node1" presStyleIdx="5" presStyleCnt="9" custScaleX="114964" custScaleY="109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21E93-3089-466F-AD28-B9C23A766DA7}" type="pres">
      <dgm:prSet presAssocID="{960B2E21-9314-4531-91FA-E4F327C991E5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57576A6C-B374-4B4B-A976-A3D2C63D96CD}" type="pres">
      <dgm:prSet presAssocID="{2EED43C9-C9E7-4E14-9A0F-B9312027FBF0}" presName="compNode" presStyleCnt="0"/>
      <dgm:spPr/>
    </dgm:pt>
    <dgm:pt modelId="{D5586077-2C4D-4F28-9666-53CA8E1AEA52}" type="pres">
      <dgm:prSet presAssocID="{2EED43C9-C9E7-4E14-9A0F-B9312027FBF0}" presName="dummyConnPt" presStyleCnt="0"/>
      <dgm:spPr/>
    </dgm:pt>
    <dgm:pt modelId="{43CE81D2-4B67-40C4-8576-D5E6F1F733F3}" type="pres">
      <dgm:prSet presAssocID="{2EED43C9-C9E7-4E14-9A0F-B9312027FBF0}" presName="node" presStyleLbl="node1" presStyleIdx="6" presStyleCnt="9" custScaleX="107073" custScaleY="118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5CFEF-45F7-422B-BC75-9D3CE9D2E93E}" type="pres">
      <dgm:prSet presAssocID="{7CE19A8C-5A23-4D16-9A7A-9BC164C705C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5B66A099-FE36-4E80-9131-0A9568B5DEF3}" type="pres">
      <dgm:prSet presAssocID="{A31DA5CE-EC9A-4895-89EB-CF4F1A129B3D}" presName="compNode" presStyleCnt="0"/>
      <dgm:spPr/>
    </dgm:pt>
    <dgm:pt modelId="{9C523C14-5C19-46F1-A33F-E324C212DAD4}" type="pres">
      <dgm:prSet presAssocID="{A31DA5CE-EC9A-4895-89EB-CF4F1A129B3D}" presName="dummyConnPt" presStyleCnt="0"/>
      <dgm:spPr/>
    </dgm:pt>
    <dgm:pt modelId="{D9A8BCCB-2AFE-4799-B40D-8FE59FFD1F64}" type="pres">
      <dgm:prSet presAssocID="{A31DA5CE-EC9A-4895-89EB-CF4F1A129B3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A662E-2C1C-40D3-9536-660A12989B23}" type="pres">
      <dgm:prSet presAssocID="{8A9FFAAE-51E5-47C1-A7A3-091FC07870E2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C958F55F-D822-4284-B876-278474C05150}" type="pres">
      <dgm:prSet presAssocID="{7112DAA6-6FCC-4B58-84F9-CD3943DEB0CD}" presName="compNode" presStyleCnt="0"/>
      <dgm:spPr/>
    </dgm:pt>
    <dgm:pt modelId="{620CEF91-B0DB-4F73-AF07-506153722A78}" type="pres">
      <dgm:prSet presAssocID="{7112DAA6-6FCC-4B58-84F9-CD3943DEB0CD}" presName="dummyConnPt" presStyleCnt="0"/>
      <dgm:spPr/>
    </dgm:pt>
    <dgm:pt modelId="{F6B7CA0F-5692-47A2-96CD-D3FC1FCC71A9}" type="pres">
      <dgm:prSet presAssocID="{7112DAA6-6FCC-4B58-84F9-CD3943DEB0C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089BB2-8DC4-459E-8629-9CDD282BE48B}" type="presOf" srcId="{A31DA5CE-EC9A-4895-89EB-CF4F1A129B3D}" destId="{D9A8BCCB-2AFE-4799-B40D-8FE59FFD1F64}" srcOrd="0" destOrd="0" presId="urn:microsoft.com/office/officeart/2005/8/layout/bProcess4"/>
    <dgm:cxn modelId="{2A6A47F1-CD92-4544-9F6C-9B56A106DAA5}" type="presOf" srcId="{B0DC9976-5A29-45CB-806B-634EBFF8254A}" destId="{905C3CC6-E597-4592-BF16-BCE945C9CB20}" srcOrd="0" destOrd="0" presId="urn:microsoft.com/office/officeart/2005/8/layout/bProcess4"/>
    <dgm:cxn modelId="{8A09010D-56E2-49C6-BF2A-453FC6CC00BA}" type="presOf" srcId="{8A9FFAAE-51E5-47C1-A7A3-091FC07870E2}" destId="{D34A662E-2C1C-40D3-9536-660A12989B23}" srcOrd="0" destOrd="0" presId="urn:microsoft.com/office/officeart/2005/8/layout/bProcess4"/>
    <dgm:cxn modelId="{8A7F5BB8-12AC-4E16-8D70-E718887C6E0A}" type="presOf" srcId="{E24BE82B-5AC0-42E1-8DA0-1934B892B95B}" destId="{C341F263-9657-4769-B5CB-7AFEB656A200}" srcOrd="0" destOrd="0" presId="urn:microsoft.com/office/officeart/2005/8/layout/bProcess4"/>
    <dgm:cxn modelId="{491DC95F-F06B-4E22-8C76-5F58CC23D17F}" type="presOf" srcId="{13C20AA5-2841-4F88-8457-E02E9800AA9B}" destId="{B88598D7-D086-40D0-A0FF-BA843CC68281}" srcOrd="0" destOrd="0" presId="urn:microsoft.com/office/officeart/2005/8/layout/bProcess4"/>
    <dgm:cxn modelId="{EFF50CF6-D448-4530-B6D1-1CF44256A3D1}" type="presOf" srcId="{36B24A47-3870-4EB9-B0AF-2694696CC886}" destId="{A88297A7-B9AC-4E32-803A-EFE8795CE5D2}" srcOrd="0" destOrd="0" presId="urn:microsoft.com/office/officeart/2005/8/layout/bProcess4"/>
    <dgm:cxn modelId="{8858A752-8FA9-4EE9-9384-95C77E3250E4}" type="presOf" srcId="{B0692589-5759-44DA-84F5-20E6ECA057BD}" destId="{FF3E7013-351E-4189-9C2B-80CBFAA774AB}" srcOrd="0" destOrd="0" presId="urn:microsoft.com/office/officeart/2005/8/layout/bProcess4"/>
    <dgm:cxn modelId="{EE174853-6712-41DE-A183-73BCD20AC59B}" srcId="{CC151780-7494-42E9-8D20-82D69BB0E836}" destId="{17E26D9C-D9C9-45E6-B76F-DB43F7762EFE}" srcOrd="0" destOrd="0" parTransId="{AEFC7957-A216-4CED-B112-FEDA262FFC47}" sibTransId="{83599959-462C-4384-8391-E90E7C87D83D}"/>
    <dgm:cxn modelId="{197B90A1-4AAA-4A70-842C-C74B06106232}" type="presOf" srcId="{F295FDC9-C094-4AA1-8CE1-FFBDD6A11937}" destId="{0FA3A745-49AF-4444-AC97-46A1786C689C}" srcOrd="0" destOrd="0" presId="urn:microsoft.com/office/officeart/2005/8/layout/bProcess4"/>
    <dgm:cxn modelId="{FEC967F2-1E42-4B0B-88AC-069C61CFAB76}" type="presOf" srcId="{C49E12E0-33E5-47EC-AB3A-F607C23B0CDA}" destId="{BFE44E3F-F977-4AAC-B6A9-C39B7DBEEDAF}" srcOrd="0" destOrd="0" presId="urn:microsoft.com/office/officeart/2005/8/layout/bProcess4"/>
    <dgm:cxn modelId="{0EFB854F-5AB9-4716-9C26-7915B8570C2E}" srcId="{CC151780-7494-42E9-8D20-82D69BB0E836}" destId="{7112DAA6-6FCC-4B58-84F9-CD3943DEB0CD}" srcOrd="8" destOrd="0" parTransId="{651057E2-A9ED-4D21-957C-90BF594D1986}" sibTransId="{191C710E-7BD3-4387-8725-C0B551060D35}"/>
    <dgm:cxn modelId="{400D1DC1-3048-4DE7-A054-F2A67A6D5905}" type="presOf" srcId="{7CE19A8C-5A23-4D16-9A7A-9BC164C705C8}" destId="{8455CFEF-45F7-422B-BC75-9D3CE9D2E93E}" srcOrd="0" destOrd="0" presId="urn:microsoft.com/office/officeart/2005/8/layout/bProcess4"/>
    <dgm:cxn modelId="{0C522EE3-8DEA-49EC-8228-0822E737C055}" type="presOf" srcId="{83599959-462C-4384-8391-E90E7C87D83D}" destId="{DBC8D1C8-0228-4182-8D1D-1BAA89920D61}" srcOrd="0" destOrd="0" presId="urn:microsoft.com/office/officeart/2005/8/layout/bProcess4"/>
    <dgm:cxn modelId="{F84366DC-05BC-4521-9C00-D545A4C94D38}" type="presOf" srcId="{75B67CEF-1978-47CC-9653-920CF8CF7E01}" destId="{FBCF6F58-DCE1-4373-B57D-991AC8F825B6}" srcOrd="0" destOrd="0" presId="urn:microsoft.com/office/officeart/2005/8/layout/bProcess4"/>
    <dgm:cxn modelId="{790E0001-113D-4406-821A-DF90C2CF2AC8}" srcId="{CC151780-7494-42E9-8D20-82D69BB0E836}" destId="{E24BE82B-5AC0-42E1-8DA0-1934B892B95B}" srcOrd="5" destOrd="0" parTransId="{86EA3CCC-C2C3-4756-8C34-837D766A4A30}" sibTransId="{960B2E21-9314-4531-91FA-E4F327C991E5}"/>
    <dgm:cxn modelId="{006F6F31-8C27-4AB5-86A0-AC8C842E5D49}" type="presOf" srcId="{2EED43C9-C9E7-4E14-9A0F-B9312027FBF0}" destId="{43CE81D2-4B67-40C4-8576-D5E6F1F733F3}" srcOrd="0" destOrd="0" presId="urn:microsoft.com/office/officeart/2005/8/layout/bProcess4"/>
    <dgm:cxn modelId="{6AF4357F-38B3-40AB-A18C-3CD63D12EF1D}" srcId="{CC151780-7494-42E9-8D20-82D69BB0E836}" destId="{C49E12E0-33E5-47EC-AB3A-F607C23B0CDA}" srcOrd="2" destOrd="0" parTransId="{7B3AD81B-AB1C-4364-BE40-4A90C663C412}" sibTransId="{36B24A47-3870-4EB9-B0AF-2694696CC886}"/>
    <dgm:cxn modelId="{2DF338D3-1F72-48D4-8D6D-9B9FD31C9F07}" srcId="{CC151780-7494-42E9-8D20-82D69BB0E836}" destId="{A31DA5CE-EC9A-4895-89EB-CF4F1A129B3D}" srcOrd="7" destOrd="0" parTransId="{878FDE98-6C11-463B-B3C8-D9A7DA08D772}" sibTransId="{8A9FFAAE-51E5-47C1-A7A3-091FC07870E2}"/>
    <dgm:cxn modelId="{D86B36EB-F5D3-46E0-99A2-E3DAA03A62DF}" srcId="{CC151780-7494-42E9-8D20-82D69BB0E836}" destId="{B0DC9976-5A29-45CB-806B-634EBFF8254A}" srcOrd="3" destOrd="0" parTransId="{3275FF80-5C67-45A6-B790-388258FA6C98}" sibTransId="{13C20AA5-2841-4F88-8457-E02E9800AA9B}"/>
    <dgm:cxn modelId="{2D5E4CDD-3421-4268-B8A4-ED21CBE226EE}" type="presOf" srcId="{960B2E21-9314-4531-91FA-E4F327C991E5}" destId="{8E121E93-3089-466F-AD28-B9C23A766DA7}" srcOrd="0" destOrd="0" presId="urn:microsoft.com/office/officeart/2005/8/layout/bProcess4"/>
    <dgm:cxn modelId="{8CEF0298-DF37-40EB-898A-E40B2DDD0BAA}" srcId="{CC151780-7494-42E9-8D20-82D69BB0E836}" destId="{B0692589-5759-44DA-84F5-20E6ECA057BD}" srcOrd="1" destOrd="0" parTransId="{687E59CD-E226-4AE4-A97E-C9B1A7CC0E73}" sibTransId="{75B67CEF-1978-47CC-9653-920CF8CF7E01}"/>
    <dgm:cxn modelId="{707213FC-0CBF-4E61-BFFA-EEFE91E5B3BF}" type="presOf" srcId="{7BFC61CE-BC2D-4A75-9CC5-2AA9F3E1D6F4}" destId="{0CAA40D4-E305-486B-9CCB-16CE3ED3CA20}" srcOrd="0" destOrd="0" presId="urn:microsoft.com/office/officeart/2005/8/layout/bProcess4"/>
    <dgm:cxn modelId="{770D3D44-BE9F-4EDD-A2B8-7056734F1A2B}" type="presOf" srcId="{CC151780-7494-42E9-8D20-82D69BB0E836}" destId="{CEE07DF4-A634-45A1-B853-F2B13023841D}" srcOrd="0" destOrd="0" presId="urn:microsoft.com/office/officeart/2005/8/layout/bProcess4"/>
    <dgm:cxn modelId="{C88FE2C6-FCE0-4B7E-9F1A-A8B76F0EFA7E}" type="presOf" srcId="{7112DAA6-6FCC-4B58-84F9-CD3943DEB0CD}" destId="{F6B7CA0F-5692-47A2-96CD-D3FC1FCC71A9}" srcOrd="0" destOrd="0" presId="urn:microsoft.com/office/officeart/2005/8/layout/bProcess4"/>
    <dgm:cxn modelId="{E6308F97-94F7-4035-8F05-57EE17CA07F0}" srcId="{CC151780-7494-42E9-8D20-82D69BB0E836}" destId="{2EED43C9-C9E7-4E14-9A0F-B9312027FBF0}" srcOrd="6" destOrd="0" parTransId="{BED7F6F0-E05C-445F-8CCE-AC38DDEAC934}" sibTransId="{7CE19A8C-5A23-4D16-9A7A-9BC164C705C8}"/>
    <dgm:cxn modelId="{9863B8AD-739E-4319-B02E-C4E485A5B1BC}" srcId="{CC151780-7494-42E9-8D20-82D69BB0E836}" destId="{7BFC61CE-BC2D-4A75-9CC5-2AA9F3E1D6F4}" srcOrd="4" destOrd="0" parTransId="{02683F1C-B297-4881-BFBD-2A37FA847AF5}" sibTransId="{F295FDC9-C094-4AA1-8CE1-FFBDD6A11937}"/>
    <dgm:cxn modelId="{10EACC6E-087E-47F8-B796-55AD6427CE71}" type="presOf" srcId="{17E26D9C-D9C9-45E6-B76F-DB43F7762EFE}" destId="{3B4CFDF0-3FAD-453E-9694-2E69413A4348}" srcOrd="0" destOrd="0" presId="urn:microsoft.com/office/officeart/2005/8/layout/bProcess4"/>
    <dgm:cxn modelId="{83ABB8EE-E673-49A2-95C8-C28A5C3DF668}" type="presParOf" srcId="{CEE07DF4-A634-45A1-B853-F2B13023841D}" destId="{9930091B-EABC-478B-B588-41EFDBD893EE}" srcOrd="0" destOrd="0" presId="urn:microsoft.com/office/officeart/2005/8/layout/bProcess4"/>
    <dgm:cxn modelId="{BA1682C3-CD28-4590-A8CE-9218A7656A86}" type="presParOf" srcId="{9930091B-EABC-478B-B588-41EFDBD893EE}" destId="{15E8E9AC-3FFE-4476-8A3F-264E60468F1B}" srcOrd="0" destOrd="0" presId="urn:microsoft.com/office/officeart/2005/8/layout/bProcess4"/>
    <dgm:cxn modelId="{6297590A-F179-400A-AFF1-A40F575BD733}" type="presParOf" srcId="{9930091B-EABC-478B-B588-41EFDBD893EE}" destId="{3B4CFDF0-3FAD-453E-9694-2E69413A4348}" srcOrd="1" destOrd="0" presId="urn:microsoft.com/office/officeart/2005/8/layout/bProcess4"/>
    <dgm:cxn modelId="{7F351A88-2964-4FB9-A557-ECB7ECACAECB}" type="presParOf" srcId="{CEE07DF4-A634-45A1-B853-F2B13023841D}" destId="{DBC8D1C8-0228-4182-8D1D-1BAA89920D61}" srcOrd="1" destOrd="0" presId="urn:microsoft.com/office/officeart/2005/8/layout/bProcess4"/>
    <dgm:cxn modelId="{04A240C6-52D3-4D35-A6AC-C883C4C225D7}" type="presParOf" srcId="{CEE07DF4-A634-45A1-B853-F2B13023841D}" destId="{E3A429F7-4E15-4A18-AC3F-F198541261DE}" srcOrd="2" destOrd="0" presId="urn:microsoft.com/office/officeart/2005/8/layout/bProcess4"/>
    <dgm:cxn modelId="{106455FF-1AA5-4571-8CB3-A06715FE2730}" type="presParOf" srcId="{E3A429F7-4E15-4A18-AC3F-F198541261DE}" destId="{33703709-49E7-4101-A17E-974DB4E4A17B}" srcOrd="0" destOrd="0" presId="urn:microsoft.com/office/officeart/2005/8/layout/bProcess4"/>
    <dgm:cxn modelId="{2804BEF6-76AE-4A3D-9B61-80CAEF26883C}" type="presParOf" srcId="{E3A429F7-4E15-4A18-AC3F-F198541261DE}" destId="{FF3E7013-351E-4189-9C2B-80CBFAA774AB}" srcOrd="1" destOrd="0" presId="urn:microsoft.com/office/officeart/2005/8/layout/bProcess4"/>
    <dgm:cxn modelId="{4AAA01A9-A929-4BA0-9844-DAB572EF7EC1}" type="presParOf" srcId="{CEE07DF4-A634-45A1-B853-F2B13023841D}" destId="{FBCF6F58-DCE1-4373-B57D-991AC8F825B6}" srcOrd="3" destOrd="0" presId="urn:microsoft.com/office/officeart/2005/8/layout/bProcess4"/>
    <dgm:cxn modelId="{B9FCB057-4747-4D50-BE70-117342814E26}" type="presParOf" srcId="{CEE07DF4-A634-45A1-B853-F2B13023841D}" destId="{3F24BC16-5527-42FF-8E56-D4DB98392037}" srcOrd="4" destOrd="0" presId="urn:microsoft.com/office/officeart/2005/8/layout/bProcess4"/>
    <dgm:cxn modelId="{4AC97495-CD74-444B-ABFF-94D1BB1E19CA}" type="presParOf" srcId="{3F24BC16-5527-42FF-8E56-D4DB98392037}" destId="{768FEA3F-9054-4C52-ADC6-925DC2F3F993}" srcOrd="0" destOrd="0" presId="urn:microsoft.com/office/officeart/2005/8/layout/bProcess4"/>
    <dgm:cxn modelId="{EBD16560-7FE8-4358-8A79-E94EEA69B246}" type="presParOf" srcId="{3F24BC16-5527-42FF-8E56-D4DB98392037}" destId="{BFE44E3F-F977-4AAC-B6A9-C39B7DBEEDAF}" srcOrd="1" destOrd="0" presId="urn:microsoft.com/office/officeart/2005/8/layout/bProcess4"/>
    <dgm:cxn modelId="{7B83861E-37A5-4E92-803F-C8911485EA36}" type="presParOf" srcId="{CEE07DF4-A634-45A1-B853-F2B13023841D}" destId="{A88297A7-B9AC-4E32-803A-EFE8795CE5D2}" srcOrd="5" destOrd="0" presId="urn:microsoft.com/office/officeart/2005/8/layout/bProcess4"/>
    <dgm:cxn modelId="{0DD060E3-D882-492F-B8E9-229DD2C7824B}" type="presParOf" srcId="{CEE07DF4-A634-45A1-B853-F2B13023841D}" destId="{A80EC9F8-A076-4AE5-816E-C97F18FAAC0A}" srcOrd="6" destOrd="0" presId="urn:microsoft.com/office/officeart/2005/8/layout/bProcess4"/>
    <dgm:cxn modelId="{4E70E923-2E2A-48AC-9BAB-158727CBF0DE}" type="presParOf" srcId="{A80EC9F8-A076-4AE5-816E-C97F18FAAC0A}" destId="{60D9AD06-12AE-4BEB-95DF-203DE0EFD39E}" srcOrd="0" destOrd="0" presId="urn:microsoft.com/office/officeart/2005/8/layout/bProcess4"/>
    <dgm:cxn modelId="{6C1BB8F3-DA74-4B17-96DD-B44EF669FF8B}" type="presParOf" srcId="{A80EC9F8-A076-4AE5-816E-C97F18FAAC0A}" destId="{905C3CC6-E597-4592-BF16-BCE945C9CB20}" srcOrd="1" destOrd="0" presId="urn:microsoft.com/office/officeart/2005/8/layout/bProcess4"/>
    <dgm:cxn modelId="{0C38FC7F-AD65-4D60-940E-2002DE4803C7}" type="presParOf" srcId="{CEE07DF4-A634-45A1-B853-F2B13023841D}" destId="{B88598D7-D086-40D0-A0FF-BA843CC68281}" srcOrd="7" destOrd="0" presId="urn:microsoft.com/office/officeart/2005/8/layout/bProcess4"/>
    <dgm:cxn modelId="{19356127-0275-4A80-9E92-8776100A243D}" type="presParOf" srcId="{CEE07DF4-A634-45A1-B853-F2B13023841D}" destId="{53884120-C0C6-4859-97DD-F16153B91061}" srcOrd="8" destOrd="0" presId="urn:microsoft.com/office/officeart/2005/8/layout/bProcess4"/>
    <dgm:cxn modelId="{ECCC4F8E-75DC-4F87-954B-74CBD351A70E}" type="presParOf" srcId="{53884120-C0C6-4859-97DD-F16153B91061}" destId="{C2787E60-D0E9-46B1-BEC8-3306F60A3B0D}" srcOrd="0" destOrd="0" presId="urn:microsoft.com/office/officeart/2005/8/layout/bProcess4"/>
    <dgm:cxn modelId="{0E5AD82B-980B-4C73-ABF5-D5845FE3F755}" type="presParOf" srcId="{53884120-C0C6-4859-97DD-F16153B91061}" destId="{0CAA40D4-E305-486B-9CCB-16CE3ED3CA20}" srcOrd="1" destOrd="0" presId="urn:microsoft.com/office/officeart/2005/8/layout/bProcess4"/>
    <dgm:cxn modelId="{B040C9BF-908E-4DDB-9469-4A5923E6F910}" type="presParOf" srcId="{CEE07DF4-A634-45A1-B853-F2B13023841D}" destId="{0FA3A745-49AF-4444-AC97-46A1786C689C}" srcOrd="9" destOrd="0" presId="urn:microsoft.com/office/officeart/2005/8/layout/bProcess4"/>
    <dgm:cxn modelId="{1291D6E2-3B3A-42D3-B086-435A7C2C6F59}" type="presParOf" srcId="{CEE07DF4-A634-45A1-B853-F2B13023841D}" destId="{0B1B67CB-1374-4C69-B0CE-BCF8522C79B4}" srcOrd="10" destOrd="0" presId="urn:microsoft.com/office/officeart/2005/8/layout/bProcess4"/>
    <dgm:cxn modelId="{DE9F4773-4A96-4E34-BA55-1E497651FEED}" type="presParOf" srcId="{0B1B67CB-1374-4C69-B0CE-BCF8522C79B4}" destId="{CB8ACCAD-C175-482D-9070-50A0305BD00A}" srcOrd="0" destOrd="0" presId="urn:microsoft.com/office/officeart/2005/8/layout/bProcess4"/>
    <dgm:cxn modelId="{B6061956-92A9-44F5-AA44-DEFE7B21DA7A}" type="presParOf" srcId="{0B1B67CB-1374-4C69-B0CE-BCF8522C79B4}" destId="{C341F263-9657-4769-B5CB-7AFEB656A200}" srcOrd="1" destOrd="0" presId="urn:microsoft.com/office/officeart/2005/8/layout/bProcess4"/>
    <dgm:cxn modelId="{3B6CE77D-1B97-4964-B199-109FC740A244}" type="presParOf" srcId="{CEE07DF4-A634-45A1-B853-F2B13023841D}" destId="{8E121E93-3089-466F-AD28-B9C23A766DA7}" srcOrd="11" destOrd="0" presId="urn:microsoft.com/office/officeart/2005/8/layout/bProcess4"/>
    <dgm:cxn modelId="{F282DBCC-64F7-4400-9AED-2BD801C987BB}" type="presParOf" srcId="{CEE07DF4-A634-45A1-B853-F2B13023841D}" destId="{57576A6C-B374-4B4B-A976-A3D2C63D96CD}" srcOrd="12" destOrd="0" presId="urn:microsoft.com/office/officeart/2005/8/layout/bProcess4"/>
    <dgm:cxn modelId="{57EB878A-CFBB-4E06-BD37-16C6C8A7010B}" type="presParOf" srcId="{57576A6C-B374-4B4B-A976-A3D2C63D96CD}" destId="{D5586077-2C4D-4F28-9666-53CA8E1AEA52}" srcOrd="0" destOrd="0" presId="urn:microsoft.com/office/officeart/2005/8/layout/bProcess4"/>
    <dgm:cxn modelId="{3F1298D2-AD27-4F4E-9ABC-B3F928C44EEE}" type="presParOf" srcId="{57576A6C-B374-4B4B-A976-A3D2C63D96CD}" destId="{43CE81D2-4B67-40C4-8576-D5E6F1F733F3}" srcOrd="1" destOrd="0" presId="urn:microsoft.com/office/officeart/2005/8/layout/bProcess4"/>
    <dgm:cxn modelId="{999A8C13-2F7A-4C40-96F4-8FC3807C712C}" type="presParOf" srcId="{CEE07DF4-A634-45A1-B853-F2B13023841D}" destId="{8455CFEF-45F7-422B-BC75-9D3CE9D2E93E}" srcOrd="13" destOrd="0" presId="urn:microsoft.com/office/officeart/2005/8/layout/bProcess4"/>
    <dgm:cxn modelId="{0284A9CC-BCF1-4AEF-8DB2-791D9CCA635A}" type="presParOf" srcId="{CEE07DF4-A634-45A1-B853-F2B13023841D}" destId="{5B66A099-FE36-4E80-9131-0A9568B5DEF3}" srcOrd="14" destOrd="0" presId="urn:microsoft.com/office/officeart/2005/8/layout/bProcess4"/>
    <dgm:cxn modelId="{CE8D4EB2-BAEF-4F88-A49E-35346EDF1434}" type="presParOf" srcId="{5B66A099-FE36-4E80-9131-0A9568B5DEF3}" destId="{9C523C14-5C19-46F1-A33F-E324C212DAD4}" srcOrd="0" destOrd="0" presId="urn:microsoft.com/office/officeart/2005/8/layout/bProcess4"/>
    <dgm:cxn modelId="{7EFBFCDB-277A-46D1-9EEB-0142F666907F}" type="presParOf" srcId="{5B66A099-FE36-4E80-9131-0A9568B5DEF3}" destId="{D9A8BCCB-2AFE-4799-B40D-8FE59FFD1F64}" srcOrd="1" destOrd="0" presId="urn:microsoft.com/office/officeart/2005/8/layout/bProcess4"/>
    <dgm:cxn modelId="{9543447A-F340-4794-A847-D51795D64BC6}" type="presParOf" srcId="{CEE07DF4-A634-45A1-B853-F2B13023841D}" destId="{D34A662E-2C1C-40D3-9536-660A12989B23}" srcOrd="15" destOrd="0" presId="urn:microsoft.com/office/officeart/2005/8/layout/bProcess4"/>
    <dgm:cxn modelId="{C5AF429A-5B05-4052-88E1-F78565C468C6}" type="presParOf" srcId="{CEE07DF4-A634-45A1-B853-F2B13023841D}" destId="{C958F55F-D822-4284-B876-278474C05150}" srcOrd="16" destOrd="0" presId="urn:microsoft.com/office/officeart/2005/8/layout/bProcess4"/>
    <dgm:cxn modelId="{088481EE-72E5-4E74-AC44-4EE13432AAAC}" type="presParOf" srcId="{C958F55F-D822-4284-B876-278474C05150}" destId="{620CEF91-B0DB-4F73-AF07-506153722A78}" srcOrd="0" destOrd="0" presId="urn:microsoft.com/office/officeart/2005/8/layout/bProcess4"/>
    <dgm:cxn modelId="{ECB3CE05-B122-4CFF-932B-EA37B45643E9}" type="presParOf" srcId="{C958F55F-D822-4284-B876-278474C05150}" destId="{F6B7CA0F-5692-47A2-96CD-D3FC1FCC71A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387EBFE-E689-4F72-91BD-068353ACD8C3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B884FCC-002E-4858-A22B-EF11B5BF2652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За функціональною спрямованістю</a:t>
          </a:r>
          <a:endParaRPr lang="uk-UA" dirty="0">
            <a:solidFill>
              <a:srgbClr val="FFFF00"/>
            </a:solidFill>
          </a:endParaRPr>
        </a:p>
      </dgm:t>
    </dgm:pt>
    <dgm:pt modelId="{EE294E51-4F39-4665-97D9-FD7CE81A2BC8}" type="parTrans" cxnId="{63F28F30-D6F4-49F8-BB51-B3CDA1EB140F}">
      <dgm:prSet/>
      <dgm:spPr/>
      <dgm:t>
        <a:bodyPr/>
        <a:lstStyle/>
        <a:p>
          <a:endParaRPr lang="uk-UA"/>
        </a:p>
      </dgm:t>
    </dgm:pt>
    <dgm:pt modelId="{CC9342DC-CFE5-473F-92F0-7A883606DE96}" type="sibTrans" cxnId="{63F28F30-D6F4-49F8-BB51-B3CDA1EB140F}">
      <dgm:prSet/>
      <dgm:spPr/>
      <dgm:t>
        <a:bodyPr/>
        <a:lstStyle/>
        <a:p>
          <a:endParaRPr lang="uk-UA"/>
        </a:p>
      </dgm:t>
    </dgm:pt>
    <dgm:pt modelId="{BFDAC5B4-64C3-4849-B80F-858B08343A94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uk-UA" sz="1800" b="1" dirty="0" smtClean="0">
              <a:solidFill>
                <a:schemeClr val="tx2">
                  <a:lumMod val="25000"/>
                </a:schemeClr>
              </a:solidFill>
            </a:rPr>
            <a:t>регулятивні – </a:t>
          </a:r>
          <a:r>
            <a:rPr lang="uk-UA" sz="1400" dirty="0" smtClean="0">
              <a:solidFill>
                <a:schemeClr val="tx2">
                  <a:lumMod val="25000"/>
                </a:schemeClr>
              </a:solidFill>
            </a:rPr>
            <a:t>встановлюють права та обов'язки суб'єктів</a:t>
          </a:r>
          <a:endParaRPr lang="uk-UA" sz="1400" dirty="0"/>
        </a:p>
      </dgm:t>
    </dgm:pt>
    <dgm:pt modelId="{B9BFE26E-44FA-41E3-9308-327154916BD9}" type="parTrans" cxnId="{8DC26830-06EE-4308-A8DC-EE6592D5CAB0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/>
        </a:p>
      </dgm:t>
    </dgm:pt>
    <dgm:pt modelId="{F4910F82-B1E0-468E-8AC7-6FB0543121FC}" type="sibTrans" cxnId="{8DC26830-06EE-4308-A8DC-EE6592D5CAB0}">
      <dgm:prSet/>
      <dgm:spPr/>
      <dgm:t>
        <a:bodyPr/>
        <a:lstStyle/>
        <a:p>
          <a:endParaRPr lang="uk-UA"/>
        </a:p>
      </dgm:t>
    </dgm:pt>
    <dgm:pt modelId="{5C69DBF1-F892-4716-9453-063468F850B5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uk-UA" sz="1800" b="1" dirty="0" smtClean="0">
              <a:solidFill>
                <a:schemeClr val="tx2">
                  <a:lumMod val="25000"/>
                </a:schemeClr>
              </a:solidFill>
            </a:rPr>
            <a:t>охоронні</a:t>
          </a:r>
          <a:r>
            <a:rPr lang="uk-UA" sz="1700" dirty="0" smtClean="0">
              <a:solidFill>
                <a:schemeClr val="tx2">
                  <a:lumMod val="25000"/>
                </a:schemeClr>
              </a:solidFill>
            </a:rPr>
            <a:t> –</a:t>
          </a:r>
          <a:r>
            <a:rPr lang="uk-UA" sz="1600" dirty="0" smtClean="0">
              <a:solidFill>
                <a:schemeClr val="tx2">
                  <a:lumMod val="25000"/>
                </a:schemeClr>
              </a:solidFill>
            </a:rPr>
            <a:t> </a:t>
          </a:r>
          <a:r>
            <a:rPr lang="uk-UA" sz="1400" dirty="0" smtClean="0">
              <a:solidFill>
                <a:schemeClr val="tx2">
                  <a:lumMod val="25000"/>
                </a:schemeClr>
              </a:solidFill>
            </a:rPr>
            <a:t>регламентують юридичну відповідальність за порушення прав і невиконання обов'язків</a:t>
          </a:r>
          <a:endParaRPr lang="uk-UA" sz="1400" dirty="0"/>
        </a:p>
      </dgm:t>
    </dgm:pt>
    <dgm:pt modelId="{807CD8EF-BD82-4507-910F-CB0EA990F4CE}" type="parTrans" cxnId="{1D45C155-AA33-4D01-9CAD-3A0A6328F425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>
            <a:solidFill>
              <a:srgbClr val="FFFF00"/>
            </a:solidFill>
          </a:endParaRPr>
        </a:p>
      </dgm:t>
    </dgm:pt>
    <dgm:pt modelId="{ADDA0B0E-7992-49FD-8B21-149CF7F9127C}" type="sibTrans" cxnId="{1D45C155-AA33-4D01-9CAD-3A0A6328F425}">
      <dgm:prSet/>
      <dgm:spPr/>
      <dgm:t>
        <a:bodyPr/>
        <a:lstStyle/>
        <a:p>
          <a:endParaRPr lang="uk-UA"/>
        </a:p>
      </dgm:t>
    </dgm:pt>
    <dgm:pt modelId="{B37BB797-2942-4613-A99F-EAC938F768E1}">
      <dgm:prSet phldrT="[Текст]"/>
      <dgm:spPr>
        <a:solidFill>
          <a:srgbClr val="FFFF00"/>
        </a:solidFill>
      </dgm:spPr>
      <dgm:t>
        <a:bodyPr/>
        <a:lstStyle/>
        <a:p>
          <a:r>
            <a:rPr lang="uk-UA" b="1" dirty="0" smtClean="0">
              <a:solidFill>
                <a:schemeClr val="tx2">
                  <a:lumMod val="25000"/>
                </a:schemeClr>
              </a:solidFill>
            </a:rPr>
            <a:t>За предметом правового регулювання</a:t>
          </a:r>
          <a:endParaRPr lang="uk-UA" dirty="0"/>
        </a:p>
      </dgm:t>
    </dgm:pt>
    <dgm:pt modelId="{0F8642A0-2A68-463A-AF9D-3D15BA89744D}" type="parTrans" cxnId="{23862942-844F-44E4-BB44-1D80DF70CFE6}">
      <dgm:prSet/>
      <dgm:spPr/>
      <dgm:t>
        <a:bodyPr/>
        <a:lstStyle/>
        <a:p>
          <a:endParaRPr lang="uk-UA"/>
        </a:p>
      </dgm:t>
    </dgm:pt>
    <dgm:pt modelId="{5F69FB4A-6BE3-457B-8A84-6EA9B0F27BFB}" type="sibTrans" cxnId="{23862942-844F-44E4-BB44-1D80DF70CFE6}">
      <dgm:prSet/>
      <dgm:spPr/>
      <dgm:t>
        <a:bodyPr/>
        <a:lstStyle/>
        <a:p>
          <a:endParaRPr lang="uk-UA"/>
        </a:p>
      </dgm:t>
    </dgm:pt>
    <dgm:pt modelId="{296E1FCF-3C94-437B-943F-2A14EFA3DB41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адміністративні</a:t>
          </a:r>
          <a:r>
            <a:rPr lang="uk-UA" dirty="0" smtClean="0"/>
            <a:t> </a:t>
          </a:r>
          <a:endParaRPr lang="uk-UA" dirty="0"/>
        </a:p>
      </dgm:t>
    </dgm:pt>
    <dgm:pt modelId="{A09AA0E1-A077-416E-AA31-DECF5ABBCEAF}" type="parTrans" cxnId="{1FEC2745-A013-4996-808E-8551751CA768}">
      <dgm:prSet/>
      <dgm:spPr>
        <a:ln>
          <a:solidFill>
            <a:schemeClr val="tx2">
              <a:lumMod val="90000"/>
            </a:schemeClr>
          </a:solidFill>
        </a:ln>
      </dgm:spPr>
      <dgm:t>
        <a:bodyPr/>
        <a:lstStyle/>
        <a:p>
          <a:endParaRPr lang="uk-UA"/>
        </a:p>
      </dgm:t>
    </dgm:pt>
    <dgm:pt modelId="{6AD89B7D-4AB1-4195-8387-EE2A4896B07F}" type="sibTrans" cxnId="{1FEC2745-A013-4996-808E-8551751CA768}">
      <dgm:prSet/>
      <dgm:spPr/>
      <dgm:t>
        <a:bodyPr/>
        <a:lstStyle/>
        <a:p>
          <a:endParaRPr lang="uk-UA"/>
        </a:p>
      </dgm:t>
    </dgm:pt>
    <dgm:pt modelId="{4B0CD1CB-7438-4C96-8E2A-46F60F2A040F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1800" b="1" dirty="0" smtClean="0">
              <a:solidFill>
                <a:srgbClr val="FFFF00"/>
              </a:solidFill>
            </a:rPr>
            <a:t>кримінальні</a:t>
          </a:r>
          <a:endParaRPr lang="uk-UA" sz="1800" b="1" dirty="0">
            <a:solidFill>
              <a:srgbClr val="FFFF00"/>
            </a:solidFill>
          </a:endParaRPr>
        </a:p>
      </dgm:t>
    </dgm:pt>
    <dgm:pt modelId="{D786B945-BA9A-42C5-94E5-F5742DB3BFC0}" type="parTrans" cxnId="{6383D026-5DD7-4893-A29D-3973025B43AC}">
      <dgm:prSet/>
      <dgm:spPr>
        <a:ln>
          <a:solidFill>
            <a:schemeClr val="tx2">
              <a:lumMod val="90000"/>
            </a:schemeClr>
          </a:solidFill>
        </a:ln>
      </dgm:spPr>
      <dgm:t>
        <a:bodyPr/>
        <a:lstStyle/>
        <a:p>
          <a:endParaRPr lang="uk-UA"/>
        </a:p>
      </dgm:t>
    </dgm:pt>
    <dgm:pt modelId="{BD91E769-478D-43F5-A640-814376B17520}" type="sibTrans" cxnId="{6383D026-5DD7-4893-A29D-3973025B43AC}">
      <dgm:prSet/>
      <dgm:spPr/>
      <dgm:t>
        <a:bodyPr/>
        <a:lstStyle/>
        <a:p>
          <a:endParaRPr lang="uk-UA"/>
        </a:p>
      </dgm:t>
    </dgm:pt>
    <dgm:pt modelId="{9F144993-137F-4CE9-8D47-81BDD0C055A4}">
      <dgm:prSet custT="1"/>
      <dgm:spPr/>
      <dgm:t>
        <a:bodyPr/>
        <a:lstStyle/>
        <a:p>
          <a:r>
            <a:rPr lang="uk-UA" sz="2000" b="1" dirty="0" smtClean="0">
              <a:solidFill>
                <a:srgbClr val="FFFF00"/>
              </a:solidFill>
            </a:rPr>
            <a:t>За змістом</a:t>
          </a:r>
          <a:endParaRPr lang="uk-UA" sz="2000" dirty="0">
            <a:solidFill>
              <a:srgbClr val="FFFF00"/>
            </a:solidFill>
          </a:endParaRPr>
        </a:p>
      </dgm:t>
    </dgm:pt>
    <dgm:pt modelId="{97288294-D8E0-4569-868D-D649D585108A}" type="parTrans" cxnId="{A362C4F7-8254-4C98-8F1E-E81DE6B9F808}">
      <dgm:prSet/>
      <dgm:spPr/>
      <dgm:t>
        <a:bodyPr/>
        <a:lstStyle/>
        <a:p>
          <a:endParaRPr lang="uk-UA"/>
        </a:p>
      </dgm:t>
    </dgm:pt>
    <dgm:pt modelId="{FDB0922B-A654-4D7F-95D1-A105128988E2}" type="sibTrans" cxnId="{A362C4F7-8254-4C98-8F1E-E81DE6B9F808}">
      <dgm:prSet/>
      <dgm:spPr/>
      <dgm:t>
        <a:bodyPr/>
        <a:lstStyle/>
        <a:p>
          <a:endParaRPr lang="uk-UA"/>
        </a:p>
      </dgm:t>
    </dgm:pt>
    <dgm:pt modelId="{4AC383E7-7F0A-4824-B42F-9801B78D875A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uk-UA" b="1" dirty="0" smtClean="0"/>
            <a:t>матеріальні</a:t>
          </a:r>
          <a:r>
            <a:rPr lang="uk-UA" dirty="0" smtClean="0"/>
            <a:t> </a:t>
          </a:r>
          <a:endParaRPr lang="uk-UA" dirty="0"/>
        </a:p>
      </dgm:t>
    </dgm:pt>
    <dgm:pt modelId="{C2B05050-E74D-4C40-8BF8-D68859A90CB7}" type="parTrans" cxnId="{438F0B35-3003-4836-AA67-AAE3418D8B6D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/>
        </a:p>
      </dgm:t>
    </dgm:pt>
    <dgm:pt modelId="{E71ED621-1351-4401-8835-D45462913F99}" type="sibTrans" cxnId="{438F0B35-3003-4836-AA67-AAE3418D8B6D}">
      <dgm:prSet/>
      <dgm:spPr/>
      <dgm:t>
        <a:bodyPr/>
        <a:lstStyle/>
        <a:p>
          <a:endParaRPr lang="uk-UA"/>
        </a:p>
      </dgm:t>
    </dgm:pt>
    <dgm:pt modelId="{32EC319B-09AE-441D-A77F-67914CD8BBFF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uk-UA" b="1" dirty="0" smtClean="0"/>
            <a:t>процесуальні</a:t>
          </a:r>
          <a:endParaRPr lang="uk-UA" b="1" dirty="0"/>
        </a:p>
      </dgm:t>
    </dgm:pt>
    <dgm:pt modelId="{98E40B82-B401-4C41-927E-921341CB1F96}" type="parTrans" cxnId="{79254E97-6AD1-43A2-ADE3-4DC8177771FD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/>
        </a:p>
      </dgm:t>
    </dgm:pt>
    <dgm:pt modelId="{8FE679B2-00F2-4C14-A3A6-E78955663F7F}" type="sibTrans" cxnId="{79254E97-6AD1-43A2-ADE3-4DC8177771FD}">
      <dgm:prSet/>
      <dgm:spPr/>
      <dgm:t>
        <a:bodyPr/>
        <a:lstStyle/>
        <a:p>
          <a:endParaRPr lang="uk-UA"/>
        </a:p>
      </dgm:t>
    </dgm:pt>
    <dgm:pt modelId="{AEBBD8D0-0D13-4BFB-A35C-0B3387215949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1800" b="1" dirty="0" smtClean="0">
              <a:solidFill>
                <a:srgbClr val="FFFF00"/>
              </a:solidFill>
            </a:rPr>
            <a:t>конституційні </a:t>
          </a:r>
        </a:p>
        <a:p>
          <a:r>
            <a:rPr lang="uk-UA" sz="1800" dirty="0" smtClean="0">
              <a:solidFill>
                <a:srgbClr val="FFFF00"/>
              </a:solidFill>
            </a:rPr>
            <a:t>та ін.</a:t>
          </a:r>
          <a:endParaRPr lang="uk-UA" sz="1800" dirty="0">
            <a:solidFill>
              <a:srgbClr val="FFFF00"/>
            </a:solidFill>
          </a:endParaRPr>
        </a:p>
      </dgm:t>
    </dgm:pt>
    <dgm:pt modelId="{582C6C90-30D5-46DF-BC26-215C5234630E}" type="parTrans" cxnId="{AFED34AA-CD2C-4CD1-BBFE-3C99E09DF787}">
      <dgm:prSet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uk-UA"/>
        </a:p>
      </dgm:t>
    </dgm:pt>
    <dgm:pt modelId="{76484F86-5DB4-404D-8FCF-30C27A8D0E48}" type="sibTrans" cxnId="{AFED34AA-CD2C-4CD1-BBFE-3C99E09DF787}">
      <dgm:prSet/>
      <dgm:spPr/>
      <dgm:t>
        <a:bodyPr/>
        <a:lstStyle/>
        <a:p>
          <a:endParaRPr lang="uk-UA"/>
        </a:p>
      </dgm:t>
    </dgm:pt>
    <dgm:pt modelId="{66D3C4D6-E66F-4913-87C6-C85D413F70EF}" type="pres">
      <dgm:prSet presAssocID="{4387EBFE-E689-4F72-91BD-068353ACD8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2F1730CC-EE73-4B9A-AABA-1F6156416727}" type="pres">
      <dgm:prSet presAssocID="{5B884FCC-002E-4858-A22B-EF11B5BF2652}" presName="root" presStyleCnt="0"/>
      <dgm:spPr/>
    </dgm:pt>
    <dgm:pt modelId="{A01A9CA1-945A-4E9C-B113-898EAC96ED4D}" type="pres">
      <dgm:prSet presAssocID="{5B884FCC-002E-4858-A22B-EF11B5BF2652}" presName="rootComposite" presStyleCnt="0"/>
      <dgm:spPr/>
    </dgm:pt>
    <dgm:pt modelId="{6702174B-2A8B-43A3-918D-053FCE3196FE}" type="pres">
      <dgm:prSet presAssocID="{5B884FCC-002E-4858-A22B-EF11B5BF2652}" presName="rootText" presStyleLbl="node1" presStyleIdx="0" presStyleCnt="3" custScaleX="71469" custScaleY="51783"/>
      <dgm:spPr/>
      <dgm:t>
        <a:bodyPr/>
        <a:lstStyle/>
        <a:p>
          <a:endParaRPr lang="uk-UA"/>
        </a:p>
      </dgm:t>
    </dgm:pt>
    <dgm:pt modelId="{0B183201-B5BD-47D3-B165-33E0C8D4EC54}" type="pres">
      <dgm:prSet presAssocID="{5B884FCC-002E-4858-A22B-EF11B5BF2652}" presName="rootConnector" presStyleLbl="node1" presStyleIdx="0" presStyleCnt="3"/>
      <dgm:spPr/>
      <dgm:t>
        <a:bodyPr/>
        <a:lstStyle/>
        <a:p>
          <a:endParaRPr lang="uk-UA"/>
        </a:p>
      </dgm:t>
    </dgm:pt>
    <dgm:pt modelId="{C6653986-C8B9-4772-9F5A-A79B3630F5ED}" type="pres">
      <dgm:prSet presAssocID="{5B884FCC-002E-4858-A22B-EF11B5BF2652}" presName="childShape" presStyleCnt="0"/>
      <dgm:spPr/>
    </dgm:pt>
    <dgm:pt modelId="{2CB9E9D7-D91C-4F7E-A41A-920613F5B56E}" type="pres">
      <dgm:prSet presAssocID="{B9BFE26E-44FA-41E3-9308-327154916BD9}" presName="Name13" presStyleLbl="parChTrans1D2" presStyleIdx="0" presStyleCnt="7"/>
      <dgm:spPr/>
      <dgm:t>
        <a:bodyPr/>
        <a:lstStyle/>
        <a:p>
          <a:endParaRPr lang="uk-UA"/>
        </a:p>
      </dgm:t>
    </dgm:pt>
    <dgm:pt modelId="{97DEDF31-5834-427E-B11F-25341178E578}" type="pres">
      <dgm:prSet presAssocID="{BFDAC5B4-64C3-4849-B80F-858B08343A94}" presName="childText" presStyleLbl="bgAcc1" presStyleIdx="0" presStyleCnt="7" custScaleX="75132" custScaleY="751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A2C805-9C4B-4342-B4F6-07A6265D9262}" type="pres">
      <dgm:prSet presAssocID="{807CD8EF-BD82-4507-910F-CB0EA990F4CE}" presName="Name13" presStyleLbl="parChTrans1D2" presStyleIdx="1" presStyleCnt="7"/>
      <dgm:spPr/>
      <dgm:t>
        <a:bodyPr/>
        <a:lstStyle/>
        <a:p>
          <a:endParaRPr lang="uk-UA"/>
        </a:p>
      </dgm:t>
    </dgm:pt>
    <dgm:pt modelId="{173DD737-DAA3-46AD-855C-D223D16415EA}" type="pres">
      <dgm:prSet presAssocID="{5C69DBF1-F892-4716-9453-063468F850B5}" presName="childText" presStyleLbl="bgAcc1" presStyleIdx="1" presStyleCnt="7" custScaleX="75132" custScaleY="104772" custLinFactNeighborX="-286" custLinFactNeighborY="24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DA76A49-BDB3-4348-BF23-24401297EB18}" type="pres">
      <dgm:prSet presAssocID="{B37BB797-2942-4613-A99F-EAC938F768E1}" presName="root" presStyleCnt="0"/>
      <dgm:spPr/>
    </dgm:pt>
    <dgm:pt modelId="{81545926-AD3D-4707-8471-0CC9AB0E04D2}" type="pres">
      <dgm:prSet presAssocID="{B37BB797-2942-4613-A99F-EAC938F768E1}" presName="rootComposite" presStyleCnt="0"/>
      <dgm:spPr/>
    </dgm:pt>
    <dgm:pt modelId="{3BED1283-F798-4900-92E4-A50891D13A29}" type="pres">
      <dgm:prSet presAssocID="{B37BB797-2942-4613-A99F-EAC938F768E1}" presName="rootText" presStyleLbl="node1" presStyleIdx="1" presStyleCnt="3" custScaleX="70516" custScaleY="52545"/>
      <dgm:spPr/>
      <dgm:t>
        <a:bodyPr/>
        <a:lstStyle/>
        <a:p>
          <a:endParaRPr lang="uk-UA"/>
        </a:p>
      </dgm:t>
    </dgm:pt>
    <dgm:pt modelId="{897F07DD-AB73-4EEB-B634-0DCEA9EC006B}" type="pres">
      <dgm:prSet presAssocID="{B37BB797-2942-4613-A99F-EAC938F768E1}" presName="rootConnector" presStyleLbl="node1" presStyleIdx="1" presStyleCnt="3"/>
      <dgm:spPr/>
      <dgm:t>
        <a:bodyPr/>
        <a:lstStyle/>
        <a:p>
          <a:endParaRPr lang="uk-UA"/>
        </a:p>
      </dgm:t>
    </dgm:pt>
    <dgm:pt modelId="{76CD8DC7-F495-46D9-8F3E-0B9BC87FF55C}" type="pres">
      <dgm:prSet presAssocID="{B37BB797-2942-4613-A99F-EAC938F768E1}" presName="childShape" presStyleCnt="0"/>
      <dgm:spPr/>
    </dgm:pt>
    <dgm:pt modelId="{6E6B372B-9042-471E-987E-B4CABE19E73E}" type="pres">
      <dgm:prSet presAssocID="{A09AA0E1-A077-416E-AA31-DECF5ABBCEAF}" presName="Name13" presStyleLbl="parChTrans1D2" presStyleIdx="2" presStyleCnt="7"/>
      <dgm:spPr/>
      <dgm:t>
        <a:bodyPr/>
        <a:lstStyle/>
        <a:p>
          <a:endParaRPr lang="uk-UA"/>
        </a:p>
      </dgm:t>
    </dgm:pt>
    <dgm:pt modelId="{661BF9E2-EFAA-4FE9-A129-DC084BE97A61}" type="pres">
      <dgm:prSet presAssocID="{296E1FCF-3C94-437B-943F-2A14EFA3DB41}" presName="childText" presStyleLbl="bgAcc1" presStyleIdx="2" presStyleCnt="7" custScaleX="75132" custScaleY="477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54EB14-1E30-42D3-8359-116BDB11CA83}" type="pres">
      <dgm:prSet presAssocID="{D786B945-BA9A-42C5-94E5-F5742DB3BFC0}" presName="Name13" presStyleLbl="parChTrans1D2" presStyleIdx="3" presStyleCnt="7"/>
      <dgm:spPr/>
      <dgm:t>
        <a:bodyPr/>
        <a:lstStyle/>
        <a:p>
          <a:endParaRPr lang="uk-UA"/>
        </a:p>
      </dgm:t>
    </dgm:pt>
    <dgm:pt modelId="{740181CD-E395-4FDF-A1EE-5834A533B325}" type="pres">
      <dgm:prSet presAssocID="{4B0CD1CB-7438-4C96-8E2A-46F60F2A040F}" presName="childText" presStyleLbl="bgAcc1" presStyleIdx="3" presStyleCnt="7" custScaleX="75132" custScaleY="477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65327B-F107-431A-8DF7-4F399E37DA29}" type="pres">
      <dgm:prSet presAssocID="{582C6C90-30D5-46DF-BC26-215C5234630E}" presName="Name13" presStyleLbl="parChTrans1D2" presStyleIdx="4" presStyleCnt="7"/>
      <dgm:spPr/>
      <dgm:t>
        <a:bodyPr/>
        <a:lstStyle/>
        <a:p>
          <a:endParaRPr lang="uk-UA"/>
        </a:p>
      </dgm:t>
    </dgm:pt>
    <dgm:pt modelId="{907E88C8-A044-4ADE-852F-061EFD9FF777}" type="pres">
      <dgm:prSet presAssocID="{AEBBD8D0-0D13-4BFB-A35C-0B3387215949}" presName="childText" presStyleLbl="bgAcc1" presStyleIdx="4" presStyleCnt="7" custScaleX="75259" custScaleY="47769" custLinFactNeighborX="778" custLinFactNeighborY="-21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35110A-95C9-4471-BBAC-21CC8C47AB4C}" type="pres">
      <dgm:prSet presAssocID="{9F144993-137F-4CE9-8D47-81BDD0C055A4}" presName="root" presStyleCnt="0"/>
      <dgm:spPr/>
    </dgm:pt>
    <dgm:pt modelId="{25368C5B-950B-45FD-8C03-A901D4156660}" type="pres">
      <dgm:prSet presAssocID="{9F144993-137F-4CE9-8D47-81BDD0C055A4}" presName="rootComposite" presStyleCnt="0"/>
      <dgm:spPr/>
    </dgm:pt>
    <dgm:pt modelId="{2ED970D5-42F6-4F30-ADB8-72E97328B590}" type="pres">
      <dgm:prSet presAssocID="{9F144993-137F-4CE9-8D47-81BDD0C055A4}" presName="rootText" presStyleLbl="node1" presStyleIdx="2" presStyleCnt="3" custScaleX="71617" custScaleY="52545"/>
      <dgm:spPr/>
      <dgm:t>
        <a:bodyPr/>
        <a:lstStyle/>
        <a:p>
          <a:endParaRPr lang="uk-UA"/>
        </a:p>
      </dgm:t>
    </dgm:pt>
    <dgm:pt modelId="{CB9E2B6E-5A97-4C29-BDEE-33A9F36A5456}" type="pres">
      <dgm:prSet presAssocID="{9F144993-137F-4CE9-8D47-81BDD0C055A4}" presName="rootConnector" presStyleLbl="node1" presStyleIdx="2" presStyleCnt="3"/>
      <dgm:spPr/>
      <dgm:t>
        <a:bodyPr/>
        <a:lstStyle/>
        <a:p>
          <a:endParaRPr lang="uk-UA"/>
        </a:p>
      </dgm:t>
    </dgm:pt>
    <dgm:pt modelId="{25F64C0F-DB32-420C-956F-EAFD68F046A7}" type="pres">
      <dgm:prSet presAssocID="{9F144993-137F-4CE9-8D47-81BDD0C055A4}" presName="childShape" presStyleCnt="0"/>
      <dgm:spPr/>
    </dgm:pt>
    <dgm:pt modelId="{BFEC2B9A-76D4-47A9-9793-CCE8E2DD00A6}" type="pres">
      <dgm:prSet presAssocID="{C2B05050-E74D-4C40-8BF8-D68859A90CB7}" presName="Name13" presStyleLbl="parChTrans1D2" presStyleIdx="5" presStyleCnt="7"/>
      <dgm:spPr/>
      <dgm:t>
        <a:bodyPr/>
        <a:lstStyle/>
        <a:p>
          <a:endParaRPr lang="uk-UA"/>
        </a:p>
      </dgm:t>
    </dgm:pt>
    <dgm:pt modelId="{C684D2C6-02D0-4D7A-9D94-95E9FFC1D03E}" type="pres">
      <dgm:prSet presAssocID="{4AC383E7-7F0A-4824-B42F-9801B78D875A}" presName="childText" presStyleLbl="bgAcc1" presStyleIdx="5" presStyleCnt="7" custScaleX="75132" custScaleY="864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F22164-715C-4589-BF18-AB891470D585}" type="pres">
      <dgm:prSet presAssocID="{98E40B82-B401-4C41-927E-921341CB1F96}" presName="Name13" presStyleLbl="parChTrans1D2" presStyleIdx="6" presStyleCnt="7"/>
      <dgm:spPr/>
      <dgm:t>
        <a:bodyPr/>
        <a:lstStyle/>
        <a:p>
          <a:endParaRPr lang="uk-UA"/>
        </a:p>
      </dgm:t>
    </dgm:pt>
    <dgm:pt modelId="{103EDDA8-AA20-4A4A-B35E-746041130D05}" type="pres">
      <dgm:prSet presAssocID="{32EC319B-09AE-441D-A77F-67914CD8BBFF}" presName="childText" presStyleLbl="bgAcc1" presStyleIdx="6" presStyleCnt="7" custScaleX="75132" custScaleY="824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6ABAF35-B2C2-4417-A3D8-13971F435251}" type="presOf" srcId="{B37BB797-2942-4613-A99F-EAC938F768E1}" destId="{3BED1283-F798-4900-92E4-A50891D13A29}" srcOrd="0" destOrd="0" presId="urn:microsoft.com/office/officeart/2005/8/layout/hierarchy3"/>
    <dgm:cxn modelId="{23862942-844F-44E4-BB44-1D80DF70CFE6}" srcId="{4387EBFE-E689-4F72-91BD-068353ACD8C3}" destId="{B37BB797-2942-4613-A99F-EAC938F768E1}" srcOrd="1" destOrd="0" parTransId="{0F8642A0-2A68-463A-AF9D-3D15BA89744D}" sibTransId="{5F69FB4A-6BE3-457B-8A84-6EA9B0F27BFB}"/>
    <dgm:cxn modelId="{7E95D961-DD10-4A1E-891C-657864FAAD3C}" type="presOf" srcId="{4387EBFE-E689-4F72-91BD-068353ACD8C3}" destId="{66D3C4D6-E66F-4913-87C6-C85D413F70EF}" srcOrd="0" destOrd="0" presId="urn:microsoft.com/office/officeart/2005/8/layout/hierarchy3"/>
    <dgm:cxn modelId="{8DC26830-06EE-4308-A8DC-EE6592D5CAB0}" srcId="{5B884FCC-002E-4858-A22B-EF11B5BF2652}" destId="{BFDAC5B4-64C3-4849-B80F-858B08343A94}" srcOrd="0" destOrd="0" parTransId="{B9BFE26E-44FA-41E3-9308-327154916BD9}" sibTransId="{F4910F82-B1E0-468E-8AC7-6FB0543121FC}"/>
    <dgm:cxn modelId="{919C5C14-CFC5-465C-9793-043DD1E6756C}" type="presOf" srcId="{5B884FCC-002E-4858-A22B-EF11B5BF2652}" destId="{0B183201-B5BD-47D3-B165-33E0C8D4EC54}" srcOrd="1" destOrd="0" presId="urn:microsoft.com/office/officeart/2005/8/layout/hierarchy3"/>
    <dgm:cxn modelId="{56544BCA-F726-4AA8-A3CD-831A165B6C20}" type="presOf" srcId="{C2B05050-E74D-4C40-8BF8-D68859A90CB7}" destId="{BFEC2B9A-76D4-47A9-9793-CCE8E2DD00A6}" srcOrd="0" destOrd="0" presId="urn:microsoft.com/office/officeart/2005/8/layout/hierarchy3"/>
    <dgm:cxn modelId="{74B7D49F-E8B7-4351-A3BE-791B7831A0F2}" type="presOf" srcId="{4AC383E7-7F0A-4824-B42F-9801B78D875A}" destId="{C684D2C6-02D0-4D7A-9D94-95E9FFC1D03E}" srcOrd="0" destOrd="0" presId="urn:microsoft.com/office/officeart/2005/8/layout/hierarchy3"/>
    <dgm:cxn modelId="{438F0B35-3003-4836-AA67-AAE3418D8B6D}" srcId="{9F144993-137F-4CE9-8D47-81BDD0C055A4}" destId="{4AC383E7-7F0A-4824-B42F-9801B78D875A}" srcOrd="0" destOrd="0" parTransId="{C2B05050-E74D-4C40-8BF8-D68859A90CB7}" sibTransId="{E71ED621-1351-4401-8835-D45462913F99}"/>
    <dgm:cxn modelId="{53A4F430-B5F2-454F-9D7D-A12E18754784}" type="presOf" srcId="{AEBBD8D0-0D13-4BFB-A35C-0B3387215949}" destId="{907E88C8-A044-4ADE-852F-061EFD9FF777}" srcOrd="0" destOrd="0" presId="urn:microsoft.com/office/officeart/2005/8/layout/hierarchy3"/>
    <dgm:cxn modelId="{83530CB4-5FCC-478F-ADAF-8F95B816FF90}" type="presOf" srcId="{B37BB797-2942-4613-A99F-EAC938F768E1}" destId="{897F07DD-AB73-4EEB-B634-0DCEA9EC006B}" srcOrd="1" destOrd="0" presId="urn:microsoft.com/office/officeart/2005/8/layout/hierarchy3"/>
    <dgm:cxn modelId="{63F28F30-D6F4-49F8-BB51-B3CDA1EB140F}" srcId="{4387EBFE-E689-4F72-91BD-068353ACD8C3}" destId="{5B884FCC-002E-4858-A22B-EF11B5BF2652}" srcOrd="0" destOrd="0" parTransId="{EE294E51-4F39-4665-97D9-FD7CE81A2BC8}" sibTransId="{CC9342DC-CFE5-473F-92F0-7A883606DE96}"/>
    <dgm:cxn modelId="{A362C4F7-8254-4C98-8F1E-E81DE6B9F808}" srcId="{4387EBFE-E689-4F72-91BD-068353ACD8C3}" destId="{9F144993-137F-4CE9-8D47-81BDD0C055A4}" srcOrd="2" destOrd="0" parTransId="{97288294-D8E0-4569-868D-D649D585108A}" sibTransId="{FDB0922B-A654-4D7F-95D1-A105128988E2}"/>
    <dgm:cxn modelId="{BE6757E5-9B79-4AAA-A5A8-6ADF44180A87}" type="presOf" srcId="{98E40B82-B401-4C41-927E-921341CB1F96}" destId="{66F22164-715C-4589-BF18-AB891470D585}" srcOrd="0" destOrd="0" presId="urn:microsoft.com/office/officeart/2005/8/layout/hierarchy3"/>
    <dgm:cxn modelId="{3D379CCC-9CAC-41B0-8D88-B2F8110A97DF}" type="presOf" srcId="{582C6C90-30D5-46DF-BC26-215C5234630E}" destId="{DB65327B-F107-431A-8DF7-4F399E37DA29}" srcOrd="0" destOrd="0" presId="urn:microsoft.com/office/officeart/2005/8/layout/hierarchy3"/>
    <dgm:cxn modelId="{29C2A6A3-BFBF-4779-AF96-80C581B92D5C}" type="presOf" srcId="{9F144993-137F-4CE9-8D47-81BDD0C055A4}" destId="{2ED970D5-42F6-4F30-ADB8-72E97328B590}" srcOrd="0" destOrd="0" presId="urn:microsoft.com/office/officeart/2005/8/layout/hierarchy3"/>
    <dgm:cxn modelId="{A007C0E9-C98B-4F77-AECE-EB1B36D8D819}" type="presOf" srcId="{807CD8EF-BD82-4507-910F-CB0EA990F4CE}" destId="{9BA2C805-9C4B-4342-B4F6-07A6265D9262}" srcOrd="0" destOrd="0" presId="urn:microsoft.com/office/officeart/2005/8/layout/hierarchy3"/>
    <dgm:cxn modelId="{367E78B5-54DC-4D56-9000-36A907EDA425}" type="presOf" srcId="{5B884FCC-002E-4858-A22B-EF11B5BF2652}" destId="{6702174B-2A8B-43A3-918D-053FCE3196FE}" srcOrd="0" destOrd="0" presId="urn:microsoft.com/office/officeart/2005/8/layout/hierarchy3"/>
    <dgm:cxn modelId="{7017C2C0-BD2A-4EAB-BB04-BF943B8EF781}" type="presOf" srcId="{296E1FCF-3C94-437B-943F-2A14EFA3DB41}" destId="{661BF9E2-EFAA-4FE9-A129-DC084BE97A61}" srcOrd="0" destOrd="0" presId="urn:microsoft.com/office/officeart/2005/8/layout/hierarchy3"/>
    <dgm:cxn modelId="{1D45C155-AA33-4D01-9CAD-3A0A6328F425}" srcId="{5B884FCC-002E-4858-A22B-EF11B5BF2652}" destId="{5C69DBF1-F892-4716-9453-063468F850B5}" srcOrd="1" destOrd="0" parTransId="{807CD8EF-BD82-4507-910F-CB0EA990F4CE}" sibTransId="{ADDA0B0E-7992-49FD-8B21-149CF7F9127C}"/>
    <dgm:cxn modelId="{4A7FDBEB-EF38-444A-8701-9EC4BE01B2CE}" type="presOf" srcId="{5C69DBF1-F892-4716-9453-063468F850B5}" destId="{173DD737-DAA3-46AD-855C-D223D16415EA}" srcOrd="0" destOrd="0" presId="urn:microsoft.com/office/officeart/2005/8/layout/hierarchy3"/>
    <dgm:cxn modelId="{79254E97-6AD1-43A2-ADE3-4DC8177771FD}" srcId="{9F144993-137F-4CE9-8D47-81BDD0C055A4}" destId="{32EC319B-09AE-441D-A77F-67914CD8BBFF}" srcOrd="1" destOrd="0" parTransId="{98E40B82-B401-4C41-927E-921341CB1F96}" sibTransId="{8FE679B2-00F2-4C14-A3A6-E78955663F7F}"/>
    <dgm:cxn modelId="{4C4DA87A-3E9D-4194-BCCB-B7B4549F173E}" type="presOf" srcId="{9F144993-137F-4CE9-8D47-81BDD0C055A4}" destId="{CB9E2B6E-5A97-4C29-BDEE-33A9F36A5456}" srcOrd="1" destOrd="0" presId="urn:microsoft.com/office/officeart/2005/8/layout/hierarchy3"/>
    <dgm:cxn modelId="{AFED34AA-CD2C-4CD1-BBFE-3C99E09DF787}" srcId="{B37BB797-2942-4613-A99F-EAC938F768E1}" destId="{AEBBD8D0-0D13-4BFB-A35C-0B3387215949}" srcOrd="2" destOrd="0" parTransId="{582C6C90-30D5-46DF-BC26-215C5234630E}" sibTransId="{76484F86-5DB4-404D-8FCF-30C27A8D0E48}"/>
    <dgm:cxn modelId="{CEAC5E1B-59D7-432E-885C-C90DCEBDA792}" type="presOf" srcId="{A09AA0E1-A077-416E-AA31-DECF5ABBCEAF}" destId="{6E6B372B-9042-471E-987E-B4CABE19E73E}" srcOrd="0" destOrd="0" presId="urn:microsoft.com/office/officeart/2005/8/layout/hierarchy3"/>
    <dgm:cxn modelId="{1FEC2745-A013-4996-808E-8551751CA768}" srcId="{B37BB797-2942-4613-A99F-EAC938F768E1}" destId="{296E1FCF-3C94-437B-943F-2A14EFA3DB41}" srcOrd="0" destOrd="0" parTransId="{A09AA0E1-A077-416E-AA31-DECF5ABBCEAF}" sibTransId="{6AD89B7D-4AB1-4195-8387-EE2A4896B07F}"/>
    <dgm:cxn modelId="{2706E1B4-C004-49F5-B344-0C0C18C5193B}" type="presOf" srcId="{BFDAC5B4-64C3-4849-B80F-858B08343A94}" destId="{97DEDF31-5834-427E-B11F-25341178E578}" srcOrd="0" destOrd="0" presId="urn:microsoft.com/office/officeart/2005/8/layout/hierarchy3"/>
    <dgm:cxn modelId="{6383D026-5DD7-4893-A29D-3973025B43AC}" srcId="{B37BB797-2942-4613-A99F-EAC938F768E1}" destId="{4B0CD1CB-7438-4C96-8E2A-46F60F2A040F}" srcOrd="1" destOrd="0" parTransId="{D786B945-BA9A-42C5-94E5-F5742DB3BFC0}" sibTransId="{BD91E769-478D-43F5-A640-814376B17520}"/>
    <dgm:cxn modelId="{2A283CFE-D5D1-4CF9-92D4-4B33462F3B2D}" type="presOf" srcId="{32EC319B-09AE-441D-A77F-67914CD8BBFF}" destId="{103EDDA8-AA20-4A4A-B35E-746041130D05}" srcOrd="0" destOrd="0" presId="urn:microsoft.com/office/officeart/2005/8/layout/hierarchy3"/>
    <dgm:cxn modelId="{52F6D37D-3215-4E57-BBCB-AF5DEC1A00E4}" type="presOf" srcId="{B9BFE26E-44FA-41E3-9308-327154916BD9}" destId="{2CB9E9D7-D91C-4F7E-A41A-920613F5B56E}" srcOrd="0" destOrd="0" presId="urn:microsoft.com/office/officeart/2005/8/layout/hierarchy3"/>
    <dgm:cxn modelId="{70553B50-D44A-429E-9E2E-DA1E61EDE046}" type="presOf" srcId="{4B0CD1CB-7438-4C96-8E2A-46F60F2A040F}" destId="{740181CD-E395-4FDF-A1EE-5834A533B325}" srcOrd="0" destOrd="0" presId="urn:microsoft.com/office/officeart/2005/8/layout/hierarchy3"/>
    <dgm:cxn modelId="{C9036C9D-21FB-4A2E-9AC6-3F9013BC2397}" type="presOf" srcId="{D786B945-BA9A-42C5-94E5-F5742DB3BFC0}" destId="{5754EB14-1E30-42D3-8359-116BDB11CA83}" srcOrd="0" destOrd="0" presId="urn:microsoft.com/office/officeart/2005/8/layout/hierarchy3"/>
    <dgm:cxn modelId="{874416CA-90C5-4E98-9D57-247F8839483C}" type="presParOf" srcId="{66D3C4D6-E66F-4913-87C6-C85D413F70EF}" destId="{2F1730CC-EE73-4B9A-AABA-1F6156416727}" srcOrd="0" destOrd="0" presId="urn:microsoft.com/office/officeart/2005/8/layout/hierarchy3"/>
    <dgm:cxn modelId="{077E701C-23B1-47B5-82C4-9442FD5FE81F}" type="presParOf" srcId="{2F1730CC-EE73-4B9A-AABA-1F6156416727}" destId="{A01A9CA1-945A-4E9C-B113-898EAC96ED4D}" srcOrd="0" destOrd="0" presId="urn:microsoft.com/office/officeart/2005/8/layout/hierarchy3"/>
    <dgm:cxn modelId="{1EF5F68E-1DF3-4B89-9AC7-41A0FB232760}" type="presParOf" srcId="{A01A9CA1-945A-4E9C-B113-898EAC96ED4D}" destId="{6702174B-2A8B-43A3-918D-053FCE3196FE}" srcOrd="0" destOrd="0" presId="urn:microsoft.com/office/officeart/2005/8/layout/hierarchy3"/>
    <dgm:cxn modelId="{06AC46CD-7795-4B96-9DD9-C2F48E9625BA}" type="presParOf" srcId="{A01A9CA1-945A-4E9C-B113-898EAC96ED4D}" destId="{0B183201-B5BD-47D3-B165-33E0C8D4EC54}" srcOrd="1" destOrd="0" presId="urn:microsoft.com/office/officeart/2005/8/layout/hierarchy3"/>
    <dgm:cxn modelId="{7B0536E6-D15C-4782-B8DA-23584284BC8D}" type="presParOf" srcId="{2F1730CC-EE73-4B9A-AABA-1F6156416727}" destId="{C6653986-C8B9-4772-9F5A-A79B3630F5ED}" srcOrd="1" destOrd="0" presId="urn:microsoft.com/office/officeart/2005/8/layout/hierarchy3"/>
    <dgm:cxn modelId="{EF21D18B-2CE0-42A1-8946-1D4C60E430F1}" type="presParOf" srcId="{C6653986-C8B9-4772-9F5A-A79B3630F5ED}" destId="{2CB9E9D7-D91C-4F7E-A41A-920613F5B56E}" srcOrd="0" destOrd="0" presId="urn:microsoft.com/office/officeart/2005/8/layout/hierarchy3"/>
    <dgm:cxn modelId="{734B4AB3-4798-458E-AD7D-AC9F6D133B6C}" type="presParOf" srcId="{C6653986-C8B9-4772-9F5A-A79B3630F5ED}" destId="{97DEDF31-5834-427E-B11F-25341178E578}" srcOrd="1" destOrd="0" presId="urn:microsoft.com/office/officeart/2005/8/layout/hierarchy3"/>
    <dgm:cxn modelId="{7E8E42B7-FA39-4064-8CC9-B800A296E595}" type="presParOf" srcId="{C6653986-C8B9-4772-9F5A-A79B3630F5ED}" destId="{9BA2C805-9C4B-4342-B4F6-07A6265D9262}" srcOrd="2" destOrd="0" presId="urn:microsoft.com/office/officeart/2005/8/layout/hierarchy3"/>
    <dgm:cxn modelId="{1CC6167D-1019-42F3-8EC3-D0D7F47BCFEC}" type="presParOf" srcId="{C6653986-C8B9-4772-9F5A-A79B3630F5ED}" destId="{173DD737-DAA3-46AD-855C-D223D16415EA}" srcOrd="3" destOrd="0" presId="urn:microsoft.com/office/officeart/2005/8/layout/hierarchy3"/>
    <dgm:cxn modelId="{D287C5B7-ADDE-49F9-9447-08F732FE9F3B}" type="presParOf" srcId="{66D3C4D6-E66F-4913-87C6-C85D413F70EF}" destId="{4DA76A49-BDB3-4348-BF23-24401297EB18}" srcOrd="1" destOrd="0" presId="urn:microsoft.com/office/officeart/2005/8/layout/hierarchy3"/>
    <dgm:cxn modelId="{FC6498C3-75EE-43E4-9212-6C552F7499BB}" type="presParOf" srcId="{4DA76A49-BDB3-4348-BF23-24401297EB18}" destId="{81545926-AD3D-4707-8471-0CC9AB0E04D2}" srcOrd="0" destOrd="0" presId="urn:microsoft.com/office/officeart/2005/8/layout/hierarchy3"/>
    <dgm:cxn modelId="{5DC07C62-480B-4E6E-889C-7C9D6FA168A4}" type="presParOf" srcId="{81545926-AD3D-4707-8471-0CC9AB0E04D2}" destId="{3BED1283-F798-4900-92E4-A50891D13A29}" srcOrd="0" destOrd="0" presId="urn:microsoft.com/office/officeart/2005/8/layout/hierarchy3"/>
    <dgm:cxn modelId="{670C63A5-71AD-43D3-B301-04634C778D6D}" type="presParOf" srcId="{81545926-AD3D-4707-8471-0CC9AB0E04D2}" destId="{897F07DD-AB73-4EEB-B634-0DCEA9EC006B}" srcOrd="1" destOrd="0" presId="urn:microsoft.com/office/officeart/2005/8/layout/hierarchy3"/>
    <dgm:cxn modelId="{1E2F139E-9CFE-4953-AACE-C93350FB0748}" type="presParOf" srcId="{4DA76A49-BDB3-4348-BF23-24401297EB18}" destId="{76CD8DC7-F495-46D9-8F3E-0B9BC87FF55C}" srcOrd="1" destOrd="0" presId="urn:microsoft.com/office/officeart/2005/8/layout/hierarchy3"/>
    <dgm:cxn modelId="{650D0E47-AAE8-441F-B357-D0843283A239}" type="presParOf" srcId="{76CD8DC7-F495-46D9-8F3E-0B9BC87FF55C}" destId="{6E6B372B-9042-471E-987E-B4CABE19E73E}" srcOrd="0" destOrd="0" presId="urn:microsoft.com/office/officeart/2005/8/layout/hierarchy3"/>
    <dgm:cxn modelId="{F95A3215-4798-42AC-BA6C-B9B6636C06FB}" type="presParOf" srcId="{76CD8DC7-F495-46D9-8F3E-0B9BC87FF55C}" destId="{661BF9E2-EFAA-4FE9-A129-DC084BE97A61}" srcOrd="1" destOrd="0" presId="urn:microsoft.com/office/officeart/2005/8/layout/hierarchy3"/>
    <dgm:cxn modelId="{65EC0376-E6FE-4919-935D-D6B3F52227E5}" type="presParOf" srcId="{76CD8DC7-F495-46D9-8F3E-0B9BC87FF55C}" destId="{5754EB14-1E30-42D3-8359-116BDB11CA83}" srcOrd="2" destOrd="0" presId="urn:microsoft.com/office/officeart/2005/8/layout/hierarchy3"/>
    <dgm:cxn modelId="{82BE15D1-6BEB-4358-84AA-FF1B0D7D3218}" type="presParOf" srcId="{76CD8DC7-F495-46D9-8F3E-0B9BC87FF55C}" destId="{740181CD-E395-4FDF-A1EE-5834A533B325}" srcOrd="3" destOrd="0" presId="urn:microsoft.com/office/officeart/2005/8/layout/hierarchy3"/>
    <dgm:cxn modelId="{BD45B437-DD58-4EE1-AA75-66E2654786DC}" type="presParOf" srcId="{76CD8DC7-F495-46D9-8F3E-0B9BC87FF55C}" destId="{DB65327B-F107-431A-8DF7-4F399E37DA29}" srcOrd="4" destOrd="0" presId="urn:microsoft.com/office/officeart/2005/8/layout/hierarchy3"/>
    <dgm:cxn modelId="{45C166C4-5F5C-41C5-B3DC-57464E1198F3}" type="presParOf" srcId="{76CD8DC7-F495-46D9-8F3E-0B9BC87FF55C}" destId="{907E88C8-A044-4ADE-852F-061EFD9FF777}" srcOrd="5" destOrd="0" presId="urn:microsoft.com/office/officeart/2005/8/layout/hierarchy3"/>
    <dgm:cxn modelId="{8B115505-67CB-401A-97B4-62EBD839A65F}" type="presParOf" srcId="{66D3C4D6-E66F-4913-87C6-C85D413F70EF}" destId="{3C35110A-95C9-4471-BBAC-21CC8C47AB4C}" srcOrd="2" destOrd="0" presId="urn:microsoft.com/office/officeart/2005/8/layout/hierarchy3"/>
    <dgm:cxn modelId="{C8B37211-3FE2-4BC3-843D-87BAE26EC4E9}" type="presParOf" srcId="{3C35110A-95C9-4471-BBAC-21CC8C47AB4C}" destId="{25368C5B-950B-45FD-8C03-A901D4156660}" srcOrd="0" destOrd="0" presId="urn:microsoft.com/office/officeart/2005/8/layout/hierarchy3"/>
    <dgm:cxn modelId="{F2BA819F-F4FB-468B-B400-0E8D41F5FCD3}" type="presParOf" srcId="{25368C5B-950B-45FD-8C03-A901D4156660}" destId="{2ED970D5-42F6-4F30-ADB8-72E97328B590}" srcOrd="0" destOrd="0" presId="urn:microsoft.com/office/officeart/2005/8/layout/hierarchy3"/>
    <dgm:cxn modelId="{5995B61A-7477-478B-B959-A83D5F6F621D}" type="presParOf" srcId="{25368C5B-950B-45FD-8C03-A901D4156660}" destId="{CB9E2B6E-5A97-4C29-BDEE-33A9F36A5456}" srcOrd="1" destOrd="0" presId="urn:microsoft.com/office/officeart/2005/8/layout/hierarchy3"/>
    <dgm:cxn modelId="{38584FEE-C5EA-4D3A-BB60-E44619B32A1D}" type="presParOf" srcId="{3C35110A-95C9-4471-BBAC-21CC8C47AB4C}" destId="{25F64C0F-DB32-420C-956F-EAFD68F046A7}" srcOrd="1" destOrd="0" presId="urn:microsoft.com/office/officeart/2005/8/layout/hierarchy3"/>
    <dgm:cxn modelId="{E50B4452-195D-427F-AF83-88203C95E85D}" type="presParOf" srcId="{25F64C0F-DB32-420C-956F-EAFD68F046A7}" destId="{BFEC2B9A-76D4-47A9-9793-CCE8E2DD00A6}" srcOrd="0" destOrd="0" presId="urn:microsoft.com/office/officeart/2005/8/layout/hierarchy3"/>
    <dgm:cxn modelId="{FA30F950-8F52-416D-B0BD-780DF029D4DA}" type="presParOf" srcId="{25F64C0F-DB32-420C-956F-EAFD68F046A7}" destId="{C684D2C6-02D0-4D7A-9D94-95E9FFC1D03E}" srcOrd="1" destOrd="0" presId="urn:microsoft.com/office/officeart/2005/8/layout/hierarchy3"/>
    <dgm:cxn modelId="{62CE7581-73CB-4754-92D3-167AFE77FBEB}" type="presParOf" srcId="{25F64C0F-DB32-420C-956F-EAFD68F046A7}" destId="{66F22164-715C-4589-BF18-AB891470D585}" srcOrd="2" destOrd="0" presId="urn:microsoft.com/office/officeart/2005/8/layout/hierarchy3"/>
    <dgm:cxn modelId="{9C049D13-F0D3-4D4B-9BB2-41974E9C4D57}" type="presParOf" srcId="{25F64C0F-DB32-420C-956F-EAFD68F046A7}" destId="{103EDDA8-AA20-4A4A-B35E-746041130D0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9BCC33B-E3CB-48F8-9548-C997656DC7D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ABFBD4C-0AB3-4506-AA23-6C8DEDA4661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600" b="1" i="1" dirty="0" smtClean="0"/>
            <a:t>правовий звичай</a:t>
          </a:r>
          <a:endParaRPr lang="uk-UA" sz="2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36FD82B-5715-4972-BF93-0722B147076C}" type="parTrans" cxnId="{26F2645A-D161-4671-B388-845671241228}">
      <dgm:prSet/>
      <dgm:spPr/>
      <dgm:t>
        <a:bodyPr/>
        <a:lstStyle/>
        <a:p>
          <a:endParaRPr lang="uk-UA"/>
        </a:p>
      </dgm:t>
    </dgm:pt>
    <dgm:pt modelId="{8BC51565-F069-485E-8129-C9BDEC8C9C81}" type="sibTrans" cxnId="{26F2645A-D161-4671-B388-845671241228}">
      <dgm:prSet/>
      <dgm:spPr/>
      <dgm:t>
        <a:bodyPr/>
        <a:lstStyle/>
        <a:p>
          <a:endParaRPr lang="uk-UA"/>
        </a:p>
      </dgm:t>
    </dgm:pt>
    <dgm:pt modelId="{BA48A4BA-80C7-4CA2-8671-C2066995603F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b="1" i="1" dirty="0" smtClean="0"/>
            <a:t>юридичний</a:t>
          </a:r>
          <a:r>
            <a:rPr lang="uk-UA" dirty="0" smtClean="0"/>
            <a:t>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uk-UA" b="1" i="1" dirty="0" smtClean="0"/>
            <a:t>прецедент</a:t>
          </a:r>
          <a:endParaRPr lang="uk-U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439FD65-FA53-499D-B98F-B0DAD5F51641}" type="parTrans" cxnId="{AF90849F-B1DD-46E8-957D-0F19FC17A190}">
      <dgm:prSet/>
      <dgm:spPr/>
      <dgm:t>
        <a:bodyPr/>
        <a:lstStyle/>
        <a:p>
          <a:endParaRPr lang="uk-UA"/>
        </a:p>
      </dgm:t>
    </dgm:pt>
    <dgm:pt modelId="{A8A1EB8B-4F6D-494C-8456-A1DDA11E42BC}" type="sibTrans" cxnId="{AF90849F-B1DD-46E8-957D-0F19FC17A190}">
      <dgm:prSet/>
      <dgm:spPr/>
      <dgm:t>
        <a:bodyPr/>
        <a:lstStyle/>
        <a:p>
          <a:endParaRPr lang="uk-UA"/>
        </a:p>
      </dgm:t>
    </dgm:pt>
    <dgm:pt modelId="{25332855-9824-4815-864E-C69BA7850FBF}">
      <dgm:prSet phldrT="[Текст]"/>
      <dgm:spPr/>
      <dgm:t>
        <a:bodyPr/>
        <a:lstStyle/>
        <a:p>
          <a:r>
            <a:rPr lang="uk-UA" b="1" i="1" dirty="0" smtClean="0"/>
            <a:t>нормативно–правовий акт</a:t>
          </a:r>
          <a:endParaRPr lang="uk-U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0C8DBE86-57B7-4E70-9438-6DF022CAC0AA}" type="parTrans" cxnId="{825C51F7-6EF2-4070-BB9C-92990306E64F}">
      <dgm:prSet/>
      <dgm:spPr/>
      <dgm:t>
        <a:bodyPr/>
        <a:lstStyle/>
        <a:p>
          <a:endParaRPr lang="uk-UA"/>
        </a:p>
      </dgm:t>
    </dgm:pt>
    <dgm:pt modelId="{81E05331-A940-4C48-B040-DA99D85194EE}" type="sibTrans" cxnId="{825C51F7-6EF2-4070-BB9C-92990306E64F}">
      <dgm:prSet/>
      <dgm:spPr/>
      <dgm:t>
        <a:bodyPr/>
        <a:lstStyle/>
        <a:p>
          <a:endParaRPr lang="uk-UA"/>
        </a:p>
      </dgm:t>
    </dgm:pt>
    <dgm:pt modelId="{6551D4AF-C713-40A0-BAAF-938D18C8AF11}">
      <dgm:prSet phldrT="[Текст]"/>
      <dgm:spPr/>
      <dgm:t>
        <a:bodyPr/>
        <a:lstStyle/>
        <a:p>
          <a:r>
            <a:rPr lang="uk-UA" b="1" i="1" dirty="0" smtClean="0"/>
            <a:t>релігійний текст</a:t>
          </a:r>
          <a:endParaRPr lang="uk-U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91C31CF1-FBF8-474D-AE52-AEE1E7999E7D}" type="parTrans" cxnId="{0A89CE0E-ECCA-4E67-AED4-157442FBACD2}">
      <dgm:prSet/>
      <dgm:spPr/>
      <dgm:t>
        <a:bodyPr/>
        <a:lstStyle/>
        <a:p>
          <a:endParaRPr lang="uk-UA"/>
        </a:p>
      </dgm:t>
    </dgm:pt>
    <dgm:pt modelId="{05E8C8E6-9414-4C43-8EEF-ECFA176CDBC4}" type="sibTrans" cxnId="{0A89CE0E-ECCA-4E67-AED4-157442FBACD2}">
      <dgm:prSet/>
      <dgm:spPr/>
      <dgm:t>
        <a:bodyPr/>
        <a:lstStyle/>
        <a:p>
          <a:endParaRPr lang="uk-UA"/>
        </a:p>
      </dgm:t>
    </dgm:pt>
    <dgm:pt modelId="{C34D1ACA-0669-4108-B805-926211572AC1}">
      <dgm:prSet phldrT="[Текст]"/>
      <dgm:spPr/>
      <dgm:t>
        <a:bodyPr/>
        <a:lstStyle/>
        <a:p>
          <a:r>
            <a:rPr lang="uk-UA" b="1" i="1" dirty="0" smtClean="0"/>
            <a:t>нормативний договір</a:t>
          </a:r>
          <a:endParaRPr lang="uk-U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2C29AF35-1CD7-4A1A-B11C-737E7DBE859A}" type="parTrans" cxnId="{1EC7073E-70F6-4657-BD6D-1FB497548418}">
      <dgm:prSet/>
      <dgm:spPr/>
      <dgm:t>
        <a:bodyPr/>
        <a:lstStyle/>
        <a:p>
          <a:endParaRPr lang="uk-UA"/>
        </a:p>
      </dgm:t>
    </dgm:pt>
    <dgm:pt modelId="{E04786A4-E3E5-4403-8BD9-41F672F33C7B}" type="sibTrans" cxnId="{1EC7073E-70F6-4657-BD6D-1FB497548418}">
      <dgm:prSet/>
      <dgm:spPr/>
      <dgm:t>
        <a:bodyPr/>
        <a:lstStyle/>
        <a:p>
          <a:endParaRPr lang="uk-UA"/>
        </a:p>
      </dgm:t>
    </dgm:pt>
    <dgm:pt modelId="{6DB99C7D-7046-4F67-A4DD-62376709A556}">
      <dgm:prSet phldrT="[Текст]"/>
      <dgm:spPr/>
      <dgm:t>
        <a:bodyPr/>
        <a:lstStyle/>
        <a:p>
          <a:r>
            <a:rPr lang="uk-UA" b="1" i="1" dirty="0" smtClean="0"/>
            <a:t>юридична доктрина</a:t>
          </a:r>
          <a:endParaRPr lang="uk-U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061DBF4E-A490-43D4-A368-7F6AE9C2EC53}" type="parTrans" cxnId="{7CBE093E-0A8C-4E37-A6ED-2F4F801CB5C6}">
      <dgm:prSet/>
      <dgm:spPr/>
      <dgm:t>
        <a:bodyPr/>
        <a:lstStyle/>
        <a:p>
          <a:endParaRPr lang="uk-UA"/>
        </a:p>
      </dgm:t>
    </dgm:pt>
    <dgm:pt modelId="{939E343E-8266-4227-A91F-F2B217724C58}" type="sibTrans" cxnId="{7CBE093E-0A8C-4E37-A6ED-2F4F801CB5C6}">
      <dgm:prSet/>
      <dgm:spPr/>
      <dgm:t>
        <a:bodyPr/>
        <a:lstStyle/>
        <a:p>
          <a:endParaRPr lang="uk-UA"/>
        </a:p>
      </dgm:t>
    </dgm:pt>
    <dgm:pt modelId="{C7017F49-9F80-451E-A448-59F06BC90204}" type="pres">
      <dgm:prSet presAssocID="{29BCC33B-E3CB-48F8-9548-C997656DC7D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01F7AFF-7E0C-4CD4-A2BC-8FA8FE39861B}" type="pres">
      <dgm:prSet presAssocID="{6ABFBD4C-0AB3-4506-AA23-6C8DEDA46616}" presName="vertOne" presStyleCnt="0"/>
      <dgm:spPr/>
    </dgm:pt>
    <dgm:pt modelId="{094AC690-DE7E-4B81-806D-77521A13F4A3}" type="pres">
      <dgm:prSet presAssocID="{6ABFBD4C-0AB3-4506-AA23-6C8DEDA46616}" presName="txOne" presStyleLbl="node0" presStyleIdx="0" presStyleCnt="1" custScaleX="32415" custScaleY="102508" custLinFactNeighborX="-24106" custLinFactNeighborY="4556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B94A96F-B9CA-490A-88A3-B1E26D70D40C}" type="pres">
      <dgm:prSet presAssocID="{6ABFBD4C-0AB3-4506-AA23-6C8DEDA46616}" presName="parTransOne" presStyleCnt="0"/>
      <dgm:spPr/>
    </dgm:pt>
    <dgm:pt modelId="{423C944C-1730-4A78-B05E-1B3E4DD79246}" type="pres">
      <dgm:prSet presAssocID="{6ABFBD4C-0AB3-4506-AA23-6C8DEDA46616}" presName="horzOne" presStyleCnt="0"/>
      <dgm:spPr/>
    </dgm:pt>
    <dgm:pt modelId="{0F34C15A-FEB7-4931-9381-6F4F09AF7187}" type="pres">
      <dgm:prSet presAssocID="{BA48A4BA-80C7-4CA2-8671-C2066995603F}" presName="vertTwo" presStyleCnt="0"/>
      <dgm:spPr/>
    </dgm:pt>
    <dgm:pt modelId="{6DBD7931-1C6F-46DB-9EB7-05CA253C3CB5}" type="pres">
      <dgm:prSet presAssocID="{BA48A4BA-80C7-4CA2-8671-C2066995603F}" presName="txTwo" presStyleLbl="node2" presStyleIdx="0" presStyleCnt="2" custScaleX="49293" custLinFactNeighborX="-10208" custLinFactNeighborY="2694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78CC20C-F3EB-4753-A83F-482ADA54ECE1}" type="pres">
      <dgm:prSet presAssocID="{BA48A4BA-80C7-4CA2-8671-C2066995603F}" presName="parTransTwo" presStyleCnt="0"/>
      <dgm:spPr/>
    </dgm:pt>
    <dgm:pt modelId="{CF8F2741-01E0-4C6C-BF66-9264C892042D}" type="pres">
      <dgm:prSet presAssocID="{BA48A4BA-80C7-4CA2-8671-C2066995603F}" presName="horzTwo" presStyleCnt="0"/>
      <dgm:spPr/>
    </dgm:pt>
    <dgm:pt modelId="{96B3A0A7-32C7-4C7F-826E-0274DB963495}" type="pres">
      <dgm:prSet presAssocID="{25332855-9824-4815-864E-C69BA7850FBF}" presName="vertThree" presStyleCnt="0"/>
      <dgm:spPr/>
    </dgm:pt>
    <dgm:pt modelId="{990E5631-F22F-4643-B22D-C8889E094E43}" type="pres">
      <dgm:prSet presAssocID="{25332855-9824-4815-864E-C69BA7850FBF}" presName="txThree" presStyleLbl="node3" presStyleIdx="0" presStyleCnt="3" custLinFactNeighborX="30926" custLinFactNeighborY="72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136E0CA-5ECD-465F-A215-14A59DD2B2D4}" type="pres">
      <dgm:prSet presAssocID="{25332855-9824-4815-864E-C69BA7850FBF}" presName="horzThree" presStyleCnt="0"/>
      <dgm:spPr/>
    </dgm:pt>
    <dgm:pt modelId="{83C60A6B-23EB-41FA-B0F3-4497DBD2B0C5}" type="pres">
      <dgm:prSet presAssocID="{81E05331-A940-4C48-B040-DA99D85194EE}" presName="sibSpaceThree" presStyleCnt="0"/>
      <dgm:spPr/>
    </dgm:pt>
    <dgm:pt modelId="{696121C0-20B3-4FB5-9027-83C1DB1BDB77}" type="pres">
      <dgm:prSet presAssocID="{6551D4AF-C713-40A0-BAAF-938D18C8AF11}" presName="vertThree" presStyleCnt="0"/>
      <dgm:spPr/>
    </dgm:pt>
    <dgm:pt modelId="{94B4CCC1-8751-4B00-81CF-47D2BC9766A7}" type="pres">
      <dgm:prSet presAssocID="{6551D4AF-C713-40A0-BAAF-938D18C8AF11}" presName="txThree" presStyleLbl="node3" presStyleIdx="1" presStyleCnt="3" custLinFactNeighborX="64716" custLinFactNeighborY="931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B93458B-F9BA-4F69-8EB9-79164AD4C8D5}" type="pres">
      <dgm:prSet presAssocID="{6551D4AF-C713-40A0-BAAF-938D18C8AF11}" presName="horzThree" presStyleCnt="0"/>
      <dgm:spPr/>
    </dgm:pt>
    <dgm:pt modelId="{6086D76D-FD29-4F0D-839F-696581BBB7CC}" type="pres">
      <dgm:prSet presAssocID="{A8A1EB8B-4F6D-494C-8456-A1DDA11E42BC}" presName="sibSpaceTwo" presStyleCnt="0"/>
      <dgm:spPr/>
    </dgm:pt>
    <dgm:pt modelId="{260A94FD-BFA6-4661-AECD-1952E282AB0B}" type="pres">
      <dgm:prSet presAssocID="{C34D1ACA-0669-4108-B805-926211572AC1}" presName="vertTwo" presStyleCnt="0"/>
      <dgm:spPr/>
    </dgm:pt>
    <dgm:pt modelId="{F022FBEE-1EF3-4F0E-A7F8-3C0D13DE0914}" type="pres">
      <dgm:prSet presAssocID="{C34D1ACA-0669-4108-B805-926211572AC1}" presName="txTwo" presStyleLbl="node2" presStyleIdx="1" presStyleCnt="2" custLinFactY="-95833" custLinFactNeighborX="-46287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5A82337-8A9E-456E-984A-08DE80BC9EBA}" type="pres">
      <dgm:prSet presAssocID="{C34D1ACA-0669-4108-B805-926211572AC1}" presName="parTransTwo" presStyleCnt="0"/>
      <dgm:spPr/>
    </dgm:pt>
    <dgm:pt modelId="{964A599D-EB00-4188-8BA3-FE0E029EDE64}" type="pres">
      <dgm:prSet presAssocID="{C34D1ACA-0669-4108-B805-926211572AC1}" presName="horzTwo" presStyleCnt="0"/>
      <dgm:spPr/>
    </dgm:pt>
    <dgm:pt modelId="{40EF7746-C5ED-461F-8277-110F6ADE74A8}" type="pres">
      <dgm:prSet presAssocID="{6DB99C7D-7046-4F67-A4DD-62376709A556}" presName="vertThree" presStyleCnt="0"/>
      <dgm:spPr/>
    </dgm:pt>
    <dgm:pt modelId="{0705F1CB-B33C-4255-8019-76F62C5DB212}" type="pres">
      <dgm:prSet presAssocID="{6DB99C7D-7046-4F67-A4DD-62376709A556}" presName="txThree" presStyleLbl="node3" presStyleIdx="2" presStyleCnt="3" custLinFactY="-8265" custLinFactNeighborX="-43684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758E66E-05EB-40E3-BE1C-5BAEDF76590B}" type="pres">
      <dgm:prSet presAssocID="{6DB99C7D-7046-4F67-A4DD-62376709A556}" presName="horzThree" presStyleCnt="0"/>
      <dgm:spPr/>
    </dgm:pt>
  </dgm:ptLst>
  <dgm:cxnLst>
    <dgm:cxn modelId="{CEF3F1AA-6339-4F93-91C6-4B94E1414C91}" type="presOf" srcId="{6551D4AF-C713-40A0-BAAF-938D18C8AF11}" destId="{94B4CCC1-8751-4B00-81CF-47D2BC9766A7}" srcOrd="0" destOrd="0" presId="urn:microsoft.com/office/officeart/2005/8/layout/hierarchy4"/>
    <dgm:cxn modelId="{1EC7073E-70F6-4657-BD6D-1FB497548418}" srcId="{6ABFBD4C-0AB3-4506-AA23-6C8DEDA46616}" destId="{C34D1ACA-0669-4108-B805-926211572AC1}" srcOrd="1" destOrd="0" parTransId="{2C29AF35-1CD7-4A1A-B11C-737E7DBE859A}" sibTransId="{E04786A4-E3E5-4403-8BD9-41F672F33C7B}"/>
    <dgm:cxn modelId="{852B49B5-DDFD-4742-A7B8-91BA13610A75}" type="presOf" srcId="{C34D1ACA-0669-4108-B805-926211572AC1}" destId="{F022FBEE-1EF3-4F0E-A7F8-3C0D13DE0914}" srcOrd="0" destOrd="0" presId="urn:microsoft.com/office/officeart/2005/8/layout/hierarchy4"/>
    <dgm:cxn modelId="{4F17DC59-3468-4712-A1BD-B2AE4C6AB800}" type="presOf" srcId="{6ABFBD4C-0AB3-4506-AA23-6C8DEDA46616}" destId="{094AC690-DE7E-4B81-806D-77521A13F4A3}" srcOrd="0" destOrd="0" presId="urn:microsoft.com/office/officeart/2005/8/layout/hierarchy4"/>
    <dgm:cxn modelId="{7800F2A7-23E4-442D-9E29-68603730B9FD}" type="presOf" srcId="{29BCC33B-E3CB-48F8-9548-C997656DC7D5}" destId="{C7017F49-9F80-451E-A448-59F06BC90204}" srcOrd="0" destOrd="0" presId="urn:microsoft.com/office/officeart/2005/8/layout/hierarchy4"/>
    <dgm:cxn modelId="{825C51F7-6EF2-4070-BB9C-92990306E64F}" srcId="{BA48A4BA-80C7-4CA2-8671-C2066995603F}" destId="{25332855-9824-4815-864E-C69BA7850FBF}" srcOrd="0" destOrd="0" parTransId="{0C8DBE86-57B7-4E70-9438-6DF022CAC0AA}" sibTransId="{81E05331-A940-4C48-B040-DA99D85194EE}"/>
    <dgm:cxn modelId="{AF90849F-B1DD-46E8-957D-0F19FC17A190}" srcId="{6ABFBD4C-0AB3-4506-AA23-6C8DEDA46616}" destId="{BA48A4BA-80C7-4CA2-8671-C2066995603F}" srcOrd="0" destOrd="0" parTransId="{3439FD65-FA53-499D-B98F-B0DAD5F51641}" sibTransId="{A8A1EB8B-4F6D-494C-8456-A1DDA11E42BC}"/>
    <dgm:cxn modelId="{7CBE093E-0A8C-4E37-A6ED-2F4F801CB5C6}" srcId="{C34D1ACA-0669-4108-B805-926211572AC1}" destId="{6DB99C7D-7046-4F67-A4DD-62376709A556}" srcOrd="0" destOrd="0" parTransId="{061DBF4E-A490-43D4-A368-7F6AE9C2EC53}" sibTransId="{939E343E-8266-4227-A91F-F2B217724C58}"/>
    <dgm:cxn modelId="{0A89CE0E-ECCA-4E67-AED4-157442FBACD2}" srcId="{BA48A4BA-80C7-4CA2-8671-C2066995603F}" destId="{6551D4AF-C713-40A0-BAAF-938D18C8AF11}" srcOrd="1" destOrd="0" parTransId="{91C31CF1-FBF8-474D-AE52-AEE1E7999E7D}" sibTransId="{05E8C8E6-9414-4C43-8EEF-ECFA176CDBC4}"/>
    <dgm:cxn modelId="{A713F3B6-04FD-4294-9564-AD67AF41F609}" type="presOf" srcId="{BA48A4BA-80C7-4CA2-8671-C2066995603F}" destId="{6DBD7931-1C6F-46DB-9EB7-05CA253C3CB5}" srcOrd="0" destOrd="0" presId="urn:microsoft.com/office/officeart/2005/8/layout/hierarchy4"/>
    <dgm:cxn modelId="{709FB45C-0651-4878-B3FF-B56420C346CF}" type="presOf" srcId="{6DB99C7D-7046-4F67-A4DD-62376709A556}" destId="{0705F1CB-B33C-4255-8019-76F62C5DB212}" srcOrd="0" destOrd="0" presId="urn:microsoft.com/office/officeart/2005/8/layout/hierarchy4"/>
    <dgm:cxn modelId="{26F2645A-D161-4671-B388-845671241228}" srcId="{29BCC33B-E3CB-48F8-9548-C997656DC7D5}" destId="{6ABFBD4C-0AB3-4506-AA23-6C8DEDA46616}" srcOrd="0" destOrd="0" parTransId="{836FD82B-5715-4972-BF93-0722B147076C}" sibTransId="{8BC51565-F069-485E-8129-C9BDEC8C9C81}"/>
    <dgm:cxn modelId="{A631BC80-E5B4-4E9F-86DB-5EB04DB2BAAB}" type="presOf" srcId="{25332855-9824-4815-864E-C69BA7850FBF}" destId="{990E5631-F22F-4643-B22D-C8889E094E43}" srcOrd="0" destOrd="0" presId="urn:microsoft.com/office/officeart/2005/8/layout/hierarchy4"/>
    <dgm:cxn modelId="{68EC508F-3F4A-408D-8EC5-A480A5EF0B28}" type="presParOf" srcId="{C7017F49-9F80-451E-A448-59F06BC90204}" destId="{C01F7AFF-7E0C-4CD4-A2BC-8FA8FE39861B}" srcOrd="0" destOrd="0" presId="urn:microsoft.com/office/officeart/2005/8/layout/hierarchy4"/>
    <dgm:cxn modelId="{A1B14602-489D-43D0-8105-16A472D5E252}" type="presParOf" srcId="{C01F7AFF-7E0C-4CD4-A2BC-8FA8FE39861B}" destId="{094AC690-DE7E-4B81-806D-77521A13F4A3}" srcOrd="0" destOrd="0" presId="urn:microsoft.com/office/officeart/2005/8/layout/hierarchy4"/>
    <dgm:cxn modelId="{E21D8BFF-4B4E-428E-B318-9877B0140547}" type="presParOf" srcId="{C01F7AFF-7E0C-4CD4-A2BC-8FA8FE39861B}" destId="{2B94A96F-B9CA-490A-88A3-B1E26D70D40C}" srcOrd="1" destOrd="0" presId="urn:microsoft.com/office/officeart/2005/8/layout/hierarchy4"/>
    <dgm:cxn modelId="{FFD9D018-E75B-4BF1-BE67-2474D808FACF}" type="presParOf" srcId="{C01F7AFF-7E0C-4CD4-A2BC-8FA8FE39861B}" destId="{423C944C-1730-4A78-B05E-1B3E4DD79246}" srcOrd="2" destOrd="0" presId="urn:microsoft.com/office/officeart/2005/8/layout/hierarchy4"/>
    <dgm:cxn modelId="{3A745CCD-5B78-43D8-AE38-886DC7978582}" type="presParOf" srcId="{423C944C-1730-4A78-B05E-1B3E4DD79246}" destId="{0F34C15A-FEB7-4931-9381-6F4F09AF7187}" srcOrd="0" destOrd="0" presId="urn:microsoft.com/office/officeart/2005/8/layout/hierarchy4"/>
    <dgm:cxn modelId="{BE5FE2CD-3DA0-4D4D-9754-738331C67023}" type="presParOf" srcId="{0F34C15A-FEB7-4931-9381-6F4F09AF7187}" destId="{6DBD7931-1C6F-46DB-9EB7-05CA253C3CB5}" srcOrd="0" destOrd="0" presId="urn:microsoft.com/office/officeart/2005/8/layout/hierarchy4"/>
    <dgm:cxn modelId="{2007AD04-7716-4719-84C8-E0747C0A9295}" type="presParOf" srcId="{0F34C15A-FEB7-4931-9381-6F4F09AF7187}" destId="{A78CC20C-F3EB-4753-A83F-482ADA54ECE1}" srcOrd="1" destOrd="0" presId="urn:microsoft.com/office/officeart/2005/8/layout/hierarchy4"/>
    <dgm:cxn modelId="{95D5F754-C9F0-466B-9647-E7C5AF084E9E}" type="presParOf" srcId="{0F34C15A-FEB7-4931-9381-6F4F09AF7187}" destId="{CF8F2741-01E0-4C6C-BF66-9264C892042D}" srcOrd="2" destOrd="0" presId="urn:microsoft.com/office/officeart/2005/8/layout/hierarchy4"/>
    <dgm:cxn modelId="{4847E78F-EEA8-4AD1-BBDB-FF14B8C6553B}" type="presParOf" srcId="{CF8F2741-01E0-4C6C-BF66-9264C892042D}" destId="{96B3A0A7-32C7-4C7F-826E-0274DB963495}" srcOrd="0" destOrd="0" presId="urn:microsoft.com/office/officeart/2005/8/layout/hierarchy4"/>
    <dgm:cxn modelId="{43C1F767-EA5B-4BC0-9DA2-64902A549BC9}" type="presParOf" srcId="{96B3A0A7-32C7-4C7F-826E-0274DB963495}" destId="{990E5631-F22F-4643-B22D-C8889E094E43}" srcOrd="0" destOrd="0" presId="urn:microsoft.com/office/officeart/2005/8/layout/hierarchy4"/>
    <dgm:cxn modelId="{59A10EEF-A85C-4EF8-8A4B-1E57C9F4FBEE}" type="presParOf" srcId="{96B3A0A7-32C7-4C7F-826E-0274DB963495}" destId="{E136E0CA-5ECD-465F-A215-14A59DD2B2D4}" srcOrd="1" destOrd="0" presId="urn:microsoft.com/office/officeart/2005/8/layout/hierarchy4"/>
    <dgm:cxn modelId="{8E55B666-8DA5-4C4A-8699-4C07076396C2}" type="presParOf" srcId="{CF8F2741-01E0-4C6C-BF66-9264C892042D}" destId="{83C60A6B-23EB-41FA-B0F3-4497DBD2B0C5}" srcOrd="1" destOrd="0" presId="urn:microsoft.com/office/officeart/2005/8/layout/hierarchy4"/>
    <dgm:cxn modelId="{A887A55D-9ABD-4EA9-989F-4915F39D6346}" type="presParOf" srcId="{CF8F2741-01E0-4C6C-BF66-9264C892042D}" destId="{696121C0-20B3-4FB5-9027-83C1DB1BDB77}" srcOrd="2" destOrd="0" presId="urn:microsoft.com/office/officeart/2005/8/layout/hierarchy4"/>
    <dgm:cxn modelId="{D84CD4A9-5773-4222-9496-5880FBC2563D}" type="presParOf" srcId="{696121C0-20B3-4FB5-9027-83C1DB1BDB77}" destId="{94B4CCC1-8751-4B00-81CF-47D2BC9766A7}" srcOrd="0" destOrd="0" presId="urn:microsoft.com/office/officeart/2005/8/layout/hierarchy4"/>
    <dgm:cxn modelId="{9F8A8995-FAC2-40B3-A38F-EBA85CB45B89}" type="presParOf" srcId="{696121C0-20B3-4FB5-9027-83C1DB1BDB77}" destId="{0B93458B-F9BA-4F69-8EB9-79164AD4C8D5}" srcOrd="1" destOrd="0" presId="urn:microsoft.com/office/officeart/2005/8/layout/hierarchy4"/>
    <dgm:cxn modelId="{CCB0507F-86AF-4AE8-A631-1A7E06674C3B}" type="presParOf" srcId="{423C944C-1730-4A78-B05E-1B3E4DD79246}" destId="{6086D76D-FD29-4F0D-839F-696581BBB7CC}" srcOrd="1" destOrd="0" presId="urn:microsoft.com/office/officeart/2005/8/layout/hierarchy4"/>
    <dgm:cxn modelId="{125CC113-F3A9-477C-89B4-99D95D20CD0F}" type="presParOf" srcId="{423C944C-1730-4A78-B05E-1B3E4DD79246}" destId="{260A94FD-BFA6-4661-AECD-1952E282AB0B}" srcOrd="2" destOrd="0" presId="urn:microsoft.com/office/officeart/2005/8/layout/hierarchy4"/>
    <dgm:cxn modelId="{40017385-FF30-4D7F-ADAF-9B64766D23B8}" type="presParOf" srcId="{260A94FD-BFA6-4661-AECD-1952E282AB0B}" destId="{F022FBEE-1EF3-4F0E-A7F8-3C0D13DE0914}" srcOrd="0" destOrd="0" presId="urn:microsoft.com/office/officeart/2005/8/layout/hierarchy4"/>
    <dgm:cxn modelId="{9D33D2A6-762E-4744-8A9E-E8BA3EA0EFFC}" type="presParOf" srcId="{260A94FD-BFA6-4661-AECD-1952E282AB0B}" destId="{B5A82337-8A9E-456E-984A-08DE80BC9EBA}" srcOrd="1" destOrd="0" presId="urn:microsoft.com/office/officeart/2005/8/layout/hierarchy4"/>
    <dgm:cxn modelId="{673E62AD-66ED-484C-9BD2-240AD1F060F1}" type="presParOf" srcId="{260A94FD-BFA6-4661-AECD-1952E282AB0B}" destId="{964A599D-EB00-4188-8BA3-FE0E029EDE64}" srcOrd="2" destOrd="0" presId="urn:microsoft.com/office/officeart/2005/8/layout/hierarchy4"/>
    <dgm:cxn modelId="{1BDBD2F2-AD98-4A86-AF4B-0818DD284857}" type="presParOf" srcId="{964A599D-EB00-4188-8BA3-FE0E029EDE64}" destId="{40EF7746-C5ED-461F-8277-110F6ADE74A8}" srcOrd="0" destOrd="0" presId="urn:microsoft.com/office/officeart/2005/8/layout/hierarchy4"/>
    <dgm:cxn modelId="{E05DE368-25BE-4FB7-967F-C69D06AF24C7}" type="presParOf" srcId="{40EF7746-C5ED-461F-8277-110F6ADE74A8}" destId="{0705F1CB-B33C-4255-8019-76F62C5DB212}" srcOrd="0" destOrd="0" presId="urn:microsoft.com/office/officeart/2005/8/layout/hierarchy4"/>
    <dgm:cxn modelId="{D195BCFE-9C3E-480D-8EB0-DE7349A21BDF}" type="presParOf" srcId="{40EF7746-C5ED-461F-8277-110F6ADE74A8}" destId="{D758E66E-05EB-40E3-BE1C-5BAEDF76590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5BA6BAC-2843-44E5-B810-45B0C199DE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341F441-E1A6-44A5-8303-17E0736E1573}">
      <dgm:prSet/>
      <dgm:spPr/>
      <dgm:t>
        <a:bodyPr/>
        <a:lstStyle/>
        <a:p>
          <a:pPr rtl="0"/>
          <a:r>
            <a:rPr lang="uk-UA" b="1" i="1" dirty="0" smtClean="0"/>
            <a:t>1) </a:t>
          </a:r>
          <a:r>
            <a:rPr lang="uk-UA" b="1" i="1" dirty="0" smtClean="0">
              <a:solidFill>
                <a:srgbClr val="FFFF00"/>
              </a:solidFill>
            </a:rPr>
            <a:t>законодавча ініціатива</a:t>
          </a:r>
          <a:endParaRPr lang="uk-UA" dirty="0">
            <a:solidFill>
              <a:srgbClr val="FFFF00"/>
            </a:solidFill>
          </a:endParaRPr>
        </a:p>
      </dgm:t>
    </dgm:pt>
    <dgm:pt modelId="{6F6E4280-5DD4-4A2E-A867-3CA564A878FD}" type="parTrans" cxnId="{C77F9635-F81C-48E6-85D3-247FBA296E9C}">
      <dgm:prSet/>
      <dgm:spPr/>
      <dgm:t>
        <a:bodyPr/>
        <a:lstStyle/>
        <a:p>
          <a:endParaRPr lang="uk-UA"/>
        </a:p>
      </dgm:t>
    </dgm:pt>
    <dgm:pt modelId="{B03AAEA5-0FC2-425F-8882-1050A1D96C4D}" type="sibTrans" cxnId="{C77F9635-F81C-48E6-85D3-247FBA296E9C}">
      <dgm:prSet/>
      <dgm:spPr/>
      <dgm:t>
        <a:bodyPr/>
        <a:lstStyle/>
        <a:p>
          <a:endParaRPr lang="uk-UA"/>
        </a:p>
      </dgm:t>
    </dgm:pt>
    <dgm:pt modelId="{C99F760E-0546-4552-AF3B-AC3E72428894}">
      <dgm:prSet/>
      <dgm:spPr/>
      <dgm:t>
        <a:bodyPr/>
        <a:lstStyle/>
        <a:p>
          <a:pPr rtl="0"/>
          <a:r>
            <a:rPr lang="uk-UA" b="1" i="1" dirty="0" smtClean="0"/>
            <a:t>2) </a:t>
          </a:r>
          <a:r>
            <a:rPr lang="uk-UA" b="1" i="1" dirty="0" smtClean="0">
              <a:solidFill>
                <a:srgbClr val="FFFF00"/>
              </a:solidFill>
            </a:rPr>
            <a:t>підготовка законопроекту </a:t>
          </a:r>
          <a:r>
            <a:rPr lang="uk-UA" b="1" i="1" dirty="0" smtClean="0"/>
            <a:t>до розгляду Верховною Радою</a:t>
          </a:r>
          <a:endParaRPr lang="uk-UA" dirty="0"/>
        </a:p>
      </dgm:t>
    </dgm:pt>
    <dgm:pt modelId="{A8417899-5869-4C4C-B156-01851BE887FF}" type="parTrans" cxnId="{5AD1CC39-8C35-4DA8-B8C3-E6F2635F7F09}">
      <dgm:prSet/>
      <dgm:spPr/>
      <dgm:t>
        <a:bodyPr/>
        <a:lstStyle/>
        <a:p>
          <a:endParaRPr lang="uk-UA"/>
        </a:p>
      </dgm:t>
    </dgm:pt>
    <dgm:pt modelId="{1A4C9B51-D499-4ABE-90D8-B6C6819B4AA9}" type="sibTrans" cxnId="{5AD1CC39-8C35-4DA8-B8C3-E6F2635F7F09}">
      <dgm:prSet/>
      <dgm:spPr/>
      <dgm:t>
        <a:bodyPr/>
        <a:lstStyle/>
        <a:p>
          <a:endParaRPr lang="uk-UA"/>
        </a:p>
      </dgm:t>
    </dgm:pt>
    <dgm:pt modelId="{B5E817A3-9069-4CA4-8C82-AC7BCD592789}">
      <dgm:prSet/>
      <dgm:spPr/>
      <dgm:t>
        <a:bodyPr/>
        <a:lstStyle/>
        <a:p>
          <a:pPr rtl="0"/>
          <a:r>
            <a:rPr lang="uk-UA" b="1" i="1" dirty="0" smtClean="0"/>
            <a:t>3) </a:t>
          </a:r>
          <a:r>
            <a:rPr lang="uk-UA" b="1" i="1" dirty="0" smtClean="0">
              <a:solidFill>
                <a:srgbClr val="FFFF00"/>
              </a:solidFill>
            </a:rPr>
            <a:t>розгляд і обговорення законопроекту </a:t>
          </a:r>
          <a:r>
            <a:rPr lang="ru-RU" b="1" i="1" dirty="0" smtClean="0"/>
            <a:t>Верховною Радою </a:t>
          </a:r>
          <a:r>
            <a:rPr lang="ru-RU" b="1" i="1" dirty="0" err="1" smtClean="0"/>
            <a:t>України</a:t>
          </a:r>
          <a:r>
            <a:rPr lang="ru-RU" b="1" i="1" dirty="0" smtClean="0"/>
            <a:t> на </a:t>
          </a:r>
          <a:r>
            <a:rPr lang="ru-RU" b="1" i="1" dirty="0" err="1" smtClean="0"/>
            <a:t>пленарних</a:t>
          </a:r>
          <a:r>
            <a:rPr lang="ru-RU" b="1" i="1" dirty="0" smtClean="0"/>
            <a:t> </a:t>
          </a:r>
          <a:r>
            <a:rPr lang="ru-RU" b="1" i="1" dirty="0" err="1" smtClean="0"/>
            <a:t>засіданнях</a:t>
          </a:r>
          <a:r>
            <a:rPr lang="ru-RU" b="1" i="1" dirty="0" smtClean="0"/>
            <a:t>, як правило, в </a:t>
          </a:r>
          <a:r>
            <a:rPr lang="ru-RU" b="1" i="1" dirty="0" err="1" smtClean="0"/>
            <a:t>першому</a:t>
          </a:r>
          <a:r>
            <a:rPr lang="ru-RU" b="1" i="1" dirty="0" smtClean="0"/>
            <a:t>, другому і </a:t>
          </a:r>
          <a:r>
            <a:rPr lang="ru-RU" b="1" i="1" dirty="0" err="1" smtClean="0"/>
            <a:t>третьому</a:t>
          </a:r>
          <a:r>
            <a:rPr lang="ru-RU" b="1" i="1" dirty="0" smtClean="0"/>
            <a:t> </a:t>
          </a:r>
          <a:r>
            <a:rPr lang="ru-RU" b="1" i="1" dirty="0" err="1" smtClean="0"/>
            <a:t>читаннях</a:t>
          </a:r>
          <a:endParaRPr lang="uk-UA" dirty="0"/>
        </a:p>
      </dgm:t>
    </dgm:pt>
    <dgm:pt modelId="{CEB45C7F-4E5A-4EF5-904E-79483E3E9603}" type="parTrans" cxnId="{E005AF3F-C0E6-4B01-BCC7-61669E8A2FA5}">
      <dgm:prSet/>
      <dgm:spPr/>
      <dgm:t>
        <a:bodyPr/>
        <a:lstStyle/>
        <a:p>
          <a:endParaRPr lang="uk-UA"/>
        </a:p>
      </dgm:t>
    </dgm:pt>
    <dgm:pt modelId="{AD864B87-C237-4D8B-8018-4F2DCF2445A1}" type="sibTrans" cxnId="{E005AF3F-C0E6-4B01-BCC7-61669E8A2FA5}">
      <dgm:prSet/>
      <dgm:spPr/>
      <dgm:t>
        <a:bodyPr/>
        <a:lstStyle/>
        <a:p>
          <a:endParaRPr lang="uk-UA"/>
        </a:p>
      </dgm:t>
    </dgm:pt>
    <dgm:pt modelId="{94209EC6-5409-47AE-970B-19D69F200D5E}">
      <dgm:prSet/>
      <dgm:spPr/>
      <dgm:t>
        <a:bodyPr/>
        <a:lstStyle/>
        <a:p>
          <a:pPr rtl="0"/>
          <a:r>
            <a:rPr lang="uk-UA" b="1" i="1" dirty="0" smtClean="0"/>
            <a:t>4) </a:t>
          </a:r>
          <a:r>
            <a:rPr lang="uk-UA" b="1" i="1" dirty="0" smtClean="0">
              <a:solidFill>
                <a:srgbClr val="FFFF00"/>
              </a:solidFill>
            </a:rPr>
            <a:t>ухвалення закону </a:t>
          </a:r>
          <a:r>
            <a:rPr lang="ru-RU" b="1" i="1" dirty="0" smtClean="0"/>
            <a:t>простою </a:t>
          </a:r>
          <a:r>
            <a:rPr lang="ru-RU" b="1" i="1" dirty="0" err="1" smtClean="0"/>
            <a:t>або</a:t>
          </a:r>
          <a:r>
            <a:rPr lang="ru-RU" b="1" i="1" dirty="0" smtClean="0"/>
            <a:t> </a:t>
          </a:r>
          <a:r>
            <a:rPr lang="ru-RU" b="1" i="1" dirty="0" err="1" smtClean="0"/>
            <a:t>кваліфікованою</a:t>
          </a:r>
          <a:r>
            <a:rPr lang="ru-RU" b="1" i="1" dirty="0" smtClean="0"/>
            <a:t> </a:t>
          </a:r>
          <a:r>
            <a:rPr lang="ru-RU" b="1" i="1" dirty="0" err="1" smtClean="0"/>
            <a:t>більшістю</a:t>
          </a:r>
          <a:r>
            <a:rPr lang="ru-RU" b="1" i="1" dirty="0" smtClean="0"/>
            <a:t> (2/3) </a:t>
          </a:r>
          <a:r>
            <a:rPr lang="ru-RU" b="1" i="1" dirty="0" err="1" smtClean="0"/>
            <a:t>голосів</a:t>
          </a:r>
          <a:r>
            <a:rPr lang="ru-RU" b="1" i="1" dirty="0" smtClean="0"/>
            <a:t> </a:t>
          </a:r>
          <a:r>
            <a:rPr lang="ru-RU" b="1" i="1" dirty="0" err="1" smtClean="0"/>
            <a:t>народних</a:t>
          </a:r>
          <a:r>
            <a:rPr lang="ru-RU" b="1" i="1" dirty="0" smtClean="0"/>
            <a:t> </a:t>
          </a:r>
          <a:r>
            <a:rPr lang="ru-RU" b="1" i="1" dirty="0" err="1" smtClean="0"/>
            <a:t>депутатів</a:t>
          </a:r>
          <a:endParaRPr lang="uk-UA" dirty="0"/>
        </a:p>
      </dgm:t>
    </dgm:pt>
    <dgm:pt modelId="{12B31C25-4AF0-4D83-8928-DDD1281D7A6A}" type="parTrans" cxnId="{1E1D8269-2D32-47AB-99C6-251385F50F7C}">
      <dgm:prSet/>
      <dgm:spPr/>
      <dgm:t>
        <a:bodyPr/>
        <a:lstStyle/>
        <a:p>
          <a:endParaRPr lang="uk-UA"/>
        </a:p>
      </dgm:t>
    </dgm:pt>
    <dgm:pt modelId="{B132A81C-AA56-471E-B84B-CCB7A9D6D69E}" type="sibTrans" cxnId="{1E1D8269-2D32-47AB-99C6-251385F50F7C}">
      <dgm:prSet/>
      <dgm:spPr/>
      <dgm:t>
        <a:bodyPr/>
        <a:lstStyle/>
        <a:p>
          <a:endParaRPr lang="uk-UA"/>
        </a:p>
      </dgm:t>
    </dgm:pt>
    <dgm:pt modelId="{04DEF8EE-C3BA-437E-A70E-53C00147D82C}">
      <dgm:prSet/>
      <dgm:spPr/>
      <dgm:t>
        <a:bodyPr/>
        <a:lstStyle/>
        <a:p>
          <a:pPr rtl="0"/>
          <a:r>
            <a:rPr lang="uk-UA" b="1" i="1" dirty="0" smtClean="0"/>
            <a:t>5) </a:t>
          </a:r>
          <a:r>
            <a:rPr lang="uk-UA" b="1" i="1" dirty="0" smtClean="0">
              <a:solidFill>
                <a:srgbClr val="FFFF00"/>
              </a:solidFill>
            </a:rPr>
            <a:t>підписання закону главою держави </a:t>
          </a:r>
          <a:r>
            <a:rPr lang="uk-UA" b="1" i="1" dirty="0" smtClean="0"/>
            <a:t>(упродовж 15 днів або ж президент повертає його на повторний розгляд) </a:t>
          </a:r>
          <a:endParaRPr lang="uk-UA" dirty="0"/>
        </a:p>
      </dgm:t>
    </dgm:pt>
    <dgm:pt modelId="{AB0A3DAD-7820-4169-829F-E72C370995EE}" type="parTrans" cxnId="{C5D9AAB4-B689-45D3-AB9F-A8F05E7F7927}">
      <dgm:prSet/>
      <dgm:spPr/>
      <dgm:t>
        <a:bodyPr/>
        <a:lstStyle/>
        <a:p>
          <a:endParaRPr lang="uk-UA"/>
        </a:p>
      </dgm:t>
    </dgm:pt>
    <dgm:pt modelId="{D56B293F-BAFD-4AFA-A0D3-0D5895A2EE75}" type="sibTrans" cxnId="{C5D9AAB4-B689-45D3-AB9F-A8F05E7F7927}">
      <dgm:prSet/>
      <dgm:spPr/>
      <dgm:t>
        <a:bodyPr/>
        <a:lstStyle/>
        <a:p>
          <a:endParaRPr lang="uk-UA"/>
        </a:p>
      </dgm:t>
    </dgm:pt>
    <dgm:pt modelId="{FF62F878-7390-4BD7-A4BA-04E0BEA28B31}">
      <dgm:prSet/>
      <dgm:spPr/>
      <dgm:t>
        <a:bodyPr/>
        <a:lstStyle/>
        <a:p>
          <a:pPr rtl="0"/>
          <a:r>
            <a:rPr lang="uk-UA" b="1" i="1" dirty="0" smtClean="0"/>
            <a:t>6) </a:t>
          </a:r>
          <a:r>
            <a:rPr lang="uk-UA" b="1" i="1" dirty="0" smtClean="0">
              <a:solidFill>
                <a:srgbClr val="FFFF00"/>
              </a:solidFill>
            </a:rPr>
            <a:t>обнародування закону </a:t>
          </a:r>
          <a:r>
            <a:rPr lang="uk-UA" b="1" i="1" dirty="0" smtClean="0"/>
            <a:t>в офіційних друкованих виданнях</a:t>
          </a:r>
          <a:endParaRPr lang="uk-UA" b="1" i="1" dirty="0"/>
        </a:p>
      </dgm:t>
    </dgm:pt>
    <dgm:pt modelId="{BC01C7C1-37CF-43A6-8ED0-7D6458AC034D}" type="parTrans" cxnId="{1AF0B885-5EE8-446C-9938-FBAE56393748}">
      <dgm:prSet/>
      <dgm:spPr/>
      <dgm:t>
        <a:bodyPr/>
        <a:lstStyle/>
        <a:p>
          <a:endParaRPr lang="uk-UA"/>
        </a:p>
      </dgm:t>
    </dgm:pt>
    <dgm:pt modelId="{B0CB98A3-8F74-4444-A8A4-00DFA91C4BBF}" type="sibTrans" cxnId="{1AF0B885-5EE8-446C-9938-FBAE56393748}">
      <dgm:prSet/>
      <dgm:spPr/>
      <dgm:t>
        <a:bodyPr/>
        <a:lstStyle/>
        <a:p>
          <a:endParaRPr lang="uk-UA"/>
        </a:p>
      </dgm:t>
    </dgm:pt>
    <dgm:pt modelId="{3635C168-A920-4998-A93F-2827147B6F74}">
      <dgm:prSet/>
      <dgm:spPr/>
      <dgm:t>
        <a:bodyPr/>
        <a:lstStyle/>
        <a:p>
          <a:pPr rtl="0"/>
          <a:r>
            <a:rPr lang="uk-UA" b="1" i="1" dirty="0" smtClean="0"/>
            <a:t>7) </a:t>
          </a:r>
          <a:r>
            <a:rPr lang="uk-UA" b="1" i="1" dirty="0" smtClean="0">
              <a:solidFill>
                <a:srgbClr val="FFFF00"/>
              </a:solidFill>
            </a:rPr>
            <a:t>набрання законом чинності</a:t>
          </a:r>
          <a:r>
            <a:rPr lang="uk-UA" i="1" dirty="0" smtClean="0">
              <a:solidFill>
                <a:srgbClr val="FFFF00"/>
              </a:solidFill>
            </a:rPr>
            <a:t> </a:t>
          </a:r>
          <a:r>
            <a:rPr lang="uk-UA" i="1" dirty="0" smtClean="0"/>
            <a:t>- через 10 днів з дня його офіційного опри­люднення, якщо інше на передбачене самим законом, але не раніше дня опублікування.</a:t>
          </a:r>
          <a:endParaRPr lang="uk-UA" i="1" dirty="0"/>
        </a:p>
      </dgm:t>
    </dgm:pt>
    <dgm:pt modelId="{26991517-1CC9-4CC0-AC88-E2CB35E23AFF}" type="parTrans" cxnId="{46CD7506-D5EE-4155-9D01-1B55DDC6C2AE}">
      <dgm:prSet/>
      <dgm:spPr/>
      <dgm:t>
        <a:bodyPr/>
        <a:lstStyle/>
        <a:p>
          <a:endParaRPr lang="uk-UA"/>
        </a:p>
      </dgm:t>
    </dgm:pt>
    <dgm:pt modelId="{A92DADB4-84B4-4CD1-AE80-23C9428F6B3D}" type="sibTrans" cxnId="{46CD7506-D5EE-4155-9D01-1B55DDC6C2AE}">
      <dgm:prSet/>
      <dgm:spPr/>
      <dgm:t>
        <a:bodyPr/>
        <a:lstStyle/>
        <a:p>
          <a:endParaRPr lang="uk-UA"/>
        </a:p>
      </dgm:t>
    </dgm:pt>
    <dgm:pt modelId="{C110D2AF-7181-47DC-BC0D-37F1D8EA4C84}" type="pres">
      <dgm:prSet presAssocID="{65BA6BAC-2843-44E5-B810-45B0C199DE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B7A5004-FB5D-4636-8957-D459EC0A6A6D}" type="pres">
      <dgm:prSet presAssocID="{0341F441-E1A6-44A5-8303-17E0736E157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05E1E8-1369-47D3-8613-A4990ED47BF5}" type="pres">
      <dgm:prSet presAssocID="{B03AAEA5-0FC2-425F-8882-1050A1D96C4D}" presName="spacer" presStyleCnt="0"/>
      <dgm:spPr/>
    </dgm:pt>
    <dgm:pt modelId="{9171339C-A949-4DEA-B994-48AEFAB9CE00}" type="pres">
      <dgm:prSet presAssocID="{C99F760E-0546-4552-AF3B-AC3E7242889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22C7BD-1D76-4310-963E-8DEE0F9370EF}" type="pres">
      <dgm:prSet presAssocID="{1A4C9B51-D499-4ABE-90D8-B6C6819B4AA9}" presName="spacer" presStyleCnt="0"/>
      <dgm:spPr/>
    </dgm:pt>
    <dgm:pt modelId="{9CAA04C4-0FB0-45D9-912F-A030E5550621}" type="pres">
      <dgm:prSet presAssocID="{B5E817A3-9069-4CA4-8C82-AC7BCD592789}" presName="parentText" presStyleLbl="node1" presStyleIdx="2" presStyleCnt="7" custLinFactNeighborX="-132" custLinFactNeighborY="-804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4D8524-4D79-4166-ADE3-DAB98014412E}" type="pres">
      <dgm:prSet presAssocID="{AD864B87-C237-4D8B-8018-4F2DCF2445A1}" presName="spacer" presStyleCnt="0"/>
      <dgm:spPr/>
    </dgm:pt>
    <dgm:pt modelId="{0FFE8E6D-070F-49D6-80B0-650B0285D321}" type="pres">
      <dgm:prSet presAssocID="{94209EC6-5409-47AE-970B-19D69F200D5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5F39AB-498D-479E-BC94-41207952DE02}" type="pres">
      <dgm:prSet presAssocID="{B132A81C-AA56-471E-B84B-CCB7A9D6D69E}" presName="spacer" presStyleCnt="0"/>
      <dgm:spPr/>
    </dgm:pt>
    <dgm:pt modelId="{082BD01E-FA63-4742-8069-17AC410A8B14}" type="pres">
      <dgm:prSet presAssocID="{04DEF8EE-C3BA-437E-A70E-53C00147D82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6FC34E-A1C1-45F1-9AB2-D94CA55C00CA}" type="pres">
      <dgm:prSet presAssocID="{D56B293F-BAFD-4AFA-A0D3-0D5895A2EE75}" presName="spacer" presStyleCnt="0"/>
      <dgm:spPr/>
    </dgm:pt>
    <dgm:pt modelId="{95E9108E-307B-4DBB-B5C4-80A79880717A}" type="pres">
      <dgm:prSet presAssocID="{FF62F878-7390-4BD7-A4BA-04E0BEA28B3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2A76FE-72C5-427C-A249-9E2E150DBDF5}" type="pres">
      <dgm:prSet presAssocID="{B0CB98A3-8F74-4444-A8A4-00DFA91C4BBF}" presName="spacer" presStyleCnt="0"/>
      <dgm:spPr/>
    </dgm:pt>
    <dgm:pt modelId="{D6032131-BBBB-459D-B7F1-1C6AD6C9148A}" type="pres">
      <dgm:prSet presAssocID="{3635C168-A920-4998-A93F-2827147B6F7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1006372-7861-4524-B843-0CD816437096}" type="presOf" srcId="{FF62F878-7390-4BD7-A4BA-04E0BEA28B31}" destId="{95E9108E-307B-4DBB-B5C4-80A79880717A}" srcOrd="0" destOrd="0" presId="urn:microsoft.com/office/officeart/2005/8/layout/vList2"/>
    <dgm:cxn modelId="{1AF0B885-5EE8-446C-9938-FBAE56393748}" srcId="{65BA6BAC-2843-44E5-B810-45B0C199DEE3}" destId="{FF62F878-7390-4BD7-A4BA-04E0BEA28B31}" srcOrd="5" destOrd="0" parTransId="{BC01C7C1-37CF-43A6-8ED0-7D6458AC034D}" sibTransId="{B0CB98A3-8F74-4444-A8A4-00DFA91C4BBF}"/>
    <dgm:cxn modelId="{C77F9635-F81C-48E6-85D3-247FBA296E9C}" srcId="{65BA6BAC-2843-44E5-B810-45B0C199DEE3}" destId="{0341F441-E1A6-44A5-8303-17E0736E1573}" srcOrd="0" destOrd="0" parTransId="{6F6E4280-5DD4-4A2E-A867-3CA564A878FD}" sibTransId="{B03AAEA5-0FC2-425F-8882-1050A1D96C4D}"/>
    <dgm:cxn modelId="{E005AF3F-C0E6-4B01-BCC7-61669E8A2FA5}" srcId="{65BA6BAC-2843-44E5-B810-45B0C199DEE3}" destId="{B5E817A3-9069-4CA4-8C82-AC7BCD592789}" srcOrd="2" destOrd="0" parTransId="{CEB45C7F-4E5A-4EF5-904E-79483E3E9603}" sibTransId="{AD864B87-C237-4D8B-8018-4F2DCF2445A1}"/>
    <dgm:cxn modelId="{2290A043-F8BF-4462-B9F8-F78B1FDAE582}" type="presOf" srcId="{04DEF8EE-C3BA-437E-A70E-53C00147D82C}" destId="{082BD01E-FA63-4742-8069-17AC410A8B14}" srcOrd="0" destOrd="0" presId="urn:microsoft.com/office/officeart/2005/8/layout/vList2"/>
    <dgm:cxn modelId="{1E1D8269-2D32-47AB-99C6-251385F50F7C}" srcId="{65BA6BAC-2843-44E5-B810-45B0C199DEE3}" destId="{94209EC6-5409-47AE-970B-19D69F200D5E}" srcOrd="3" destOrd="0" parTransId="{12B31C25-4AF0-4D83-8928-DDD1281D7A6A}" sibTransId="{B132A81C-AA56-471E-B84B-CCB7A9D6D69E}"/>
    <dgm:cxn modelId="{CF882CBF-3D1A-4A37-A5AE-C353EA7EF9FB}" type="presOf" srcId="{B5E817A3-9069-4CA4-8C82-AC7BCD592789}" destId="{9CAA04C4-0FB0-45D9-912F-A030E5550621}" srcOrd="0" destOrd="0" presId="urn:microsoft.com/office/officeart/2005/8/layout/vList2"/>
    <dgm:cxn modelId="{5AD1CC39-8C35-4DA8-B8C3-E6F2635F7F09}" srcId="{65BA6BAC-2843-44E5-B810-45B0C199DEE3}" destId="{C99F760E-0546-4552-AF3B-AC3E72428894}" srcOrd="1" destOrd="0" parTransId="{A8417899-5869-4C4C-B156-01851BE887FF}" sibTransId="{1A4C9B51-D499-4ABE-90D8-B6C6819B4AA9}"/>
    <dgm:cxn modelId="{E9863177-FB80-4322-AB21-2C8F6AA4FCEC}" type="presOf" srcId="{94209EC6-5409-47AE-970B-19D69F200D5E}" destId="{0FFE8E6D-070F-49D6-80B0-650B0285D321}" srcOrd="0" destOrd="0" presId="urn:microsoft.com/office/officeart/2005/8/layout/vList2"/>
    <dgm:cxn modelId="{C2C8784C-57C4-457C-9476-B63E1109EABF}" type="presOf" srcId="{3635C168-A920-4998-A93F-2827147B6F74}" destId="{D6032131-BBBB-459D-B7F1-1C6AD6C9148A}" srcOrd="0" destOrd="0" presId="urn:microsoft.com/office/officeart/2005/8/layout/vList2"/>
    <dgm:cxn modelId="{DFDCBEF0-3C9A-403E-8FED-2764147CD426}" type="presOf" srcId="{65BA6BAC-2843-44E5-B810-45B0C199DEE3}" destId="{C110D2AF-7181-47DC-BC0D-37F1D8EA4C84}" srcOrd="0" destOrd="0" presId="urn:microsoft.com/office/officeart/2005/8/layout/vList2"/>
    <dgm:cxn modelId="{46CD7506-D5EE-4155-9D01-1B55DDC6C2AE}" srcId="{65BA6BAC-2843-44E5-B810-45B0C199DEE3}" destId="{3635C168-A920-4998-A93F-2827147B6F74}" srcOrd="6" destOrd="0" parTransId="{26991517-1CC9-4CC0-AC88-E2CB35E23AFF}" sibTransId="{A92DADB4-84B4-4CD1-AE80-23C9428F6B3D}"/>
    <dgm:cxn modelId="{56F68458-2C68-43A7-930E-614B3E66E41A}" type="presOf" srcId="{C99F760E-0546-4552-AF3B-AC3E72428894}" destId="{9171339C-A949-4DEA-B994-48AEFAB9CE00}" srcOrd="0" destOrd="0" presId="urn:microsoft.com/office/officeart/2005/8/layout/vList2"/>
    <dgm:cxn modelId="{C5D9AAB4-B689-45D3-AB9F-A8F05E7F7927}" srcId="{65BA6BAC-2843-44E5-B810-45B0C199DEE3}" destId="{04DEF8EE-C3BA-437E-A70E-53C00147D82C}" srcOrd="4" destOrd="0" parTransId="{AB0A3DAD-7820-4169-829F-E72C370995EE}" sibTransId="{D56B293F-BAFD-4AFA-A0D3-0D5895A2EE75}"/>
    <dgm:cxn modelId="{EED001FE-5619-4A25-892E-D52F6FF2C49D}" type="presOf" srcId="{0341F441-E1A6-44A5-8303-17E0736E1573}" destId="{AB7A5004-FB5D-4636-8957-D459EC0A6A6D}" srcOrd="0" destOrd="0" presId="urn:microsoft.com/office/officeart/2005/8/layout/vList2"/>
    <dgm:cxn modelId="{221D4356-A902-4CC1-8512-A5741B9C6605}" type="presParOf" srcId="{C110D2AF-7181-47DC-BC0D-37F1D8EA4C84}" destId="{AB7A5004-FB5D-4636-8957-D459EC0A6A6D}" srcOrd="0" destOrd="0" presId="urn:microsoft.com/office/officeart/2005/8/layout/vList2"/>
    <dgm:cxn modelId="{BEC0DA96-E5DA-4133-944A-C8C47737EAC1}" type="presParOf" srcId="{C110D2AF-7181-47DC-BC0D-37F1D8EA4C84}" destId="{1905E1E8-1369-47D3-8613-A4990ED47BF5}" srcOrd="1" destOrd="0" presId="urn:microsoft.com/office/officeart/2005/8/layout/vList2"/>
    <dgm:cxn modelId="{A3AB610A-8B56-46D3-A0F4-F16EB60EB496}" type="presParOf" srcId="{C110D2AF-7181-47DC-BC0D-37F1D8EA4C84}" destId="{9171339C-A949-4DEA-B994-48AEFAB9CE00}" srcOrd="2" destOrd="0" presId="urn:microsoft.com/office/officeart/2005/8/layout/vList2"/>
    <dgm:cxn modelId="{760BAC58-2160-4EDF-AD80-0F7E15FD9D2D}" type="presParOf" srcId="{C110D2AF-7181-47DC-BC0D-37F1D8EA4C84}" destId="{C922C7BD-1D76-4310-963E-8DEE0F9370EF}" srcOrd="3" destOrd="0" presId="urn:microsoft.com/office/officeart/2005/8/layout/vList2"/>
    <dgm:cxn modelId="{6101735A-AE77-4B58-9E73-EC930D27536F}" type="presParOf" srcId="{C110D2AF-7181-47DC-BC0D-37F1D8EA4C84}" destId="{9CAA04C4-0FB0-45D9-912F-A030E5550621}" srcOrd="4" destOrd="0" presId="urn:microsoft.com/office/officeart/2005/8/layout/vList2"/>
    <dgm:cxn modelId="{C8B4DB47-D7CA-48EA-9268-7DFA807F1BA3}" type="presParOf" srcId="{C110D2AF-7181-47DC-BC0D-37F1D8EA4C84}" destId="{774D8524-4D79-4166-ADE3-DAB98014412E}" srcOrd="5" destOrd="0" presId="urn:microsoft.com/office/officeart/2005/8/layout/vList2"/>
    <dgm:cxn modelId="{38F06EC4-9380-45A0-A091-2BC6964F7856}" type="presParOf" srcId="{C110D2AF-7181-47DC-BC0D-37F1D8EA4C84}" destId="{0FFE8E6D-070F-49D6-80B0-650B0285D321}" srcOrd="6" destOrd="0" presId="urn:microsoft.com/office/officeart/2005/8/layout/vList2"/>
    <dgm:cxn modelId="{C54DE8C0-4965-4B1A-89C0-BEBD29725542}" type="presParOf" srcId="{C110D2AF-7181-47DC-BC0D-37F1D8EA4C84}" destId="{3E5F39AB-498D-479E-BC94-41207952DE02}" srcOrd="7" destOrd="0" presId="urn:microsoft.com/office/officeart/2005/8/layout/vList2"/>
    <dgm:cxn modelId="{2BCC0C02-9651-4A45-9EE6-039B1C3ACC71}" type="presParOf" srcId="{C110D2AF-7181-47DC-BC0D-37F1D8EA4C84}" destId="{082BD01E-FA63-4742-8069-17AC410A8B14}" srcOrd="8" destOrd="0" presId="urn:microsoft.com/office/officeart/2005/8/layout/vList2"/>
    <dgm:cxn modelId="{493DE4FE-9D5B-4A8C-B768-1F6C5417FF4B}" type="presParOf" srcId="{C110D2AF-7181-47DC-BC0D-37F1D8EA4C84}" destId="{CD6FC34E-A1C1-45F1-9AB2-D94CA55C00CA}" srcOrd="9" destOrd="0" presId="urn:microsoft.com/office/officeart/2005/8/layout/vList2"/>
    <dgm:cxn modelId="{DCAD056B-F14F-4821-8C7E-481C32210484}" type="presParOf" srcId="{C110D2AF-7181-47DC-BC0D-37F1D8EA4C84}" destId="{95E9108E-307B-4DBB-B5C4-80A79880717A}" srcOrd="10" destOrd="0" presId="urn:microsoft.com/office/officeart/2005/8/layout/vList2"/>
    <dgm:cxn modelId="{1F27AC51-D417-4CD0-9475-EB43B6F54381}" type="presParOf" srcId="{C110D2AF-7181-47DC-BC0D-37F1D8EA4C84}" destId="{8F2A76FE-72C5-427C-A249-9E2E150DBDF5}" srcOrd="11" destOrd="0" presId="urn:microsoft.com/office/officeart/2005/8/layout/vList2"/>
    <dgm:cxn modelId="{E29CE0FD-0C8B-42F9-A640-43315259F238}" type="presParOf" srcId="{C110D2AF-7181-47DC-BC0D-37F1D8EA4C84}" destId="{D6032131-BBBB-459D-B7F1-1C6AD6C9148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7009BF-FCB7-4B85-960E-305B0DD4809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4C60043-3028-470A-88D5-B8CA22DD5903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Форма </a:t>
          </a:r>
          <a:r>
            <a:rPr lang="uk-UA" b="1" dirty="0" smtClean="0">
              <a:solidFill>
                <a:srgbClr val="FF0000"/>
              </a:solidFill>
            </a:rPr>
            <a:t>держави</a:t>
          </a:r>
          <a:endParaRPr lang="uk-UA" dirty="0"/>
        </a:p>
      </dgm:t>
    </dgm:pt>
    <dgm:pt modelId="{72FA7AAC-6BA0-4EC3-BD0A-9F85F3F577A2}" type="parTrans" cxnId="{3F347FBB-81A7-4E2C-8CFE-3FD52C2D3666}">
      <dgm:prSet/>
      <dgm:spPr/>
      <dgm:t>
        <a:bodyPr/>
        <a:lstStyle/>
        <a:p>
          <a:endParaRPr lang="uk-UA"/>
        </a:p>
      </dgm:t>
    </dgm:pt>
    <dgm:pt modelId="{9AE49CB8-014F-4D65-9C59-91E12F8DBD65}" type="sibTrans" cxnId="{3F347FBB-81A7-4E2C-8CFE-3FD52C2D3666}">
      <dgm:prSet/>
      <dgm:spPr/>
      <dgm:t>
        <a:bodyPr/>
        <a:lstStyle/>
        <a:p>
          <a:endParaRPr lang="uk-UA"/>
        </a:p>
      </dgm:t>
    </dgm:pt>
    <dgm:pt modelId="{FAB3C122-FC8D-4774-BD73-DDA7C660A03A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uk-UA" sz="2800" b="1" cap="none" spc="0" dirty="0" smtClean="0">
              <a:ln w="10541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rPr>
            <a:t>форма </a:t>
          </a:r>
          <a:r>
            <a:rPr lang="uk-UA" sz="2500" b="1" cap="none" spc="0" dirty="0" err="1" smtClean="0">
              <a:ln w="10541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rPr>
            <a:t>територіаль-ного</a:t>
          </a:r>
          <a:r>
            <a:rPr lang="uk-UA" sz="2500" b="1" cap="none" spc="0" dirty="0" smtClean="0">
              <a:ln w="10541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rPr>
            <a:t> </a:t>
          </a:r>
          <a:r>
            <a:rPr lang="uk-UA" sz="2500" b="1" u="none" cap="none" spc="0" dirty="0" smtClean="0">
              <a:ln w="10541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rPr>
            <a:t>устрою</a:t>
          </a:r>
          <a:endParaRPr lang="uk-UA" sz="2500" b="1" u="none" cap="none" spc="0" dirty="0">
            <a:ln w="10541" cmpd="sng">
              <a:noFill/>
              <a:prstDash val="solid"/>
            </a:ln>
            <a:solidFill>
              <a:schemeClr val="accent2">
                <a:lumMod val="50000"/>
              </a:schemeClr>
            </a:solidFill>
            <a:effectLst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3CEE5DB-6A68-4BC6-809A-B4BDAD743D19}" type="parTrans" cxnId="{CBF75F1A-5501-40CB-8323-6979692BA2E1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/>
        </a:p>
      </dgm:t>
    </dgm:pt>
    <dgm:pt modelId="{DF175256-D9C0-48D1-8EB7-ED9B3D92F39F}" type="sibTrans" cxnId="{CBF75F1A-5501-40CB-8323-6979692BA2E1}">
      <dgm:prSet/>
      <dgm:spPr/>
      <dgm:t>
        <a:bodyPr/>
        <a:lstStyle/>
        <a:p>
          <a:endParaRPr lang="uk-UA"/>
        </a:p>
      </dgm:t>
    </dgm:pt>
    <dgm:pt modelId="{D707B6C0-37B5-4B8D-87B0-A8D73E0471EE}">
      <dgm:prSet phldrT="[Текст]" custT="1"/>
      <dgm:spPr>
        <a:solidFill>
          <a:schemeClr val="bg2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uk-UA" sz="2800" b="1" dirty="0" smtClean="0">
              <a:solidFill>
                <a:schemeClr val="accent2">
                  <a:lumMod val="50000"/>
                </a:schemeClr>
              </a:solidFill>
            </a:rPr>
            <a:t>форма</a:t>
          </a:r>
          <a:r>
            <a:rPr lang="uk-UA" sz="2800" b="1" dirty="0" smtClean="0"/>
            <a:t> </a:t>
          </a:r>
          <a:r>
            <a:rPr lang="uk-UA" sz="2800" b="1" u="none" cap="none" spc="0" dirty="0" smtClean="0">
              <a:ln w="11430">
                <a:noFill/>
              </a:ln>
              <a:solidFill>
                <a:schemeClr val="accent2">
                  <a:lumMod val="50000"/>
                </a:schemeClr>
              </a:solidFill>
              <a:effectLst/>
            </a:rPr>
            <a:t>правління</a:t>
          </a:r>
        </a:p>
        <a:p>
          <a:endParaRPr lang="uk-UA" sz="800" b="1" u="none" cap="none" spc="0" dirty="0">
            <a:ln w="11430">
              <a:solidFill>
                <a:srgbClr val="C00000"/>
              </a:solidFill>
            </a:ln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FA270C2-DF01-4EBB-A205-E0EE5C65F9B9}" type="sibTrans" cxnId="{0EAE147B-0D08-4467-BDE0-B2ECA80804D8}">
      <dgm:prSet/>
      <dgm:spPr/>
      <dgm:t>
        <a:bodyPr/>
        <a:lstStyle/>
        <a:p>
          <a:endParaRPr lang="uk-UA"/>
        </a:p>
      </dgm:t>
    </dgm:pt>
    <dgm:pt modelId="{054EE2E9-6BA2-4846-8065-B92AD788E02C}" type="parTrans" cxnId="{0EAE147B-0D08-4467-BDE0-B2ECA80804D8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/>
        </a:p>
      </dgm:t>
    </dgm:pt>
    <dgm:pt modelId="{221CE966-2F2C-43B2-B2B5-3ED3A60E02C4}">
      <dgm:prSet custT="1"/>
      <dgm:spPr>
        <a:solidFill>
          <a:srgbClr val="FF0000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uk-UA" sz="2800" b="1" dirty="0" smtClean="0">
              <a:solidFill>
                <a:schemeClr val="accent2">
                  <a:lumMod val="50000"/>
                </a:schemeClr>
              </a:solidFill>
              <a:effectLst/>
            </a:rPr>
            <a:t>форма державного </a:t>
          </a:r>
          <a:r>
            <a:rPr lang="uk-UA" sz="2800" b="1" u="none" dirty="0" smtClean="0">
              <a:solidFill>
                <a:schemeClr val="accent2">
                  <a:lumMod val="50000"/>
                </a:schemeClr>
              </a:solidFill>
              <a:effectLst/>
            </a:rPr>
            <a:t>режиму</a:t>
          </a:r>
          <a:endParaRPr lang="uk-UA" sz="2800" b="1" u="none" dirty="0">
            <a:solidFill>
              <a:schemeClr val="accent2">
                <a:lumMod val="50000"/>
              </a:schemeClr>
            </a:solidFill>
            <a:effectLst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3120F4F5-462C-4FF3-90DF-7DEE6EE7D79F}" type="parTrans" cxnId="{7633718D-F572-4822-B40C-573A33EBDE60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/>
        </a:p>
      </dgm:t>
    </dgm:pt>
    <dgm:pt modelId="{00413DFE-B08F-476F-9A61-41B844804389}" type="sibTrans" cxnId="{7633718D-F572-4822-B40C-573A33EBDE60}">
      <dgm:prSet/>
      <dgm:spPr/>
      <dgm:t>
        <a:bodyPr/>
        <a:lstStyle/>
        <a:p>
          <a:endParaRPr lang="uk-UA"/>
        </a:p>
      </dgm:t>
    </dgm:pt>
    <dgm:pt modelId="{2257B092-565E-415C-B4A3-0FA3D16E68A0}" type="pres">
      <dgm:prSet presAssocID="{ED7009BF-FCB7-4B85-960E-305B0DD480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213B3286-3932-428B-8137-EA620F91B0C7}" type="pres">
      <dgm:prSet presAssocID="{34C60043-3028-470A-88D5-B8CA22DD5903}" presName="hierRoot1" presStyleCnt="0"/>
      <dgm:spPr/>
    </dgm:pt>
    <dgm:pt modelId="{D3D4728F-005B-4C27-8B46-3FC600133C5A}" type="pres">
      <dgm:prSet presAssocID="{34C60043-3028-470A-88D5-B8CA22DD5903}" presName="composite" presStyleCnt="0"/>
      <dgm:spPr/>
    </dgm:pt>
    <dgm:pt modelId="{076C3239-DAC9-44C4-AFEA-2B9B65FE0D2D}" type="pres">
      <dgm:prSet presAssocID="{34C60043-3028-470A-88D5-B8CA22DD5903}" presName="background" presStyleLbl="node0" presStyleIdx="0" presStyleCnt="1"/>
      <dgm:spPr/>
    </dgm:pt>
    <dgm:pt modelId="{E85C990E-72EF-4716-89D1-82270D74DB5C}" type="pres">
      <dgm:prSet presAssocID="{34C60043-3028-470A-88D5-B8CA22DD5903}" presName="text" presStyleLbl="fgAcc0" presStyleIdx="0" presStyleCnt="1" custScaleX="225928" custScaleY="9448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3FC85DE-4D6B-4FFB-8570-59361EC0F388}" type="pres">
      <dgm:prSet presAssocID="{34C60043-3028-470A-88D5-B8CA22DD5903}" presName="hierChild2" presStyleCnt="0"/>
      <dgm:spPr/>
    </dgm:pt>
    <dgm:pt modelId="{38CBEB2A-558E-4B05-9D2B-C50CC381D7A6}" type="pres">
      <dgm:prSet presAssocID="{054EE2E9-6BA2-4846-8065-B92AD788E02C}" presName="Name10" presStyleLbl="parChTrans1D2" presStyleIdx="0" presStyleCnt="3"/>
      <dgm:spPr/>
      <dgm:t>
        <a:bodyPr/>
        <a:lstStyle/>
        <a:p>
          <a:endParaRPr lang="uk-UA"/>
        </a:p>
      </dgm:t>
    </dgm:pt>
    <dgm:pt modelId="{63C76E22-1108-4003-A508-703B1B16792F}" type="pres">
      <dgm:prSet presAssocID="{D707B6C0-37B5-4B8D-87B0-A8D73E0471EE}" presName="hierRoot2" presStyleCnt="0"/>
      <dgm:spPr/>
    </dgm:pt>
    <dgm:pt modelId="{FAEAFDB7-8724-42D8-8C34-E2A28E850686}" type="pres">
      <dgm:prSet presAssocID="{D707B6C0-37B5-4B8D-87B0-A8D73E0471EE}" presName="composite2" presStyleCnt="0"/>
      <dgm:spPr/>
    </dgm:pt>
    <dgm:pt modelId="{50D8F3D5-3090-4335-8D4B-F1FB603BD0A3}" type="pres">
      <dgm:prSet presAssocID="{D707B6C0-37B5-4B8D-87B0-A8D73E0471EE}" presName="background2" presStyleLbl="node2" presStyleIdx="0" presStyleCnt="3"/>
      <dgm:spPr/>
    </dgm:pt>
    <dgm:pt modelId="{3D74B3EA-0C75-4E12-89D7-07087E48AE6D}" type="pres">
      <dgm:prSet presAssocID="{D707B6C0-37B5-4B8D-87B0-A8D73E0471EE}" presName="text2" presStyleLbl="fgAcc2" presStyleIdx="0" presStyleCnt="3" custScaleY="146061" custLinFactNeighborX="1792" custLinFactNeighborY="-89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483A9F1-78E0-4E0F-AAEF-A01B52067C1F}" type="pres">
      <dgm:prSet presAssocID="{D707B6C0-37B5-4B8D-87B0-A8D73E0471EE}" presName="hierChild3" presStyleCnt="0"/>
      <dgm:spPr/>
    </dgm:pt>
    <dgm:pt modelId="{88CC34A3-E43B-4C24-AE79-02462E1A24DC}" type="pres">
      <dgm:prSet presAssocID="{D3CEE5DB-6A68-4BC6-809A-B4BDAD743D19}" presName="Name10" presStyleLbl="parChTrans1D2" presStyleIdx="1" presStyleCnt="3"/>
      <dgm:spPr/>
      <dgm:t>
        <a:bodyPr/>
        <a:lstStyle/>
        <a:p>
          <a:endParaRPr lang="uk-UA"/>
        </a:p>
      </dgm:t>
    </dgm:pt>
    <dgm:pt modelId="{27540A84-A986-462A-A45B-0AA9793EFAC1}" type="pres">
      <dgm:prSet presAssocID="{FAB3C122-FC8D-4774-BD73-DDA7C660A03A}" presName="hierRoot2" presStyleCnt="0"/>
      <dgm:spPr/>
    </dgm:pt>
    <dgm:pt modelId="{BEADFB3C-5556-4676-A03C-494BAA53D8F1}" type="pres">
      <dgm:prSet presAssocID="{FAB3C122-FC8D-4774-BD73-DDA7C660A03A}" presName="composite2" presStyleCnt="0"/>
      <dgm:spPr/>
    </dgm:pt>
    <dgm:pt modelId="{37C14649-0D36-4593-A171-0A0E26710739}" type="pres">
      <dgm:prSet presAssocID="{FAB3C122-FC8D-4774-BD73-DDA7C660A03A}" presName="background2" presStyleLbl="node2" presStyleIdx="1" presStyleCnt="3"/>
      <dgm:spPr/>
    </dgm:pt>
    <dgm:pt modelId="{D72B284A-2FF3-4AE6-900F-B72CF06687C1}" type="pres">
      <dgm:prSet presAssocID="{FAB3C122-FC8D-4774-BD73-DDA7C660A03A}" presName="text2" presStyleLbl="fgAcc2" presStyleIdx="1" presStyleCnt="3" custScaleY="14546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45FC6A-8059-4297-BAE2-CFEEC37EE222}" type="pres">
      <dgm:prSet presAssocID="{FAB3C122-FC8D-4774-BD73-DDA7C660A03A}" presName="hierChild3" presStyleCnt="0"/>
      <dgm:spPr/>
    </dgm:pt>
    <dgm:pt modelId="{86C7AF01-FEFB-4957-84F1-C14462890BA9}" type="pres">
      <dgm:prSet presAssocID="{3120F4F5-462C-4FF3-90DF-7DEE6EE7D79F}" presName="Name10" presStyleLbl="parChTrans1D2" presStyleIdx="2" presStyleCnt="3"/>
      <dgm:spPr/>
      <dgm:t>
        <a:bodyPr/>
        <a:lstStyle/>
        <a:p>
          <a:endParaRPr lang="uk-UA"/>
        </a:p>
      </dgm:t>
    </dgm:pt>
    <dgm:pt modelId="{D9298D7E-0974-4143-B25B-6C208502D783}" type="pres">
      <dgm:prSet presAssocID="{221CE966-2F2C-43B2-B2B5-3ED3A60E02C4}" presName="hierRoot2" presStyleCnt="0"/>
      <dgm:spPr/>
    </dgm:pt>
    <dgm:pt modelId="{CE403AC4-9BB8-41B8-8244-9785A3FEA63D}" type="pres">
      <dgm:prSet presAssocID="{221CE966-2F2C-43B2-B2B5-3ED3A60E02C4}" presName="composite2" presStyleCnt="0"/>
      <dgm:spPr/>
    </dgm:pt>
    <dgm:pt modelId="{A69A2E29-AFB2-4BB5-A4EE-1F9325FCB940}" type="pres">
      <dgm:prSet presAssocID="{221CE966-2F2C-43B2-B2B5-3ED3A60E02C4}" presName="background2" presStyleLbl="node2" presStyleIdx="2" presStyleCnt="3"/>
      <dgm:spPr/>
    </dgm:pt>
    <dgm:pt modelId="{752E2818-37A0-4CDD-8B96-D2BA1D9C0EB2}" type="pres">
      <dgm:prSet presAssocID="{221CE966-2F2C-43B2-B2B5-3ED3A60E02C4}" presName="text2" presStyleLbl="fgAcc2" presStyleIdx="2" presStyleCnt="3" custScaleY="14606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FD759F0-BF8F-454C-AD94-1029BC1CCFA5}" type="pres">
      <dgm:prSet presAssocID="{221CE966-2F2C-43B2-B2B5-3ED3A60E02C4}" presName="hierChild3" presStyleCnt="0"/>
      <dgm:spPr/>
    </dgm:pt>
  </dgm:ptLst>
  <dgm:cxnLst>
    <dgm:cxn modelId="{70F102A2-AB3C-4279-A8AF-0C3C08EF17FD}" type="presOf" srcId="{ED7009BF-FCB7-4B85-960E-305B0DD4809A}" destId="{2257B092-565E-415C-B4A3-0FA3D16E68A0}" srcOrd="0" destOrd="0" presId="urn:microsoft.com/office/officeart/2005/8/layout/hierarchy1"/>
    <dgm:cxn modelId="{E2B2D7FC-214D-487A-80D7-0E937FB32DD1}" type="presOf" srcId="{221CE966-2F2C-43B2-B2B5-3ED3A60E02C4}" destId="{752E2818-37A0-4CDD-8B96-D2BA1D9C0EB2}" srcOrd="0" destOrd="0" presId="urn:microsoft.com/office/officeart/2005/8/layout/hierarchy1"/>
    <dgm:cxn modelId="{CBF75F1A-5501-40CB-8323-6979692BA2E1}" srcId="{34C60043-3028-470A-88D5-B8CA22DD5903}" destId="{FAB3C122-FC8D-4774-BD73-DDA7C660A03A}" srcOrd="1" destOrd="0" parTransId="{D3CEE5DB-6A68-4BC6-809A-B4BDAD743D19}" sibTransId="{DF175256-D9C0-48D1-8EB7-ED9B3D92F39F}"/>
    <dgm:cxn modelId="{876D7D35-FE9D-414A-AEDC-F04BACCF5860}" type="presOf" srcId="{3120F4F5-462C-4FF3-90DF-7DEE6EE7D79F}" destId="{86C7AF01-FEFB-4957-84F1-C14462890BA9}" srcOrd="0" destOrd="0" presId="urn:microsoft.com/office/officeart/2005/8/layout/hierarchy1"/>
    <dgm:cxn modelId="{8775404A-467D-42B5-A569-4D2559DD45C0}" type="presOf" srcId="{054EE2E9-6BA2-4846-8065-B92AD788E02C}" destId="{38CBEB2A-558E-4B05-9D2B-C50CC381D7A6}" srcOrd="0" destOrd="0" presId="urn:microsoft.com/office/officeart/2005/8/layout/hierarchy1"/>
    <dgm:cxn modelId="{0EAE147B-0D08-4467-BDE0-B2ECA80804D8}" srcId="{34C60043-3028-470A-88D5-B8CA22DD5903}" destId="{D707B6C0-37B5-4B8D-87B0-A8D73E0471EE}" srcOrd="0" destOrd="0" parTransId="{054EE2E9-6BA2-4846-8065-B92AD788E02C}" sibTransId="{0FA270C2-DF01-4EBB-A205-E0EE5C65F9B9}"/>
    <dgm:cxn modelId="{3F347FBB-81A7-4E2C-8CFE-3FD52C2D3666}" srcId="{ED7009BF-FCB7-4B85-960E-305B0DD4809A}" destId="{34C60043-3028-470A-88D5-B8CA22DD5903}" srcOrd="0" destOrd="0" parTransId="{72FA7AAC-6BA0-4EC3-BD0A-9F85F3F577A2}" sibTransId="{9AE49CB8-014F-4D65-9C59-91E12F8DBD65}"/>
    <dgm:cxn modelId="{E9198046-1A39-4C1D-82C9-DDC44261AE0D}" type="presOf" srcId="{D707B6C0-37B5-4B8D-87B0-A8D73E0471EE}" destId="{3D74B3EA-0C75-4E12-89D7-07087E48AE6D}" srcOrd="0" destOrd="0" presId="urn:microsoft.com/office/officeart/2005/8/layout/hierarchy1"/>
    <dgm:cxn modelId="{7633718D-F572-4822-B40C-573A33EBDE60}" srcId="{34C60043-3028-470A-88D5-B8CA22DD5903}" destId="{221CE966-2F2C-43B2-B2B5-3ED3A60E02C4}" srcOrd="2" destOrd="0" parTransId="{3120F4F5-462C-4FF3-90DF-7DEE6EE7D79F}" sibTransId="{00413DFE-B08F-476F-9A61-41B844804389}"/>
    <dgm:cxn modelId="{AA6273C9-D806-4950-9B33-1CB91A1AD9B5}" type="presOf" srcId="{34C60043-3028-470A-88D5-B8CA22DD5903}" destId="{E85C990E-72EF-4716-89D1-82270D74DB5C}" srcOrd="0" destOrd="0" presId="urn:microsoft.com/office/officeart/2005/8/layout/hierarchy1"/>
    <dgm:cxn modelId="{0EC7C17E-C938-465A-A731-B2306F8864E0}" type="presOf" srcId="{FAB3C122-FC8D-4774-BD73-DDA7C660A03A}" destId="{D72B284A-2FF3-4AE6-900F-B72CF06687C1}" srcOrd="0" destOrd="0" presId="urn:microsoft.com/office/officeart/2005/8/layout/hierarchy1"/>
    <dgm:cxn modelId="{E2714775-D9E0-46C4-84CC-D54830F20308}" type="presOf" srcId="{D3CEE5DB-6A68-4BC6-809A-B4BDAD743D19}" destId="{88CC34A3-E43B-4C24-AE79-02462E1A24DC}" srcOrd="0" destOrd="0" presId="urn:microsoft.com/office/officeart/2005/8/layout/hierarchy1"/>
    <dgm:cxn modelId="{ECA4C335-B270-46E5-9747-4F89FD51C81A}" type="presParOf" srcId="{2257B092-565E-415C-B4A3-0FA3D16E68A0}" destId="{213B3286-3932-428B-8137-EA620F91B0C7}" srcOrd="0" destOrd="0" presId="urn:microsoft.com/office/officeart/2005/8/layout/hierarchy1"/>
    <dgm:cxn modelId="{A4DC088D-3A65-46D9-816D-82E1E018B3DC}" type="presParOf" srcId="{213B3286-3932-428B-8137-EA620F91B0C7}" destId="{D3D4728F-005B-4C27-8B46-3FC600133C5A}" srcOrd="0" destOrd="0" presId="urn:microsoft.com/office/officeart/2005/8/layout/hierarchy1"/>
    <dgm:cxn modelId="{AABB4887-D056-4C47-98F9-3E4F3B88F672}" type="presParOf" srcId="{D3D4728F-005B-4C27-8B46-3FC600133C5A}" destId="{076C3239-DAC9-44C4-AFEA-2B9B65FE0D2D}" srcOrd="0" destOrd="0" presId="urn:microsoft.com/office/officeart/2005/8/layout/hierarchy1"/>
    <dgm:cxn modelId="{CA5DB07F-F326-4D49-AC62-E7630C6166F0}" type="presParOf" srcId="{D3D4728F-005B-4C27-8B46-3FC600133C5A}" destId="{E85C990E-72EF-4716-89D1-82270D74DB5C}" srcOrd="1" destOrd="0" presId="urn:microsoft.com/office/officeart/2005/8/layout/hierarchy1"/>
    <dgm:cxn modelId="{5621A131-AA07-460D-827E-EE4C5F374D21}" type="presParOf" srcId="{213B3286-3932-428B-8137-EA620F91B0C7}" destId="{03FC85DE-4D6B-4FFB-8570-59361EC0F388}" srcOrd="1" destOrd="0" presId="urn:microsoft.com/office/officeart/2005/8/layout/hierarchy1"/>
    <dgm:cxn modelId="{EB11143A-157A-4998-A7D5-D410BB75F7E6}" type="presParOf" srcId="{03FC85DE-4D6B-4FFB-8570-59361EC0F388}" destId="{38CBEB2A-558E-4B05-9D2B-C50CC381D7A6}" srcOrd="0" destOrd="0" presId="urn:microsoft.com/office/officeart/2005/8/layout/hierarchy1"/>
    <dgm:cxn modelId="{5DB02E43-1A32-4908-9FD9-82C3D8DB7D3E}" type="presParOf" srcId="{03FC85DE-4D6B-4FFB-8570-59361EC0F388}" destId="{63C76E22-1108-4003-A508-703B1B16792F}" srcOrd="1" destOrd="0" presId="urn:microsoft.com/office/officeart/2005/8/layout/hierarchy1"/>
    <dgm:cxn modelId="{96CDF931-C91C-4F7A-9F42-1424C4671276}" type="presParOf" srcId="{63C76E22-1108-4003-A508-703B1B16792F}" destId="{FAEAFDB7-8724-42D8-8C34-E2A28E850686}" srcOrd="0" destOrd="0" presId="urn:microsoft.com/office/officeart/2005/8/layout/hierarchy1"/>
    <dgm:cxn modelId="{FAA9C143-0291-47C1-945A-6DC791977AAA}" type="presParOf" srcId="{FAEAFDB7-8724-42D8-8C34-E2A28E850686}" destId="{50D8F3D5-3090-4335-8D4B-F1FB603BD0A3}" srcOrd="0" destOrd="0" presId="urn:microsoft.com/office/officeart/2005/8/layout/hierarchy1"/>
    <dgm:cxn modelId="{0B3EE9DE-BFA7-4B60-92BD-30B0F51F0655}" type="presParOf" srcId="{FAEAFDB7-8724-42D8-8C34-E2A28E850686}" destId="{3D74B3EA-0C75-4E12-89D7-07087E48AE6D}" srcOrd="1" destOrd="0" presId="urn:microsoft.com/office/officeart/2005/8/layout/hierarchy1"/>
    <dgm:cxn modelId="{DCD2C8BA-31BD-4439-A670-90888F8B240C}" type="presParOf" srcId="{63C76E22-1108-4003-A508-703B1B16792F}" destId="{2483A9F1-78E0-4E0F-AAEF-A01B52067C1F}" srcOrd="1" destOrd="0" presId="urn:microsoft.com/office/officeart/2005/8/layout/hierarchy1"/>
    <dgm:cxn modelId="{B5A7B83A-CD22-4E9F-907F-07D15EFF612C}" type="presParOf" srcId="{03FC85DE-4D6B-4FFB-8570-59361EC0F388}" destId="{88CC34A3-E43B-4C24-AE79-02462E1A24DC}" srcOrd="2" destOrd="0" presId="urn:microsoft.com/office/officeart/2005/8/layout/hierarchy1"/>
    <dgm:cxn modelId="{6755B80D-F727-451A-8586-61AF48FE08EA}" type="presParOf" srcId="{03FC85DE-4D6B-4FFB-8570-59361EC0F388}" destId="{27540A84-A986-462A-A45B-0AA9793EFAC1}" srcOrd="3" destOrd="0" presId="urn:microsoft.com/office/officeart/2005/8/layout/hierarchy1"/>
    <dgm:cxn modelId="{01195566-583E-4B20-8177-DBEB7AABF3CC}" type="presParOf" srcId="{27540A84-A986-462A-A45B-0AA9793EFAC1}" destId="{BEADFB3C-5556-4676-A03C-494BAA53D8F1}" srcOrd="0" destOrd="0" presId="urn:microsoft.com/office/officeart/2005/8/layout/hierarchy1"/>
    <dgm:cxn modelId="{B02ABEBF-4804-4AC8-AF3E-D3E1201FF88C}" type="presParOf" srcId="{BEADFB3C-5556-4676-A03C-494BAA53D8F1}" destId="{37C14649-0D36-4593-A171-0A0E26710739}" srcOrd="0" destOrd="0" presId="urn:microsoft.com/office/officeart/2005/8/layout/hierarchy1"/>
    <dgm:cxn modelId="{0F4807C1-B809-4928-9E5C-D202406B55B4}" type="presParOf" srcId="{BEADFB3C-5556-4676-A03C-494BAA53D8F1}" destId="{D72B284A-2FF3-4AE6-900F-B72CF06687C1}" srcOrd="1" destOrd="0" presId="urn:microsoft.com/office/officeart/2005/8/layout/hierarchy1"/>
    <dgm:cxn modelId="{7F06B646-C074-444A-8B66-402B129FF3AF}" type="presParOf" srcId="{27540A84-A986-462A-A45B-0AA9793EFAC1}" destId="{2145FC6A-8059-4297-BAE2-CFEEC37EE222}" srcOrd="1" destOrd="0" presId="urn:microsoft.com/office/officeart/2005/8/layout/hierarchy1"/>
    <dgm:cxn modelId="{ADC77C1D-33BA-4965-BFAB-54673D8AB5D2}" type="presParOf" srcId="{03FC85DE-4D6B-4FFB-8570-59361EC0F388}" destId="{86C7AF01-FEFB-4957-84F1-C14462890BA9}" srcOrd="4" destOrd="0" presId="urn:microsoft.com/office/officeart/2005/8/layout/hierarchy1"/>
    <dgm:cxn modelId="{E7AF944D-BDFF-4216-BA93-1AD71B30CB28}" type="presParOf" srcId="{03FC85DE-4D6B-4FFB-8570-59361EC0F388}" destId="{D9298D7E-0974-4143-B25B-6C208502D783}" srcOrd="5" destOrd="0" presId="urn:microsoft.com/office/officeart/2005/8/layout/hierarchy1"/>
    <dgm:cxn modelId="{5A96E589-78ED-4564-BDBB-23B055710007}" type="presParOf" srcId="{D9298D7E-0974-4143-B25B-6C208502D783}" destId="{CE403AC4-9BB8-41B8-8244-9785A3FEA63D}" srcOrd="0" destOrd="0" presId="urn:microsoft.com/office/officeart/2005/8/layout/hierarchy1"/>
    <dgm:cxn modelId="{7A865816-2933-4BCE-BAAE-568EC5F2DD44}" type="presParOf" srcId="{CE403AC4-9BB8-41B8-8244-9785A3FEA63D}" destId="{A69A2E29-AFB2-4BB5-A4EE-1F9325FCB940}" srcOrd="0" destOrd="0" presId="urn:microsoft.com/office/officeart/2005/8/layout/hierarchy1"/>
    <dgm:cxn modelId="{CA9D4339-D83D-43F5-9C3B-27C4FC0BE6DF}" type="presParOf" srcId="{CE403AC4-9BB8-41B8-8244-9785A3FEA63D}" destId="{752E2818-37A0-4CDD-8B96-D2BA1D9C0EB2}" srcOrd="1" destOrd="0" presId="urn:microsoft.com/office/officeart/2005/8/layout/hierarchy1"/>
    <dgm:cxn modelId="{702F9B4B-56F7-4B42-9642-61807BA0849E}" type="presParOf" srcId="{D9298D7E-0974-4143-B25B-6C208502D783}" destId="{EFD759F0-BF8F-454C-AD94-1029BC1CCF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1C74A95-31BD-42B7-9A80-788E1DD12A7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6C0ABCA-3407-4608-82C4-9D340C03973A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FFFF00"/>
              </a:solidFill>
            </a:rPr>
            <a:t>Залежно від </a:t>
          </a:r>
          <a:r>
            <a:rPr lang="uk-UA" sz="2000" b="1" i="0" dirty="0" smtClean="0">
              <a:solidFill>
                <a:srgbClr val="FFFF00"/>
              </a:solidFill>
            </a:rPr>
            <a:t>форм створюваного права</a:t>
          </a:r>
          <a:endParaRPr lang="uk-UA" sz="2000" b="1" i="0" dirty="0"/>
        </a:p>
      </dgm:t>
    </dgm:pt>
    <dgm:pt modelId="{625FC46C-C097-461E-9243-B5582556E9E4}" type="parTrans" cxnId="{F57B73DF-86F0-4099-AFCB-9A2FD4287A86}">
      <dgm:prSet/>
      <dgm:spPr/>
      <dgm:t>
        <a:bodyPr/>
        <a:lstStyle/>
        <a:p>
          <a:endParaRPr lang="uk-UA"/>
        </a:p>
      </dgm:t>
    </dgm:pt>
    <dgm:pt modelId="{9ADC63E3-CEA2-43CF-B40B-FAF35F4080E3}" type="sibTrans" cxnId="{F57B73DF-86F0-4099-AFCB-9A2FD4287A86}">
      <dgm:prSet/>
      <dgm:spPr/>
      <dgm:t>
        <a:bodyPr/>
        <a:lstStyle/>
        <a:p>
          <a:endParaRPr lang="uk-UA"/>
        </a:p>
      </dgm:t>
    </dgm:pt>
    <dgm:pt modelId="{F173D2F9-2FC9-446A-AE5E-83CF50878637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accent1">
                  <a:lumMod val="75000"/>
                </a:schemeClr>
              </a:solidFill>
            </a:rPr>
            <a:t>законотворчість; </a:t>
          </a:r>
          <a:endParaRPr lang="uk-UA" sz="2400" dirty="0">
            <a:solidFill>
              <a:schemeClr val="accent1">
                <a:lumMod val="75000"/>
              </a:schemeClr>
            </a:solidFill>
          </a:endParaRPr>
        </a:p>
      </dgm:t>
    </dgm:pt>
    <dgm:pt modelId="{4FAA63CC-BDC8-4A14-8B1F-F64F263B6328}" type="parTrans" cxnId="{E206174E-FD91-4442-9739-7B56350BE23B}">
      <dgm:prSet/>
      <dgm:spPr/>
      <dgm:t>
        <a:bodyPr/>
        <a:lstStyle/>
        <a:p>
          <a:endParaRPr lang="uk-UA"/>
        </a:p>
      </dgm:t>
    </dgm:pt>
    <dgm:pt modelId="{78474B42-1BEB-4A35-A931-38EA2BB5C8DD}" type="sibTrans" cxnId="{E206174E-FD91-4442-9739-7B56350BE23B}">
      <dgm:prSet/>
      <dgm:spPr/>
      <dgm:t>
        <a:bodyPr/>
        <a:lstStyle/>
        <a:p>
          <a:endParaRPr lang="uk-UA"/>
        </a:p>
      </dgm:t>
    </dgm:pt>
    <dgm:pt modelId="{DB6E5440-9963-494C-B4BD-E6F1457439A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2000" dirty="0" smtClean="0">
              <a:solidFill>
                <a:schemeClr val="tx2">
                  <a:lumMod val="10000"/>
                </a:schemeClr>
              </a:solidFill>
            </a:rPr>
            <a:t>Залежно від </a:t>
          </a:r>
          <a:r>
            <a:rPr lang="uk-UA" sz="2000" b="1" dirty="0" smtClean="0">
              <a:solidFill>
                <a:schemeClr val="tx2">
                  <a:lumMod val="10000"/>
                </a:schemeClr>
              </a:solidFill>
            </a:rPr>
            <a:t>суб'єкта правотворчості </a:t>
          </a:r>
          <a:endParaRPr lang="uk-UA" sz="2000" b="1" dirty="0">
            <a:solidFill>
              <a:schemeClr val="tx2">
                <a:lumMod val="10000"/>
              </a:schemeClr>
            </a:solidFill>
          </a:endParaRPr>
        </a:p>
      </dgm:t>
    </dgm:pt>
    <dgm:pt modelId="{0BB0BA3F-72AB-46DB-9E2E-AACE255DB9DE}" type="parTrans" cxnId="{D00210C0-2EBC-4201-AAC5-5AFD06E860F3}">
      <dgm:prSet/>
      <dgm:spPr/>
      <dgm:t>
        <a:bodyPr/>
        <a:lstStyle/>
        <a:p>
          <a:endParaRPr lang="uk-UA"/>
        </a:p>
      </dgm:t>
    </dgm:pt>
    <dgm:pt modelId="{02455FB3-7F46-41A6-952F-9799C0750A83}" type="sibTrans" cxnId="{D00210C0-2EBC-4201-AAC5-5AFD06E860F3}">
      <dgm:prSet/>
      <dgm:spPr/>
      <dgm:t>
        <a:bodyPr/>
        <a:lstStyle/>
        <a:p>
          <a:endParaRPr lang="uk-UA"/>
        </a:p>
      </dgm:t>
    </dgm:pt>
    <dgm:pt modelId="{B0718998-F0AC-4E1C-B5D3-B624138380C3}">
      <dgm:prSet phldrT="[Текст]"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pPr marL="0" indent="173038">
            <a:tabLst>
              <a:tab pos="441325" algn="l"/>
            </a:tabLst>
          </a:pPr>
          <a:r>
            <a:rPr lang="uk-UA" sz="1700" dirty="0" smtClean="0">
              <a:solidFill>
                <a:schemeClr val="tx1"/>
              </a:solidFill>
            </a:rPr>
            <a:t> </a:t>
          </a:r>
          <a:r>
            <a:rPr lang="uk-UA" sz="2000" dirty="0" smtClean="0">
              <a:solidFill>
                <a:schemeClr val="tx1"/>
              </a:solidFill>
            </a:rPr>
            <a:t>безпосередня правотворчість </a:t>
          </a:r>
          <a:r>
            <a:rPr lang="uk-UA" sz="2000" u="sng" dirty="0" smtClean="0">
              <a:solidFill>
                <a:schemeClr val="tx1"/>
              </a:solidFill>
            </a:rPr>
            <a:t>народу</a:t>
          </a:r>
          <a:r>
            <a:rPr lang="uk-UA" sz="2000" dirty="0" smtClean="0">
              <a:solidFill>
                <a:schemeClr val="tx1"/>
              </a:solidFill>
            </a:rPr>
            <a:t>, що здійснюється в процесі референдуму;</a:t>
          </a:r>
          <a:endParaRPr lang="uk-UA" sz="2000" dirty="0">
            <a:solidFill>
              <a:schemeClr val="tx1"/>
            </a:solidFill>
          </a:endParaRPr>
        </a:p>
      </dgm:t>
    </dgm:pt>
    <dgm:pt modelId="{50A67086-36F2-4EBB-81AD-FD0CF6ABAD19}" type="parTrans" cxnId="{AA7E7AE6-BE29-42C0-AC3E-EECB5816A5A3}">
      <dgm:prSet/>
      <dgm:spPr/>
      <dgm:t>
        <a:bodyPr/>
        <a:lstStyle/>
        <a:p>
          <a:endParaRPr lang="uk-UA"/>
        </a:p>
      </dgm:t>
    </dgm:pt>
    <dgm:pt modelId="{13146A69-D7EF-422A-8EC0-1B586C236E84}" type="sibTrans" cxnId="{AA7E7AE6-BE29-42C0-AC3E-EECB5816A5A3}">
      <dgm:prSet/>
      <dgm:spPr/>
      <dgm:t>
        <a:bodyPr/>
        <a:lstStyle/>
        <a:p>
          <a:endParaRPr lang="uk-UA"/>
        </a:p>
      </dgm:t>
    </dgm:pt>
    <dgm:pt modelId="{E2B690EE-8F5F-4B3F-8326-09E777876809}">
      <dgm:prSet phldrT="[Текст]"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pPr marL="0" indent="173038">
            <a:tabLst>
              <a:tab pos="441325" algn="l"/>
            </a:tabLst>
          </a:pPr>
          <a:r>
            <a:rPr lang="uk-UA" sz="2000" dirty="0" smtClean="0">
              <a:solidFill>
                <a:schemeClr val="tx1"/>
              </a:solidFill>
            </a:rPr>
            <a:t> правотворчість органів місцевого самоврядування.</a:t>
          </a:r>
          <a:endParaRPr lang="uk-UA" sz="2000" dirty="0">
            <a:solidFill>
              <a:schemeClr val="tx1"/>
            </a:solidFill>
          </a:endParaRPr>
        </a:p>
      </dgm:t>
    </dgm:pt>
    <dgm:pt modelId="{F287B7B3-F0D5-4193-A503-3F04399C6A33}" type="parTrans" cxnId="{DF0A5705-BB9D-4372-A106-4CC13A108E5C}">
      <dgm:prSet/>
      <dgm:spPr/>
      <dgm:t>
        <a:bodyPr/>
        <a:lstStyle/>
        <a:p>
          <a:endParaRPr lang="uk-UA"/>
        </a:p>
      </dgm:t>
    </dgm:pt>
    <dgm:pt modelId="{7C1A2659-6ACF-4284-A3A3-A63B12B458BB}" type="sibTrans" cxnId="{DF0A5705-BB9D-4372-A106-4CC13A108E5C}">
      <dgm:prSet/>
      <dgm:spPr/>
      <dgm:t>
        <a:bodyPr/>
        <a:lstStyle/>
        <a:p>
          <a:endParaRPr lang="uk-UA"/>
        </a:p>
      </dgm:t>
    </dgm:pt>
    <dgm:pt modelId="{57458266-8210-43E7-A777-219BA7332068}">
      <dgm:prSet custT="1"/>
      <dgm:spPr/>
      <dgm:t>
        <a:bodyPr/>
        <a:lstStyle/>
        <a:p>
          <a:r>
            <a:rPr lang="uk-UA" sz="2400" dirty="0" smtClean="0">
              <a:solidFill>
                <a:schemeClr val="accent1">
                  <a:lumMod val="75000"/>
                </a:schemeClr>
              </a:solidFill>
            </a:rPr>
            <a:t>підзаконна правотворчість; </a:t>
          </a:r>
        </a:p>
      </dgm:t>
    </dgm:pt>
    <dgm:pt modelId="{1492F1AC-373C-4BB5-A60E-D9C6BD0DA5FE}" type="parTrans" cxnId="{7A3E6F9B-0630-47B0-BBD0-977894DB396E}">
      <dgm:prSet/>
      <dgm:spPr/>
      <dgm:t>
        <a:bodyPr/>
        <a:lstStyle/>
        <a:p>
          <a:endParaRPr lang="uk-UA"/>
        </a:p>
      </dgm:t>
    </dgm:pt>
    <dgm:pt modelId="{4BE2585A-2CB4-41DD-B680-865A85896D8D}" type="sibTrans" cxnId="{7A3E6F9B-0630-47B0-BBD0-977894DB396E}">
      <dgm:prSet/>
      <dgm:spPr/>
      <dgm:t>
        <a:bodyPr/>
        <a:lstStyle/>
        <a:p>
          <a:endParaRPr lang="uk-UA"/>
        </a:p>
      </dgm:t>
    </dgm:pt>
    <dgm:pt modelId="{B4275814-A7E5-4D1E-8492-FADBB1A23744}">
      <dgm:prSet custT="1"/>
      <dgm:spPr/>
      <dgm:t>
        <a:bodyPr/>
        <a:lstStyle/>
        <a:p>
          <a:r>
            <a:rPr lang="uk-UA" sz="2400" dirty="0" smtClean="0">
              <a:solidFill>
                <a:schemeClr val="accent1">
                  <a:lumMod val="75000"/>
                </a:schemeClr>
              </a:solidFill>
            </a:rPr>
            <a:t>прецедентна правотворчість;</a:t>
          </a:r>
        </a:p>
      </dgm:t>
    </dgm:pt>
    <dgm:pt modelId="{3294AF92-9025-44BE-8182-938CF18D8D51}" type="parTrans" cxnId="{360CBCE5-233D-432D-B0C4-786EBBBC28B5}">
      <dgm:prSet/>
      <dgm:spPr/>
      <dgm:t>
        <a:bodyPr/>
        <a:lstStyle/>
        <a:p>
          <a:endParaRPr lang="uk-UA"/>
        </a:p>
      </dgm:t>
    </dgm:pt>
    <dgm:pt modelId="{14D2C9DE-F3AF-404F-BB1F-43990F0520B6}" type="sibTrans" cxnId="{360CBCE5-233D-432D-B0C4-786EBBBC28B5}">
      <dgm:prSet/>
      <dgm:spPr/>
      <dgm:t>
        <a:bodyPr/>
        <a:lstStyle/>
        <a:p>
          <a:endParaRPr lang="uk-UA"/>
        </a:p>
      </dgm:t>
    </dgm:pt>
    <dgm:pt modelId="{132BC24B-3F4E-451F-A464-AF4D0FDCE7A2}">
      <dgm:prSet custT="1"/>
      <dgm:spPr/>
      <dgm:t>
        <a:bodyPr/>
        <a:lstStyle/>
        <a:p>
          <a:r>
            <a:rPr lang="uk-UA" sz="2400" dirty="0" smtClean="0">
              <a:solidFill>
                <a:schemeClr val="accent1">
                  <a:lumMod val="75000"/>
                </a:schemeClr>
              </a:solidFill>
            </a:rPr>
            <a:t>договірна правотворчість</a:t>
          </a:r>
          <a:r>
            <a:rPr lang="uk-UA" sz="1800" dirty="0" smtClean="0">
              <a:solidFill>
                <a:schemeClr val="accent1">
                  <a:lumMod val="75000"/>
                </a:schemeClr>
              </a:solidFill>
            </a:rPr>
            <a:t>.</a:t>
          </a:r>
          <a:endParaRPr lang="ru-RU" sz="1800" b="1" dirty="0" smtClean="0">
            <a:solidFill>
              <a:schemeClr val="accent1">
                <a:lumMod val="75000"/>
              </a:schemeClr>
            </a:solidFill>
          </a:endParaRPr>
        </a:p>
      </dgm:t>
    </dgm:pt>
    <dgm:pt modelId="{DB20705A-4E2D-40B7-813C-F936B10B481E}" type="parTrans" cxnId="{B811DEC8-CA86-45DF-9747-0D0902F4EB02}">
      <dgm:prSet/>
      <dgm:spPr/>
      <dgm:t>
        <a:bodyPr/>
        <a:lstStyle/>
        <a:p>
          <a:endParaRPr lang="uk-UA"/>
        </a:p>
      </dgm:t>
    </dgm:pt>
    <dgm:pt modelId="{6CC36C1F-200C-4199-BFB9-3A97CE701F89}" type="sibTrans" cxnId="{B811DEC8-CA86-45DF-9747-0D0902F4EB02}">
      <dgm:prSet/>
      <dgm:spPr/>
      <dgm:t>
        <a:bodyPr/>
        <a:lstStyle/>
        <a:p>
          <a:endParaRPr lang="uk-UA"/>
        </a:p>
      </dgm:t>
    </dgm:pt>
    <dgm:pt modelId="{16BFF291-BED4-4454-AC57-EBBB4A3AAABF}">
      <dgm:prSet phldrT="[Текст]"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pPr marL="0" indent="173038">
            <a:tabLst>
              <a:tab pos="441325" algn="l"/>
            </a:tabLst>
          </a:pPr>
          <a:r>
            <a:rPr lang="uk-UA" sz="2000" dirty="0" smtClean="0">
              <a:solidFill>
                <a:schemeClr val="tx1"/>
              </a:solidFill>
            </a:rPr>
            <a:t> правотворчість </a:t>
          </a:r>
          <a:r>
            <a:rPr lang="uk-UA" sz="2000" u="sng" dirty="0" smtClean="0">
              <a:solidFill>
                <a:schemeClr val="tx1"/>
              </a:solidFill>
            </a:rPr>
            <a:t>державних органів та їх посадових осіб</a:t>
          </a:r>
          <a:r>
            <a:rPr lang="uk-UA" sz="2000" dirty="0" smtClean="0">
              <a:solidFill>
                <a:schemeClr val="tx1"/>
              </a:solidFill>
            </a:rPr>
            <a:t>; </a:t>
          </a:r>
          <a:endParaRPr lang="uk-UA" sz="2000" dirty="0">
            <a:solidFill>
              <a:schemeClr val="tx1"/>
            </a:solidFill>
          </a:endParaRPr>
        </a:p>
      </dgm:t>
    </dgm:pt>
    <dgm:pt modelId="{75DDFCBE-B4EA-40CB-9067-2BEA92CA615C}" type="parTrans" cxnId="{FFA80C5A-8400-41AC-93D8-D3DC3ADA24C5}">
      <dgm:prSet/>
      <dgm:spPr/>
      <dgm:t>
        <a:bodyPr/>
        <a:lstStyle/>
        <a:p>
          <a:endParaRPr lang="uk-UA"/>
        </a:p>
      </dgm:t>
    </dgm:pt>
    <dgm:pt modelId="{331F8BCA-7EA8-434D-8E3D-8F652A75BE7D}" type="sibTrans" cxnId="{FFA80C5A-8400-41AC-93D8-D3DC3ADA24C5}">
      <dgm:prSet/>
      <dgm:spPr/>
      <dgm:t>
        <a:bodyPr/>
        <a:lstStyle/>
        <a:p>
          <a:endParaRPr lang="uk-UA"/>
        </a:p>
      </dgm:t>
    </dgm:pt>
    <dgm:pt modelId="{B4864C1E-5B13-40B8-9F53-769900F2AE3B}">
      <dgm:prSet phldrT="[Текст]"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pPr marL="0" indent="173038">
            <a:tabLst>
              <a:tab pos="441325" algn="l"/>
            </a:tabLst>
          </a:pPr>
          <a:r>
            <a:rPr lang="uk-UA" sz="2000" dirty="0" smtClean="0">
              <a:solidFill>
                <a:schemeClr val="tx1"/>
              </a:solidFill>
            </a:rPr>
            <a:t> </a:t>
          </a:r>
          <a:r>
            <a:rPr lang="uk-UA" sz="2000" u="sng" dirty="0" smtClean="0">
              <a:solidFill>
                <a:schemeClr val="tx1"/>
              </a:solidFill>
            </a:rPr>
            <a:t>судова</a:t>
          </a:r>
          <a:r>
            <a:rPr lang="uk-UA" sz="2000" dirty="0" smtClean="0">
              <a:solidFill>
                <a:schemeClr val="tx1"/>
              </a:solidFill>
            </a:rPr>
            <a:t> правотворчість;</a:t>
          </a:r>
          <a:endParaRPr lang="uk-UA" sz="2000" dirty="0">
            <a:solidFill>
              <a:schemeClr val="tx1"/>
            </a:solidFill>
          </a:endParaRPr>
        </a:p>
      </dgm:t>
    </dgm:pt>
    <dgm:pt modelId="{31E490F6-8763-452E-9AAB-27D11419F522}" type="parTrans" cxnId="{F5AB1329-932B-4DE5-B7A0-3F79047FAFF0}">
      <dgm:prSet/>
      <dgm:spPr/>
      <dgm:t>
        <a:bodyPr/>
        <a:lstStyle/>
        <a:p>
          <a:endParaRPr lang="uk-UA"/>
        </a:p>
      </dgm:t>
    </dgm:pt>
    <dgm:pt modelId="{31463D52-B804-4973-828C-25CFAA301333}" type="sibTrans" cxnId="{F5AB1329-932B-4DE5-B7A0-3F79047FAFF0}">
      <dgm:prSet/>
      <dgm:spPr/>
      <dgm:t>
        <a:bodyPr/>
        <a:lstStyle/>
        <a:p>
          <a:endParaRPr lang="uk-UA"/>
        </a:p>
      </dgm:t>
    </dgm:pt>
    <dgm:pt modelId="{4C6388FB-4821-4B13-87A8-4A9CBA7C5F04}" type="pres">
      <dgm:prSet presAssocID="{21C74A95-31BD-42B7-9A80-788E1DD12A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EC45BB7-8CD9-4C7B-AFC8-81AE45AA5F7A}" type="pres">
      <dgm:prSet presAssocID="{C6C0ABCA-3407-4608-82C4-9D340C03973A}" presName="linNode" presStyleCnt="0"/>
      <dgm:spPr/>
    </dgm:pt>
    <dgm:pt modelId="{B47F67A6-0045-47FA-A988-486472FEC194}" type="pres">
      <dgm:prSet presAssocID="{C6C0ABCA-3407-4608-82C4-9D340C03973A}" presName="parentText" presStyleLbl="node1" presStyleIdx="0" presStyleCnt="2" custScaleX="90909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529FFE-5F11-436B-A25F-B5CA08A6A1C9}" type="pres">
      <dgm:prSet presAssocID="{C6C0ABCA-3407-4608-82C4-9D340C03973A}" presName="descendantText" presStyleLbl="alignAccFollowNode1" presStyleIdx="0" presStyleCnt="2" custScaleX="110000" custScaleY="11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192E44-DAD3-4282-8486-BB15006D9269}" type="pres">
      <dgm:prSet presAssocID="{9ADC63E3-CEA2-43CF-B40B-FAF35F4080E3}" presName="sp" presStyleCnt="0"/>
      <dgm:spPr/>
    </dgm:pt>
    <dgm:pt modelId="{EAF69152-6909-47C5-AA8B-C2B9E6491E67}" type="pres">
      <dgm:prSet presAssocID="{DB6E5440-9963-494C-B4BD-E6F1457439A8}" presName="linNode" presStyleCnt="0"/>
      <dgm:spPr/>
    </dgm:pt>
    <dgm:pt modelId="{2F044325-3C4C-4083-9841-7CC1F8BE4FA7}" type="pres">
      <dgm:prSet presAssocID="{DB6E5440-9963-494C-B4BD-E6F1457439A8}" presName="parentText" presStyleLbl="node1" presStyleIdx="1" presStyleCnt="2" custScaleX="90909" custScaleY="90909" custLinFactNeighborX="-77" custLinFactNeighborY="72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5CD9AF-C31E-400B-AEAD-179D8F4445F8}" type="pres">
      <dgm:prSet presAssocID="{DB6E5440-9963-494C-B4BD-E6F1457439A8}" presName="descendantText" presStyleLbl="alignAccFollowNode1" presStyleIdx="1" presStyleCnt="2" custScaleX="110000" custScaleY="121418" custLinFactNeighborX="163" custLinFactNeighborY="128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206174E-FD91-4442-9739-7B56350BE23B}" srcId="{C6C0ABCA-3407-4608-82C4-9D340C03973A}" destId="{F173D2F9-2FC9-446A-AE5E-83CF50878637}" srcOrd="0" destOrd="0" parTransId="{4FAA63CC-BDC8-4A14-8B1F-F64F263B6328}" sibTransId="{78474B42-1BEB-4A35-A931-38EA2BB5C8DD}"/>
    <dgm:cxn modelId="{B811DEC8-CA86-45DF-9747-0D0902F4EB02}" srcId="{C6C0ABCA-3407-4608-82C4-9D340C03973A}" destId="{132BC24B-3F4E-451F-A464-AF4D0FDCE7A2}" srcOrd="3" destOrd="0" parTransId="{DB20705A-4E2D-40B7-813C-F936B10B481E}" sibTransId="{6CC36C1F-200C-4199-BFB9-3A97CE701F89}"/>
    <dgm:cxn modelId="{95CE7EAB-A376-4A83-B4C8-CAEA15689075}" type="presOf" srcId="{B0718998-F0AC-4E1C-B5D3-B624138380C3}" destId="{D65CD9AF-C31E-400B-AEAD-179D8F4445F8}" srcOrd="0" destOrd="0" presId="urn:microsoft.com/office/officeart/2005/8/layout/vList5"/>
    <dgm:cxn modelId="{273DEE31-E959-4AF4-9BA4-C4BF69BA1220}" type="presOf" srcId="{16BFF291-BED4-4454-AC57-EBBB4A3AAABF}" destId="{D65CD9AF-C31E-400B-AEAD-179D8F4445F8}" srcOrd="0" destOrd="1" presId="urn:microsoft.com/office/officeart/2005/8/layout/vList5"/>
    <dgm:cxn modelId="{DF0A5705-BB9D-4372-A106-4CC13A108E5C}" srcId="{DB6E5440-9963-494C-B4BD-E6F1457439A8}" destId="{E2B690EE-8F5F-4B3F-8326-09E777876809}" srcOrd="3" destOrd="0" parTransId="{F287B7B3-F0D5-4193-A503-3F04399C6A33}" sibTransId="{7C1A2659-6ACF-4284-A3A3-A63B12B458BB}"/>
    <dgm:cxn modelId="{0740C438-225D-4A1E-8B45-FED372E30D53}" type="presOf" srcId="{B4864C1E-5B13-40B8-9F53-769900F2AE3B}" destId="{D65CD9AF-C31E-400B-AEAD-179D8F4445F8}" srcOrd="0" destOrd="2" presId="urn:microsoft.com/office/officeart/2005/8/layout/vList5"/>
    <dgm:cxn modelId="{B2D68441-43D1-47A0-931C-CB53BEC949AF}" type="presOf" srcId="{57458266-8210-43E7-A777-219BA7332068}" destId="{72529FFE-5F11-436B-A25F-B5CA08A6A1C9}" srcOrd="0" destOrd="1" presId="urn:microsoft.com/office/officeart/2005/8/layout/vList5"/>
    <dgm:cxn modelId="{0C9A8EE7-5945-441D-B350-29B7A6E0E14D}" type="presOf" srcId="{132BC24B-3F4E-451F-A464-AF4D0FDCE7A2}" destId="{72529FFE-5F11-436B-A25F-B5CA08A6A1C9}" srcOrd="0" destOrd="3" presId="urn:microsoft.com/office/officeart/2005/8/layout/vList5"/>
    <dgm:cxn modelId="{5CF144E2-EDA4-4447-A233-2124A470582B}" type="presOf" srcId="{F173D2F9-2FC9-446A-AE5E-83CF50878637}" destId="{72529FFE-5F11-436B-A25F-B5CA08A6A1C9}" srcOrd="0" destOrd="0" presId="urn:microsoft.com/office/officeart/2005/8/layout/vList5"/>
    <dgm:cxn modelId="{B7267378-004B-4BEC-B207-B1C464C77155}" type="presOf" srcId="{C6C0ABCA-3407-4608-82C4-9D340C03973A}" destId="{B47F67A6-0045-47FA-A988-486472FEC194}" srcOrd="0" destOrd="0" presId="urn:microsoft.com/office/officeart/2005/8/layout/vList5"/>
    <dgm:cxn modelId="{7A3E6F9B-0630-47B0-BBD0-977894DB396E}" srcId="{C6C0ABCA-3407-4608-82C4-9D340C03973A}" destId="{57458266-8210-43E7-A777-219BA7332068}" srcOrd="1" destOrd="0" parTransId="{1492F1AC-373C-4BB5-A60E-D9C6BD0DA5FE}" sibTransId="{4BE2585A-2CB4-41DD-B680-865A85896D8D}"/>
    <dgm:cxn modelId="{F57B73DF-86F0-4099-AFCB-9A2FD4287A86}" srcId="{21C74A95-31BD-42B7-9A80-788E1DD12A78}" destId="{C6C0ABCA-3407-4608-82C4-9D340C03973A}" srcOrd="0" destOrd="0" parTransId="{625FC46C-C097-461E-9243-B5582556E9E4}" sibTransId="{9ADC63E3-CEA2-43CF-B40B-FAF35F4080E3}"/>
    <dgm:cxn modelId="{6B51E62E-6A4A-4233-93EA-D971C39FB18A}" type="presOf" srcId="{21C74A95-31BD-42B7-9A80-788E1DD12A78}" destId="{4C6388FB-4821-4B13-87A8-4A9CBA7C5F04}" srcOrd="0" destOrd="0" presId="urn:microsoft.com/office/officeart/2005/8/layout/vList5"/>
    <dgm:cxn modelId="{BF00FB8C-30CF-4E74-A3D1-B66975D8835F}" type="presOf" srcId="{E2B690EE-8F5F-4B3F-8326-09E777876809}" destId="{D65CD9AF-C31E-400B-AEAD-179D8F4445F8}" srcOrd="0" destOrd="3" presId="urn:microsoft.com/office/officeart/2005/8/layout/vList5"/>
    <dgm:cxn modelId="{018BD1F9-8106-430D-AB34-1782B12EF470}" type="presOf" srcId="{DB6E5440-9963-494C-B4BD-E6F1457439A8}" destId="{2F044325-3C4C-4083-9841-7CC1F8BE4FA7}" srcOrd="0" destOrd="0" presId="urn:microsoft.com/office/officeart/2005/8/layout/vList5"/>
    <dgm:cxn modelId="{AA7E7AE6-BE29-42C0-AC3E-EECB5816A5A3}" srcId="{DB6E5440-9963-494C-B4BD-E6F1457439A8}" destId="{B0718998-F0AC-4E1C-B5D3-B624138380C3}" srcOrd="0" destOrd="0" parTransId="{50A67086-36F2-4EBB-81AD-FD0CF6ABAD19}" sibTransId="{13146A69-D7EF-422A-8EC0-1B586C236E84}"/>
    <dgm:cxn modelId="{1DB8EF76-95DF-4BDB-AFAD-DC595CD0B38E}" type="presOf" srcId="{B4275814-A7E5-4D1E-8492-FADBB1A23744}" destId="{72529FFE-5F11-436B-A25F-B5CA08A6A1C9}" srcOrd="0" destOrd="2" presId="urn:microsoft.com/office/officeart/2005/8/layout/vList5"/>
    <dgm:cxn modelId="{FFA80C5A-8400-41AC-93D8-D3DC3ADA24C5}" srcId="{DB6E5440-9963-494C-B4BD-E6F1457439A8}" destId="{16BFF291-BED4-4454-AC57-EBBB4A3AAABF}" srcOrd="1" destOrd="0" parTransId="{75DDFCBE-B4EA-40CB-9067-2BEA92CA615C}" sibTransId="{331F8BCA-7EA8-434D-8E3D-8F652A75BE7D}"/>
    <dgm:cxn modelId="{D00210C0-2EBC-4201-AAC5-5AFD06E860F3}" srcId="{21C74A95-31BD-42B7-9A80-788E1DD12A78}" destId="{DB6E5440-9963-494C-B4BD-E6F1457439A8}" srcOrd="1" destOrd="0" parTransId="{0BB0BA3F-72AB-46DB-9E2E-AACE255DB9DE}" sibTransId="{02455FB3-7F46-41A6-952F-9799C0750A83}"/>
    <dgm:cxn modelId="{F5AB1329-932B-4DE5-B7A0-3F79047FAFF0}" srcId="{DB6E5440-9963-494C-B4BD-E6F1457439A8}" destId="{B4864C1E-5B13-40B8-9F53-769900F2AE3B}" srcOrd="2" destOrd="0" parTransId="{31E490F6-8763-452E-9AAB-27D11419F522}" sibTransId="{31463D52-B804-4973-828C-25CFAA301333}"/>
    <dgm:cxn modelId="{360CBCE5-233D-432D-B0C4-786EBBBC28B5}" srcId="{C6C0ABCA-3407-4608-82C4-9D340C03973A}" destId="{B4275814-A7E5-4D1E-8492-FADBB1A23744}" srcOrd="2" destOrd="0" parTransId="{3294AF92-9025-44BE-8182-938CF18D8D51}" sibTransId="{14D2C9DE-F3AF-404F-BB1F-43990F0520B6}"/>
    <dgm:cxn modelId="{ACD17DAC-1644-4AF6-A766-DA5CA0D5E0AC}" type="presParOf" srcId="{4C6388FB-4821-4B13-87A8-4A9CBA7C5F04}" destId="{7EC45BB7-8CD9-4C7B-AFC8-81AE45AA5F7A}" srcOrd="0" destOrd="0" presId="urn:microsoft.com/office/officeart/2005/8/layout/vList5"/>
    <dgm:cxn modelId="{451D2D18-4576-48EE-9903-5F8D1CA1B992}" type="presParOf" srcId="{7EC45BB7-8CD9-4C7B-AFC8-81AE45AA5F7A}" destId="{B47F67A6-0045-47FA-A988-486472FEC194}" srcOrd="0" destOrd="0" presId="urn:microsoft.com/office/officeart/2005/8/layout/vList5"/>
    <dgm:cxn modelId="{C854E389-21C8-4D9E-90EB-5AA0B6ADE501}" type="presParOf" srcId="{7EC45BB7-8CD9-4C7B-AFC8-81AE45AA5F7A}" destId="{72529FFE-5F11-436B-A25F-B5CA08A6A1C9}" srcOrd="1" destOrd="0" presId="urn:microsoft.com/office/officeart/2005/8/layout/vList5"/>
    <dgm:cxn modelId="{2F9FD4FE-C4EA-4437-A348-0C8191E80D4D}" type="presParOf" srcId="{4C6388FB-4821-4B13-87A8-4A9CBA7C5F04}" destId="{CE192E44-DAD3-4282-8486-BB15006D9269}" srcOrd="1" destOrd="0" presId="urn:microsoft.com/office/officeart/2005/8/layout/vList5"/>
    <dgm:cxn modelId="{6EBC2830-8DE8-4018-80E3-5D0B01E75159}" type="presParOf" srcId="{4C6388FB-4821-4B13-87A8-4A9CBA7C5F04}" destId="{EAF69152-6909-47C5-AA8B-C2B9E6491E67}" srcOrd="2" destOrd="0" presId="urn:microsoft.com/office/officeart/2005/8/layout/vList5"/>
    <dgm:cxn modelId="{E9F43FC3-F065-4549-BF3B-F880CBF3C8BD}" type="presParOf" srcId="{EAF69152-6909-47C5-AA8B-C2B9E6491E67}" destId="{2F044325-3C4C-4083-9841-7CC1F8BE4FA7}" srcOrd="0" destOrd="0" presId="urn:microsoft.com/office/officeart/2005/8/layout/vList5"/>
    <dgm:cxn modelId="{126D6613-08BB-4355-A57B-97E5D92258AC}" type="presParOf" srcId="{EAF69152-6909-47C5-AA8B-C2B9E6491E67}" destId="{D65CD9AF-C31E-400B-AEAD-179D8F4445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E02EC5D-FE21-4CB3-8FD6-F24FEF6BA4A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4291E1C-B1B1-4546-ABC5-7A252CB67CCA}">
      <dgm:prSet phldrT="[Текст]"/>
      <dgm:spPr>
        <a:solidFill>
          <a:srgbClr val="FF6699">
            <a:alpha val="90000"/>
          </a:srgbClr>
        </a:solidFill>
      </dgm:spPr>
      <dgm:t>
        <a:bodyPr/>
        <a:lstStyle/>
        <a:p>
          <a:r>
            <a:rPr lang="uk-UA" b="1" dirty="0" smtClean="0">
              <a:solidFill>
                <a:schemeClr val="accent4">
                  <a:lumMod val="10000"/>
                </a:schemeClr>
              </a:solidFill>
            </a:rPr>
            <a:t>Конституція</a:t>
          </a:r>
          <a:r>
            <a:rPr lang="uk-UA" dirty="0" smtClean="0"/>
            <a:t> </a:t>
          </a:r>
          <a:endParaRPr lang="uk-UA" dirty="0"/>
        </a:p>
      </dgm:t>
    </dgm:pt>
    <dgm:pt modelId="{C1B6296A-E8FD-46B5-98E7-1CD636D171F5}" type="parTrans" cxnId="{13A5F47C-0078-43D4-AB72-14C5FA494E2B}">
      <dgm:prSet/>
      <dgm:spPr/>
      <dgm:t>
        <a:bodyPr/>
        <a:lstStyle/>
        <a:p>
          <a:endParaRPr lang="uk-UA"/>
        </a:p>
      </dgm:t>
    </dgm:pt>
    <dgm:pt modelId="{CECD06FC-D92B-4888-9E23-9CC379C4AFF9}" type="sibTrans" cxnId="{13A5F47C-0078-43D4-AB72-14C5FA494E2B}">
      <dgm:prSet/>
      <dgm:spPr/>
      <dgm:t>
        <a:bodyPr/>
        <a:lstStyle/>
        <a:p>
          <a:endParaRPr lang="uk-UA"/>
        </a:p>
      </dgm:t>
    </dgm:pt>
    <dgm:pt modelId="{AE950D5A-12AB-4B23-B16A-B9CA6BA9D7DD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pPr marL="0" indent="0"/>
          <a:r>
            <a:rPr lang="uk-UA" sz="1600" b="1" dirty="0" smtClean="0">
              <a:solidFill>
                <a:schemeClr val="accent4">
                  <a:lumMod val="10000"/>
                </a:schemeClr>
              </a:solidFill>
            </a:rPr>
            <a:t>Закони</a:t>
          </a:r>
          <a:endParaRPr lang="uk-UA" sz="1600" b="1" dirty="0">
            <a:solidFill>
              <a:schemeClr val="accent4">
                <a:lumMod val="10000"/>
              </a:schemeClr>
            </a:solidFill>
          </a:endParaRPr>
        </a:p>
      </dgm:t>
    </dgm:pt>
    <dgm:pt modelId="{80234C0E-6A79-4677-81F2-D5089E2DC700}" type="parTrans" cxnId="{1281CCB9-4CAE-4075-BF43-C593D87534D4}">
      <dgm:prSet/>
      <dgm:spPr/>
      <dgm:t>
        <a:bodyPr/>
        <a:lstStyle/>
        <a:p>
          <a:endParaRPr lang="uk-UA"/>
        </a:p>
      </dgm:t>
    </dgm:pt>
    <dgm:pt modelId="{FD96BBEC-5EBB-448E-926E-29EE198BC088}" type="sibTrans" cxnId="{1281CCB9-4CAE-4075-BF43-C593D87534D4}">
      <dgm:prSet/>
      <dgm:spPr/>
      <dgm:t>
        <a:bodyPr/>
        <a:lstStyle/>
        <a:p>
          <a:endParaRPr lang="uk-UA"/>
        </a:p>
      </dgm:t>
    </dgm:pt>
    <dgm:pt modelId="{66308AC9-8498-42E4-A376-DBECB8D46881}">
      <dgm:prSet phldrT="[Текст]" custT="1"/>
      <dgm:spPr>
        <a:solidFill>
          <a:schemeClr val="accent1">
            <a:lumMod val="75000"/>
            <a:alpha val="9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uk-UA" sz="1600" b="1" dirty="0" smtClean="0">
              <a:solidFill>
                <a:srgbClr val="FFFF00"/>
              </a:solidFill>
            </a:rPr>
            <a:t>Підзаконні нормативно-правові акти</a:t>
          </a:r>
          <a:endParaRPr lang="uk-UA" sz="1600" b="1" dirty="0">
            <a:solidFill>
              <a:srgbClr val="FFFF00"/>
            </a:solidFill>
          </a:endParaRPr>
        </a:p>
      </dgm:t>
    </dgm:pt>
    <dgm:pt modelId="{3369194F-EA75-41D2-8063-EFF363BD9228}" type="parTrans" cxnId="{8B888C2B-5D86-42D0-AEF8-596A24296E39}">
      <dgm:prSet/>
      <dgm:spPr/>
      <dgm:t>
        <a:bodyPr/>
        <a:lstStyle/>
        <a:p>
          <a:endParaRPr lang="uk-UA"/>
        </a:p>
      </dgm:t>
    </dgm:pt>
    <dgm:pt modelId="{00E0959D-EEE0-4F81-AFFA-828454EEE9FA}" type="sibTrans" cxnId="{8B888C2B-5D86-42D0-AEF8-596A24296E39}">
      <dgm:prSet/>
      <dgm:spPr/>
      <dgm:t>
        <a:bodyPr/>
        <a:lstStyle/>
        <a:p>
          <a:endParaRPr lang="uk-UA"/>
        </a:p>
      </dgm:t>
    </dgm:pt>
    <dgm:pt modelId="{34CA69EE-656B-4F08-AAEF-580067485DF2}" type="pres">
      <dgm:prSet presAssocID="{CE02EC5D-FE21-4CB3-8FD6-F24FEF6BA4A2}" presName="compositeShape" presStyleCnt="0">
        <dgm:presLayoutVars>
          <dgm:dir/>
          <dgm:resizeHandles/>
        </dgm:presLayoutVars>
      </dgm:prSet>
      <dgm:spPr/>
    </dgm:pt>
    <dgm:pt modelId="{33A3AC37-13F4-4CD2-BF69-05E231EB82D8}" type="pres">
      <dgm:prSet presAssocID="{CE02EC5D-FE21-4CB3-8FD6-F24FEF6BA4A2}" presName="pyramid" presStyleLbl="node1" presStyleIdx="0" presStyleCnt="1"/>
      <dgm:spPr/>
    </dgm:pt>
    <dgm:pt modelId="{15C63C73-21F5-4D5E-B210-B15433CADE18}" type="pres">
      <dgm:prSet presAssocID="{CE02EC5D-FE21-4CB3-8FD6-F24FEF6BA4A2}" presName="theList" presStyleCnt="0"/>
      <dgm:spPr/>
    </dgm:pt>
    <dgm:pt modelId="{871D5D85-CA15-4787-A131-64326AE943F2}" type="pres">
      <dgm:prSet presAssocID="{24291E1C-B1B1-4546-ABC5-7A252CB67CCA}" presName="aNode" presStyleLbl="fgAcc1" presStyleIdx="0" presStyleCnt="3" custScaleX="51419" custScaleY="71841" custLinFactY="-1331" custLinFactNeighborX="-28488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BE5688-E6F0-4944-BCF6-0251070CA299}" type="pres">
      <dgm:prSet presAssocID="{24291E1C-B1B1-4546-ABC5-7A252CB67CCA}" presName="aSpace" presStyleCnt="0"/>
      <dgm:spPr/>
    </dgm:pt>
    <dgm:pt modelId="{1AFEA3C8-A780-4787-909B-5946F0407EA7}" type="pres">
      <dgm:prSet presAssocID="{AE950D5A-12AB-4B23-B16A-B9CA6BA9D7DD}" presName="aNode" presStyleLbl="fgAcc1" presStyleIdx="1" presStyleCnt="3" custScaleX="99868" custScaleY="87807" custLinFactNeighborX="-20641" custLinFactNeighborY="469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315FE6-0F7C-472B-A9D5-E9F43A4EBB35}" type="pres">
      <dgm:prSet presAssocID="{AE950D5A-12AB-4B23-B16A-B9CA6BA9D7DD}" presName="aSpace" presStyleCnt="0"/>
      <dgm:spPr/>
    </dgm:pt>
    <dgm:pt modelId="{5CD8080B-DEE8-4322-9961-94674547FD94}" type="pres">
      <dgm:prSet presAssocID="{66308AC9-8498-42E4-A376-DBECB8D46881}" presName="aNode" presStyleLbl="fgAcc1" presStyleIdx="2" presStyleCnt="3" custScaleX="159290" custScaleY="115704" custLinFactY="4836" custLinFactNeighborX="-17006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1F8C30-7B69-488A-8238-A48441A5DD4A}" type="pres">
      <dgm:prSet presAssocID="{66308AC9-8498-42E4-A376-DBECB8D46881}" presName="aSpace" presStyleCnt="0"/>
      <dgm:spPr/>
    </dgm:pt>
  </dgm:ptLst>
  <dgm:cxnLst>
    <dgm:cxn modelId="{7E6C9467-906E-433A-B469-190F12D83C95}" type="presOf" srcId="{CE02EC5D-FE21-4CB3-8FD6-F24FEF6BA4A2}" destId="{34CA69EE-656B-4F08-AAEF-580067485DF2}" srcOrd="0" destOrd="0" presId="urn:microsoft.com/office/officeart/2005/8/layout/pyramid2"/>
    <dgm:cxn modelId="{2AF8FCF0-C101-438C-89E2-BBF9653E6982}" type="presOf" srcId="{AE950D5A-12AB-4B23-B16A-B9CA6BA9D7DD}" destId="{1AFEA3C8-A780-4787-909B-5946F0407EA7}" srcOrd="0" destOrd="0" presId="urn:microsoft.com/office/officeart/2005/8/layout/pyramid2"/>
    <dgm:cxn modelId="{67ED1E9E-123B-4894-B092-13861E4D52CF}" type="presOf" srcId="{24291E1C-B1B1-4546-ABC5-7A252CB67CCA}" destId="{871D5D85-CA15-4787-A131-64326AE943F2}" srcOrd="0" destOrd="0" presId="urn:microsoft.com/office/officeart/2005/8/layout/pyramid2"/>
    <dgm:cxn modelId="{8B888C2B-5D86-42D0-AEF8-596A24296E39}" srcId="{CE02EC5D-FE21-4CB3-8FD6-F24FEF6BA4A2}" destId="{66308AC9-8498-42E4-A376-DBECB8D46881}" srcOrd="2" destOrd="0" parTransId="{3369194F-EA75-41D2-8063-EFF363BD9228}" sibTransId="{00E0959D-EEE0-4F81-AFFA-828454EEE9FA}"/>
    <dgm:cxn modelId="{F4723B51-7975-4AC6-9247-070FF8542D4F}" type="presOf" srcId="{66308AC9-8498-42E4-A376-DBECB8D46881}" destId="{5CD8080B-DEE8-4322-9961-94674547FD94}" srcOrd="0" destOrd="0" presId="urn:microsoft.com/office/officeart/2005/8/layout/pyramid2"/>
    <dgm:cxn modelId="{13A5F47C-0078-43D4-AB72-14C5FA494E2B}" srcId="{CE02EC5D-FE21-4CB3-8FD6-F24FEF6BA4A2}" destId="{24291E1C-B1B1-4546-ABC5-7A252CB67CCA}" srcOrd="0" destOrd="0" parTransId="{C1B6296A-E8FD-46B5-98E7-1CD636D171F5}" sibTransId="{CECD06FC-D92B-4888-9E23-9CC379C4AFF9}"/>
    <dgm:cxn modelId="{1281CCB9-4CAE-4075-BF43-C593D87534D4}" srcId="{CE02EC5D-FE21-4CB3-8FD6-F24FEF6BA4A2}" destId="{AE950D5A-12AB-4B23-B16A-B9CA6BA9D7DD}" srcOrd="1" destOrd="0" parTransId="{80234C0E-6A79-4677-81F2-D5089E2DC700}" sibTransId="{FD96BBEC-5EBB-448E-926E-29EE198BC088}"/>
    <dgm:cxn modelId="{20DBFA3D-F794-4C2D-86B5-AA43F5254B7C}" type="presParOf" srcId="{34CA69EE-656B-4F08-AAEF-580067485DF2}" destId="{33A3AC37-13F4-4CD2-BF69-05E231EB82D8}" srcOrd="0" destOrd="0" presId="urn:microsoft.com/office/officeart/2005/8/layout/pyramid2"/>
    <dgm:cxn modelId="{36D86CDF-FD50-4D1D-90B6-0917B68AB7FF}" type="presParOf" srcId="{34CA69EE-656B-4F08-AAEF-580067485DF2}" destId="{15C63C73-21F5-4D5E-B210-B15433CADE18}" srcOrd="1" destOrd="0" presId="urn:microsoft.com/office/officeart/2005/8/layout/pyramid2"/>
    <dgm:cxn modelId="{AB24AEC2-D424-4A7E-96AC-6770A67F9A1C}" type="presParOf" srcId="{15C63C73-21F5-4D5E-B210-B15433CADE18}" destId="{871D5D85-CA15-4787-A131-64326AE943F2}" srcOrd="0" destOrd="0" presId="urn:microsoft.com/office/officeart/2005/8/layout/pyramid2"/>
    <dgm:cxn modelId="{675271BF-6BD6-4664-84EB-877E45CB46A8}" type="presParOf" srcId="{15C63C73-21F5-4D5E-B210-B15433CADE18}" destId="{DABE5688-E6F0-4944-BCF6-0251070CA299}" srcOrd="1" destOrd="0" presId="urn:microsoft.com/office/officeart/2005/8/layout/pyramid2"/>
    <dgm:cxn modelId="{AB0AF6AF-9ABB-41C7-9ABE-3CC8177F4D56}" type="presParOf" srcId="{15C63C73-21F5-4D5E-B210-B15433CADE18}" destId="{1AFEA3C8-A780-4787-909B-5946F0407EA7}" srcOrd="2" destOrd="0" presId="urn:microsoft.com/office/officeart/2005/8/layout/pyramid2"/>
    <dgm:cxn modelId="{677ED732-1439-4E33-97E8-6CD46E0F892B}" type="presParOf" srcId="{15C63C73-21F5-4D5E-B210-B15433CADE18}" destId="{CD315FE6-0F7C-472B-A9D5-E9F43A4EBB35}" srcOrd="3" destOrd="0" presId="urn:microsoft.com/office/officeart/2005/8/layout/pyramid2"/>
    <dgm:cxn modelId="{935AA021-8696-4E7E-AF3C-606056E5020E}" type="presParOf" srcId="{15C63C73-21F5-4D5E-B210-B15433CADE18}" destId="{5CD8080B-DEE8-4322-9961-94674547FD94}" srcOrd="4" destOrd="0" presId="urn:microsoft.com/office/officeart/2005/8/layout/pyramid2"/>
    <dgm:cxn modelId="{FDD2C399-5D15-4946-8259-B4355A759E54}" type="presParOf" srcId="{15C63C73-21F5-4D5E-B210-B15433CADE18}" destId="{C31F8C30-7B69-488A-8238-A48441A5DD4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20E0043-A058-48FD-813B-C1A12C3EFD3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E68483C-F2F6-4C14-B67E-898B341DEC5B}">
      <dgm:prSet phldrT="[Текст]" custT="1"/>
      <dgm:spPr/>
      <dgm:t>
        <a:bodyPr/>
        <a:lstStyle/>
        <a:p>
          <a:r>
            <a:rPr lang="uk-UA" sz="2800" b="1" baseline="0" dirty="0" smtClean="0"/>
            <a:t>Суб'єкт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1A218C3-D757-4526-A759-CD1FAFB29178}" type="parTrans" cxnId="{3AC66BCF-DBBB-42A4-B20A-A5D5E7C334FD}">
      <dgm:prSet/>
      <dgm:spPr/>
      <dgm:t>
        <a:bodyPr/>
        <a:lstStyle/>
        <a:p>
          <a:endParaRPr lang="uk-UA"/>
        </a:p>
      </dgm:t>
    </dgm:pt>
    <dgm:pt modelId="{1B0E1AE0-145C-4AEF-A3A5-A606446297AE}" type="sibTrans" cxnId="{3AC66BCF-DBBB-42A4-B20A-A5D5E7C334FD}">
      <dgm:prSet/>
      <dgm:spPr/>
      <dgm:t>
        <a:bodyPr/>
        <a:lstStyle/>
        <a:p>
          <a:endParaRPr lang="uk-UA"/>
        </a:p>
      </dgm:t>
    </dgm:pt>
    <dgm:pt modelId="{BDC920AF-7190-4602-85E9-2F50DAEE97F0}">
      <dgm:prSet phldrT="[Текст]" custT="1"/>
      <dgm:spPr/>
      <dgm:t>
        <a:bodyPr/>
        <a:lstStyle/>
        <a:p>
          <a:r>
            <a:rPr lang="uk-UA" sz="2800" b="1" dirty="0" smtClean="0"/>
            <a:t>Об'єкт </a:t>
          </a:r>
          <a:endParaRPr lang="uk-UA" sz="28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B2EBC79-5AD8-439A-A7A6-0E5DC11F9F1A}" type="parTrans" cxnId="{D36963BE-9644-4845-87DD-2329C520FF36}">
      <dgm:prSet/>
      <dgm:spPr/>
      <dgm:t>
        <a:bodyPr/>
        <a:lstStyle/>
        <a:p>
          <a:endParaRPr lang="uk-UA"/>
        </a:p>
      </dgm:t>
    </dgm:pt>
    <dgm:pt modelId="{FE99521D-48C7-430C-B865-A4CDB5FA54D7}" type="sibTrans" cxnId="{D36963BE-9644-4845-87DD-2329C520FF36}">
      <dgm:prSet/>
      <dgm:spPr/>
      <dgm:t>
        <a:bodyPr/>
        <a:lstStyle/>
        <a:p>
          <a:endParaRPr lang="uk-UA"/>
        </a:p>
      </dgm:t>
    </dgm:pt>
    <dgm:pt modelId="{07B3D789-01B9-441F-8214-FBBB389140BC}">
      <dgm:prSet phldrT="[Текст]" custT="1"/>
      <dgm:spPr/>
      <dgm:t>
        <a:bodyPr/>
        <a:lstStyle/>
        <a:p>
          <a:r>
            <a:rPr lang="uk-UA" sz="2800" b="1" baseline="0" dirty="0" smtClean="0"/>
            <a:t>Суб'єктивна сторона</a:t>
          </a:r>
          <a:endParaRPr lang="uk-UA" sz="2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0E14DD88-D8F5-4C4C-A8AF-FE64C060B60D}" type="sibTrans" cxnId="{0482D690-BBAC-46A8-9229-C2FE1C5DC326}">
      <dgm:prSet/>
      <dgm:spPr/>
      <dgm:t>
        <a:bodyPr/>
        <a:lstStyle/>
        <a:p>
          <a:endParaRPr lang="uk-UA"/>
        </a:p>
      </dgm:t>
    </dgm:pt>
    <dgm:pt modelId="{31F0B68B-904C-4A8C-BFFF-3DDA2617D494}" type="parTrans" cxnId="{0482D690-BBAC-46A8-9229-C2FE1C5DC326}">
      <dgm:prSet/>
      <dgm:spPr/>
      <dgm:t>
        <a:bodyPr/>
        <a:lstStyle/>
        <a:p>
          <a:endParaRPr lang="uk-UA"/>
        </a:p>
      </dgm:t>
    </dgm:pt>
    <dgm:pt modelId="{CDEC1522-F2E1-4772-92B6-76CA337624FA}">
      <dgm:prSet phldrT="[Текст]" custT="1"/>
      <dgm:spPr/>
      <dgm:t>
        <a:bodyPr/>
        <a:lstStyle/>
        <a:p>
          <a:r>
            <a:rPr lang="uk-UA" sz="2800" b="1" dirty="0" smtClean="0"/>
            <a:t>Об'єктивна сторона</a:t>
          </a:r>
          <a:endParaRPr lang="uk-UA" sz="28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7BEC082F-E960-49C5-8614-6F6D5CE81468}" type="sibTrans" cxnId="{4321BF73-A4F3-40C8-847E-9F069B059106}">
      <dgm:prSet/>
      <dgm:spPr/>
      <dgm:t>
        <a:bodyPr/>
        <a:lstStyle/>
        <a:p>
          <a:endParaRPr lang="uk-UA"/>
        </a:p>
      </dgm:t>
    </dgm:pt>
    <dgm:pt modelId="{97F2BBD2-475E-43B1-A988-AF6FDFE45101}" type="parTrans" cxnId="{4321BF73-A4F3-40C8-847E-9F069B059106}">
      <dgm:prSet/>
      <dgm:spPr/>
      <dgm:t>
        <a:bodyPr/>
        <a:lstStyle/>
        <a:p>
          <a:endParaRPr lang="uk-UA"/>
        </a:p>
      </dgm:t>
    </dgm:pt>
    <dgm:pt modelId="{EA932A36-297C-4FC0-B078-C59CF913A204}" type="pres">
      <dgm:prSet presAssocID="{420E0043-A058-48FD-813B-C1A12C3EFD3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8803F12-59CF-410A-AE57-347A0614F9E9}" type="pres">
      <dgm:prSet presAssocID="{CDEC1522-F2E1-4772-92B6-76CA337624FA}" presName="vertOne" presStyleCnt="0"/>
      <dgm:spPr/>
    </dgm:pt>
    <dgm:pt modelId="{B9C5015B-0471-4CD7-8D17-C33686285A69}" type="pres">
      <dgm:prSet presAssocID="{CDEC1522-F2E1-4772-92B6-76CA337624FA}" presName="txOne" presStyleLbl="node0" presStyleIdx="0" presStyleCnt="1" custScaleX="47669" custScaleY="98240" custLinFactY="149142" custLinFactNeighborX="26614" custLinFactNeighborY="2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B07EF87-B1D0-412F-B470-3A3F507E9CA9}" type="pres">
      <dgm:prSet presAssocID="{CDEC1522-F2E1-4772-92B6-76CA337624FA}" presName="parTransOne" presStyleCnt="0"/>
      <dgm:spPr/>
    </dgm:pt>
    <dgm:pt modelId="{D5E993FE-7AEB-44C4-9637-29DC16842CC8}" type="pres">
      <dgm:prSet presAssocID="{CDEC1522-F2E1-4772-92B6-76CA337624FA}" presName="horzOne" presStyleCnt="0"/>
      <dgm:spPr/>
    </dgm:pt>
    <dgm:pt modelId="{6AEC2822-A67C-46D5-9D1E-1006386D5E3A}" type="pres">
      <dgm:prSet presAssocID="{FE68483C-F2F6-4C14-B67E-898B341DEC5B}" presName="vertTwo" presStyleCnt="0"/>
      <dgm:spPr/>
    </dgm:pt>
    <dgm:pt modelId="{794EDE4F-AE35-4059-9CB1-F0F58513E5E8}" type="pres">
      <dgm:prSet presAssocID="{FE68483C-F2F6-4C14-B67E-898B341DEC5B}" presName="txTwo" presStyleLbl="node2" presStyleIdx="0" presStyleCnt="2" custLinFactY="-65804" custLinFactNeighborX="-77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26D2527-4108-4F44-A8FA-8E576CCA44E3}" type="pres">
      <dgm:prSet presAssocID="{FE68483C-F2F6-4C14-B67E-898B341DEC5B}" presName="parTransTwo" presStyleCnt="0"/>
      <dgm:spPr/>
    </dgm:pt>
    <dgm:pt modelId="{61DA04F3-4511-4F23-8D2B-1ECA1C414715}" type="pres">
      <dgm:prSet presAssocID="{FE68483C-F2F6-4C14-B67E-898B341DEC5B}" presName="horzTwo" presStyleCnt="0"/>
      <dgm:spPr/>
    </dgm:pt>
    <dgm:pt modelId="{0AD1E586-CF8E-4650-A50E-201AC47A65B3}" type="pres">
      <dgm:prSet presAssocID="{BDC920AF-7190-4602-85E9-2F50DAEE97F0}" presName="vertThree" presStyleCnt="0"/>
      <dgm:spPr/>
    </dgm:pt>
    <dgm:pt modelId="{04A1633A-1A99-495A-9F2E-1F7E24FD11D2}" type="pres">
      <dgm:prSet presAssocID="{BDC920AF-7190-4602-85E9-2F50DAEE97F0}" presName="txThree" presStyleLbl="node3" presStyleIdx="0" presStyleCnt="1" custLinFactNeighborX="-77" custLinFactNeighborY="-4909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06C4067-FA5D-43A0-89B8-A2EAA4D35951}" type="pres">
      <dgm:prSet presAssocID="{BDC920AF-7190-4602-85E9-2F50DAEE97F0}" presName="horzThree" presStyleCnt="0"/>
      <dgm:spPr/>
    </dgm:pt>
    <dgm:pt modelId="{0B12DB97-935A-41AA-BEBF-EEE5EBB898AF}" type="pres">
      <dgm:prSet presAssocID="{1B0E1AE0-145C-4AEF-A3A5-A606446297AE}" presName="sibSpaceTwo" presStyleCnt="0"/>
      <dgm:spPr/>
    </dgm:pt>
    <dgm:pt modelId="{FC56FB91-88B5-4D13-8C66-2ACB02AFAA2B}" type="pres">
      <dgm:prSet presAssocID="{07B3D789-01B9-441F-8214-FBBB389140BC}" presName="vertTwo" presStyleCnt="0"/>
      <dgm:spPr/>
    </dgm:pt>
    <dgm:pt modelId="{E3977F85-C530-4585-ABC5-B0A67431ECAD}" type="pres">
      <dgm:prSet presAssocID="{07B3D789-01B9-441F-8214-FBBB389140BC}" presName="txTwo" presStyleLbl="node2" presStyleIdx="1" presStyleCnt="2" custLinFactNeighborX="1593" custLinFactNeighborY="-7472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85CA95B-415B-4035-9B1E-386184229230}" type="pres">
      <dgm:prSet presAssocID="{07B3D789-01B9-441F-8214-FBBB389140BC}" presName="horzTwo" presStyleCnt="0"/>
      <dgm:spPr/>
    </dgm:pt>
  </dgm:ptLst>
  <dgm:cxnLst>
    <dgm:cxn modelId="{2595DE66-98AD-4F7B-A5DC-E7F1CA22E4F8}" type="presOf" srcId="{FE68483C-F2F6-4C14-B67E-898B341DEC5B}" destId="{794EDE4F-AE35-4059-9CB1-F0F58513E5E8}" srcOrd="0" destOrd="0" presId="urn:microsoft.com/office/officeart/2005/8/layout/hierarchy4"/>
    <dgm:cxn modelId="{D36963BE-9644-4845-87DD-2329C520FF36}" srcId="{FE68483C-F2F6-4C14-B67E-898B341DEC5B}" destId="{BDC920AF-7190-4602-85E9-2F50DAEE97F0}" srcOrd="0" destOrd="0" parTransId="{6B2EBC79-5AD8-439A-A7A6-0E5DC11F9F1A}" sibTransId="{FE99521D-48C7-430C-B865-A4CDB5FA54D7}"/>
    <dgm:cxn modelId="{F9816A1C-8660-4EFF-A548-D2CA26F30301}" type="presOf" srcId="{CDEC1522-F2E1-4772-92B6-76CA337624FA}" destId="{B9C5015B-0471-4CD7-8D17-C33686285A69}" srcOrd="0" destOrd="0" presId="urn:microsoft.com/office/officeart/2005/8/layout/hierarchy4"/>
    <dgm:cxn modelId="{4321BF73-A4F3-40C8-847E-9F069B059106}" srcId="{420E0043-A058-48FD-813B-C1A12C3EFD33}" destId="{CDEC1522-F2E1-4772-92B6-76CA337624FA}" srcOrd="0" destOrd="0" parTransId="{97F2BBD2-475E-43B1-A988-AF6FDFE45101}" sibTransId="{7BEC082F-E960-49C5-8614-6F6D5CE81468}"/>
    <dgm:cxn modelId="{3AC66BCF-DBBB-42A4-B20A-A5D5E7C334FD}" srcId="{CDEC1522-F2E1-4772-92B6-76CA337624FA}" destId="{FE68483C-F2F6-4C14-B67E-898B341DEC5B}" srcOrd="0" destOrd="0" parTransId="{C1A218C3-D757-4526-A759-CD1FAFB29178}" sibTransId="{1B0E1AE0-145C-4AEF-A3A5-A606446297AE}"/>
    <dgm:cxn modelId="{B9BCD4E6-1659-4A89-925D-1F95E999C321}" type="presOf" srcId="{420E0043-A058-48FD-813B-C1A12C3EFD33}" destId="{EA932A36-297C-4FC0-B078-C59CF913A204}" srcOrd="0" destOrd="0" presId="urn:microsoft.com/office/officeart/2005/8/layout/hierarchy4"/>
    <dgm:cxn modelId="{E38FD948-F502-4BA7-BC1A-C2760EFA5F68}" type="presOf" srcId="{07B3D789-01B9-441F-8214-FBBB389140BC}" destId="{E3977F85-C530-4585-ABC5-B0A67431ECAD}" srcOrd="0" destOrd="0" presId="urn:microsoft.com/office/officeart/2005/8/layout/hierarchy4"/>
    <dgm:cxn modelId="{0482D690-BBAC-46A8-9229-C2FE1C5DC326}" srcId="{CDEC1522-F2E1-4772-92B6-76CA337624FA}" destId="{07B3D789-01B9-441F-8214-FBBB389140BC}" srcOrd="1" destOrd="0" parTransId="{31F0B68B-904C-4A8C-BFFF-3DDA2617D494}" sibTransId="{0E14DD88-D8F5-4C4C-A8AF-FE64C060B60D}"/>
    <dgm:cxn modelId="{0D89A639-8FE6-4EC6-8845-AFFF642CE90D}" type="presOf" srcId="{BDC920AF-7190-4602-85E9-2F50DAEE97F0}" destId="{04A1633A-1A99-495A-9F2E-1F7E24FD11D2}" srcOrd="0" destOrd="0" presId="urn:microsoft.com/office/officeart/2005/8/layout/hierarchy4"/>
    <dgm:cxn modelId="{EB13AE3A-402B-43B1-B856-8B25EFA84A62}" type="presParOf" srcId="{EA932A36-297C-4FC0-B078-C59CF913A204}" destId="{68803F12-59CF-410A-AE57-347A0614F9E9}" srcOrd="0" destOrd="0" presId="urn:microsoft.com/office/officeart/2005/8/layout/hierarchy4"/>
    <dgm:cxn modelId="{EECB9067-0B04-4FB4-B018-417C78B1EDC3}" type="presParOf" srcId="{68803F12-59CF-410A-AE57-347A0614F9E9}" destId="{B9C5015B-0471-4CD7-8D17-C33686285A69}" srcOrd="0" destOrd="0" presId="urn:microsoft.com/office/officeart/2005/8/layout/hierarchy4"/>
    <dgm:cxn modelId="{4FE79A35-2F30-47A0-96D9-DBAEF45FC9F6}" type="presParOf" srcId="{68803F12-59CF-410A-AE57-347A0614F9E9}" destId="{9B07EF87-B1D0-412F-B470-3A3F507E9CA9}" srcOrd="1" destOrd="0" presId="urn:microsoft.com/office/officeart/2005/8/layout/hierarchy4"/>
    <dgm:cxn modelId="{8E44A7AD-1DC7-4933-8AD3-6386004930AE}" type="presParOf" srcId="{68803F12-59CF-410A-AE57-347A0614F9E9}" destId="{D5E993FE-7AEB-44C4-9637-29DC16842CC8}" srcOrd="2" destOrd="0" presId="urn:microsoft.com/office/officeart/2005/8/layout/hierarchy4"/>
    <dgm:cxn modelId="{F24A0C69-10E0-4F2B-8D42-BBD99E2755A8}" type="presParOf" srcId="{D5E993FE-7AEB-44C4-9637-29DC16842CC8}" destId="{6AEC2822-A67C-46D5-9D1E-1006386D5E3A}" srcOrd="0" destOrd="0" presId="urn:microsoft.com/office/officeart/2005/8/layout/hierarchy4"/>
    <dgm:cxn modelId="{5E70124B-73C9-40A7-925E-B5AD91B5A599}" type="presParOf" srcId="{6AEC2822-A67C-46D5-9D1E-1006386D5E3A}" destId="{794EDE4F-AE35-4059-9CB1-F0F58513E5E8}" srcOrd="0" destOrd="0" presId="urn:microsoft.com/office/officeart/2005/8/layout/hierarchy4"/>
    <dgm:cxn modelId="{8493AEA7-7760-462E-ADAF-5BB605E01F17}" type="presParOf" srcId="{6AEC2822-A67C-46D5-9D1E-1006386D5E3A}" destId="{426D2527-4108-4F44-A8FA-8E576CCA44E3}" srcOrd="1" destOrd="0" presId="urn:microsoft.com/office/officeart/2005/8/layout/hierarchy4"/>
    <dgm:cxn modelId="{E90FB754-BB08-4010-80DE-BEC2A4C65BEE}" type="presParOf" srcId="{6AEC2822-A67C-46D5-9D1E-1006386D5E3A}" destId="{61DA04F3-4511-4F23-8D2B-1ECA1C414715}" srcOrd="2" destOrd="0" presId="urn:microsoft.com/office/officeart/2005/8/layout/hierarchy4"/>
    <dgm:cxn modelId="{C6BF58D5-C670-47D9-AB2C-19CF1BAC19DB}" type="presParOf" srcId="{61DA04F3-4511-4F23-8D2B-1ECA1C414715}" destId="{0AD1E586-CF8E-4650-A50E-201AC47A65B3}" srcOrd="0" destOrd="0" presId="urn:microsoft.com/office/officeart/2005/8/layout/hierarchy4"/>
    <dgm:cxn modelId="{ABD0A7A9-4C49-490E-9C31-C84218DCFE63}" type="presParOf" srcId="{0AD1E586-CF8E-4650-A50E-201AC47A65B3}" destId="{04A1633A-1A99-495A-9F2E-1F7E24FD11D2}" srcOrd="0" destOrd="0" presId="urn:microsoft.com/office/officeart/2005/8/layout/hierarchy4"/>
    <dgm:cxn modelId="{BD076F8F-2A2A-4726-B342-D640D58AF14C}" type="presParOf" srcId="{0AD1E586-CF8E-4650-A50E-201AC47A65B3}" destId="{406C4067-FA5D-43A0-89B8-A2EAA4D35951}" srcOrd="1" destOrd="0" presId="urn:microsoft.com/office/officeart/2005/8/layout/hierarchy4"/>
    <dgm:cxn modelId="{522F3C97-C604-4C8C-B010-FB28910E5F1F}" type="presParOf" srcId="{D5E993FE-7AEB-44C4-9637-29DC16842CC8}" destId="{0B12DB97-935A-41AA-BEBF-EEE5EBB898AF}" srcOrd="1" destOrd="0" presId="urn:microsoft.com/office/officeart/2005/8/layout/hierarchy4"/>
    <dgm:cxn modelId="{75CCB125-0BEF-4A62-B57D-7F45CEA3A9C6}" type="presParOf" srcId="{D5E993FE-7AEB-44C4-9637-29DC16842CC8}" destId="{FC56FB91-88B5-4D13-8C66-2ACB02AFAA2B}" srcOrd="2" destOrd="0" presId="urn:microsoft.com/office/officeart/2005/8/layout/hierarchy4"/>
    <dgm:cxn modelId="{536B3677-F6B1-4ED8-AF78-B0D0C5F6132F}" type="presParOf" srcId="{FC56FB91-88B5-4D13-8C66-2ACB02AFAA2B}" destId="{E3977F85-C530-4585-ABC5-B0A67431ECAD}" srcOrd="0" destOrd="0" presId="urn:microsoft.com/office/officeart/2005/8/layout/hierarchy4"/>
    <dgm:cxn modelId="{B30A64AE-8FD3-40DC-AD20-6D2EE5934175}" type="presParOf" srcId="{FC56FB91-88B5-4D13-8C66-2ACB02AFAA2B}" destId="{D85CA95B-415B-4035-9B1E-38618422923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D0480C-026E-449D-BABE-B70CA851EEA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BCAC5CD-3DF8-42B3-A8B1-904C48921BA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/>
            </a:rPr>
            <a:t>Форма правління </a:t>
          </a:r>
          <a:r>
            <a:rPr lang="uk-UA" sz="3000" b="1" dirty="0" smtClean="0">
              <a:solidFill>
                <a:schemeClr val="accent1">
                  <a:lumMod val="75000"/>
                </a:schemeClr>
              </a:solidFill>
            </a:rPr>
            <a:t>– </a:t>
          </a:r>
          <a:r>
            <a:rPr lang="uk-UA" sz="3000" dirty="0" smtClean="0">
              <a:solidFill>
                <a:schemeClr val="accent1">
                  <a:lumMod val="75000"/>
                </a:schemeClr>
              </a:solidFill>
            </a:rPr>
            <a:t>це організація, порядок утворення та взаємодії вищих органів державної влади (глави держави, парламенту й уряду)</a:t>
          </a:r>
          <a:endParaRPr lang="uk-UA" sz="3000" dirty="0">
            <a:ln>
              <a:solidFill>
                <a:schemeClr val="bg2">
                  <a:lumMod val="25000"/>
                  <a:lumOff val="75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gm:t>
    </dgm:pt>
    <dgm:pt modelId="{4E784C19-EA47-4E15-9ABD-EA03A1860736}" type="parTrans" cxnId="{CA07539C-F6F7-46C1-B0A0-747FC400E319}">
      <dgm:prSet/>
      <dgm:spPr/>
      <dgm:t>
        <a:bodyPr/>
        <a:lstStyle/>
        <a:p>
          <a:endParaRPr lang="uk-UA"/>
        </a:p>
      </dgm:t>
    </dgm:pt>
    <dgm:pt modelId="{FE4EA0A5-1222-473F-8F99-6B773552F539}" type="sibTrans" cxnId="{CA07539C-F6F7-46C1-B0A0-747FC400E319}">
      <dgm:prSet/>
      <dgm:spPr/>
      <dgm:t>
        <a:bodyPr/>
        <a:lstStyle/>
        <a:p>
          <a:endParaRPr lang="uk-UA"/>
        </a:p>
      </dgm:t>
    </dgm:pt>
    <dgm:pt modelId="{C1AEA232-1D4E-4298-9DD6-CD9F4DADFD2D}">
      <dgm:prSet phldrT="[Текст]" custT="1"/>
      <dgm:spPr/>
      <dgm:t>
        <a:bodyPr/>
        <a:lstStyle/>
        <a:p>
          <a:r>
            <a:rPr lang="uk-UA" sz="28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монархія</a:t>
          </a:r>
          <a:endParaRPr lang="uk-UA" sz="2800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348D5929-B217-4BD7-AD74-07FC03DA3597}" type="parTrans" cxnId="{F3028C3C-16A0-4894-83D8-5AA43510BDB4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FFFF00"/>
          </a:solidFill>
        </a:ln>
      </dgm:spPr>
      <dgm:t>
        <a:bodyPr/>
        <a:lstStyle/>
        <a:p>
          <a:endParaRPr lang="uk-UA"/>
        </a:p>
      </dgm:t>
    </dgm:pt>
    <dgm:pt modelId="{CB1D0B87-701E-48F8-B347-504DC3A5DDD9}" type="sibTrans" cxnId="{F3028C3C-16A0-4894-83D8-5AA43510BDB4}">
      <dgm:prSet/>
      <dgm:spPr/>
      <dgm:t>
        <a:bodyPr/>
        <a:lstStyle/>
        <a:p>
          <a:endParaRPr lang="uk-UA"/>
        </a:p>
      </dgm:t>
    </dgm:pt>
    <dgm:pt modelId="{B401094C-7240-42A5-8EEB-CAA1307A6819}">
      <dgm:prSet phldrT="[Текст]"/>
      <dgm:spPr/>
      <dgm:t>
        <a:bodyPr/>
        <a:lstStyle/>
        <a:p>
          <a:r>
            <a:rPr lang="uk-UA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республіка</a:t>
          </a:r>
          <a:endParaRPr lang="uk-U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A642A8B-0E9C-4C85-8E2F-AC61A514629F}" type="parTrans" cxnId="{37DB3F87-F2EB-4760-A972-217E70E6E291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FFFF00"/>
          </a:solidFill>
        </a:ln>
      </dgm:spPr>
      <dgm:t>
        <a:bodyPr/>
        <a:lstStyle/>
        <a:p>
          <a:endParaRPr lang="uk-UA">
            <a:ln w="146050">
              <a:solidFill>
                <a:srgbClr val="FFFF00"/>
              </a:solidFill>
            </a:ln>
            <a:solidFill>
              <a:srgbClr val="FFFF00"/>
            </a:solidFill>
          </a:endParaRPr>
        </a:p>
      </dgm:t>
    </dgm:pt>
    <dgm:pt modelId="{010D741B-CA00-4527-B6C4-A387D1DD428D}" type="sibTrans" cxnId="{37DB3F87-F2EB-4760-A972-217E70E6E291}">
      <dgm:prSet/>
      <dgm:spPr/>
      <dgm:t>
        <a:bodyPr/>
        <a:lstStyle/>
        <a:p>
          <a:endParaRPr lang="uk-UA"/>
        </a:p>
      </dgm:t>
    </dgm:pt>
    <dgm:pt modelId="{C70FAF2E-DC93-4A63-A4FB-854B4D1B4410}" type="pres">
      <dgm:prSet presAssocID="{20D0480C-026E-449D-BABE-B70CA851EE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EF8D1E99-56A6-4103-8EB5-9CCD71F56DB2}" type="pres">
      <dgm:prSet presAssocID="{DBCAC5CD-3DF8-42B3-A8B1-904C48921BAE}" presName="root" presStyleCnt="0"/>
      <dgm:spPr/>
    </dgm:pt>
    <dgm:pt modelId="{9C228C30-370F-4151-8BD0-023FBE0AE93F}" type="pres">
      <dgm:prSet presAssocID="{DBCAC5CD-3DF8-42B3-A8B1-904C48921BAE}" presName="rootComposite" presStyleCnt="0"/>
      <dgm:spPr/>
    </dgm:pt>
    <dgm:pt modelId="{3C0AD1F4-2FAD-4550-9E29-01A808E1BF55}" type="pres">
      <dgm:prSet presAssocID="{DBCAC5CD-3DF8-42B3-A8B1-904C48921BAE}" presName="rootText" presStyleLbl="node1" presStyleIdx="0" presStyleCnt="1" custScaleX="360474" custScaleY="162370" custLinFactNeighborX="-45" custLinFactNeighborY="-12562"/>
      <dgm:spPr/>
      <dgm:t>
        <a:bodyPr/>
        <a:lstStyle/>
        <a:p>
          <a:endParaRPr lang="uk-UA"/>
        </a:p>
      </dgm:t>
    </dgm:pt>
    <dgm:pt modelId="{52EF511D-173A-48E8-BEA8-72613FE17A7A}" type="pres">
      <dgm:prSet presAssocID="{DBCAC5CD-3DF8-42B3-A8B1-904C48921BAE}" presName="rootConnector" presStyleLbl="node1" presStyleIdx="0" presStyleCnt="1"/>
      <dgm:spPr/>
      <dgm:t>
        <a:bodyPr/>
        <a:lstStyle/>
        <a:p>
          <a:endParaRPr lang="uk-UA"/>
        </a:p>
      </dgm:t>
    </dgm:pt>
    <dgm:pt modelId="{AEB9D460-0BEE-4A9C-B9FE-BA4BB34D3DC2}" type="pres">
      <dgm:prSet presAssocID="{DBCAC5CD-3DF8-42B3-A8B1-904C48921BAE}" presName="childShape" presStyleCnt="0"/>
      <dgm:spPr/>
    </dgm:pt>
    <dgm:pt modelId="{760E7884-54A9-4629-9177-FD2DC7AADDC1}" type="pres">
      <dgm:prSet presAssocID="{348D5929-B217-4BD7-AD74-07FC03DA3597}" presName="Name13" presStyleLbl="parChTrans1D2" presStyleIdx="0" presStyleCnt="2"/>
      <dgm:spPr/>
      <dgm:t>
        <a:bodyPr/>
        <a:lstStyle/>
        <a:p>
          <a:endParaRPr lang="uk-UA"/>
        </a:p>
      </dgm:t>
    </dgm:pt>
    <dgm:pt modelId="{AC565CBE-F78B-4C4C-BA84-B205E447EEB5}" type="pres">
      <dgm:prSet presAssocID="{C1AEA232-1D4E-4298-9DD6-CD9F4DADFD2D}" presName="childText" presStyleLbl="bgAcc1" presStyleIdx="0" presStyleCnt="2" custLinFactNeighborX="27949" custLinFactNeighborY="-142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844356-8DB2-4A2F-B2EC-724B2CE8C352}" type="pres">
      <dgm:prSet presAssocID="{6A642A8B-0E9C-4C85-8E2F-AC61A514629F}" presName="Name13" presStyleLbl="parChTrans1D2" presStyleIdx="1" presStyleCnt="2"/>
      <dgm:spPr/>
      <dgm:t>
        <a:bodyPr/>
        <a:lstStyle/>
        <a:p>
          <a:endParaRPr lang="uk-UA"/>
        </a:p>
      </dgm:t>
    </dgm:pt>
    <dgm:pt modelId="{39CBCEF7-3752-4991-948B-B148C89DE155}" type="pres">
      <dgm:prSet presAssocID="{B401094C-7240-42A5-8EEB-CAA1307A6819}" presName="childText" presStyleLbl="bgAcc1" presStyleIdx="1" presStyleCnt="2" custLinFactNeighborX="30574" custLinFactNeighborY="-484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288E1B2-1E9B-4D6D-BAD8-CF7E4C0011FC}" type="presOf" srcId="{DBCAC5CD-3DF8-42B3-A8B1-904C48921BAE}" destId="{3C0AD1F4-2FAD-4550-9E29-01A808E1BF55}" srcOrd="0" destOrd="0" presId="urn:microsoft.com/office/officeart/2005/8/layout/hierarchy3"/>
    <dgm:cxn modelId="{D00B6D1C-889A-4832-8F11-023A84447733}" type="presOf" srcId="{20D0480C-026E-449D-BABE-B70CA851EEAE}" destId="{C70FAF2E-DC93-4A63-A4FB-854B4D1B4410}" srcOrd="0" destOrd="0" presId="urn:microsoft.com/office/officeart/2005/8/layout/hierarchy3"/>
    <dgm:cxn modelId="{E1176200-650C-49DA-A60D-858ADBAA3384}" type="presOf" srcId="{6A642A8B-0E9C-4C85-8E2F-AC61A514629F}" destId="{61844356-8DB2-4A2F-B2EC-724B2CE8C352}" srcOrd="0" destOrd="0" presId="urn:microsoft.com/office/officeart/2005/8/layout/hierarchy3"/>
    <dgm:cxn modelId="{F3028C3C-16A0-4894-83D8-5AA43510BDB4}" srcId="{DBCAC5CD-3DF8-42B3-A8B1-904C48921BAE}" destId="{C1AEA232-1D4E-4298-9DD6-CD9F4DADFD2D}" srcOrd="0" destOrd="0" parTransId="{348D5929-B217-4BD7-AD74-07FC03DA3597}" sibTransId="{CB1D0B87-701E-48F8-B347-504DC3A5DDD9}"/>
    <dgm:cxn modelId="{2F920862-7FCA-47BC-B283-999969A16F9B}" type="presOf" srcId="{C1AEA232-1D4E-4298-9DD6-CD9F4DADFD2D}" destId="{AC565CBE-F78B-4C4C-BA84-B205E447EEB5}" srcOrd="0" destOrd="0" presId="urn:microsoft.com/office/officeart/2005/8/layout/hierarchy3"/>
    <dgm:cxn modelId="{CA07539C-F6F7-46C1-B0A0-747FC400E319}" srcId="{20D0480C-026E-449D-BABE-B70CA851EEAE}" destId="{DBCAC5CD-3DF8-42B3-A8B1-904C48921BAE}" srcOrd="0" destOrd="0" parTransId="{4E784C19-EA47-4E15-9ABD-EA03A1860736}" sibTransId="{FE4EA0A5-1222-473F-8F99-6B773552F539}"/>
    <dgm:cxn modelId="{B582C306-D97A-4CF1-9DA3-AE182175ECEA}" type="presOf" srcId="{B401094C-7240-42A5-8EEB-CAA1307A6819}" destId="{39CBCEF7-3752-4991-948B-B148C89DE155}" srcOrd="0" destOrd="0" presId="urn:microsoft.com/office/officeart/2005/8/layout/hierarchy3"/>
    <dgm:cxn modelId="{37DB3F87-F2EB-4760-A972-217E70E6E291}" srcId="{DBCAC5CD-3DF8-42B3-A8B1-904C48921BAE}" destId="{B401094C-7240-42A5-8EEB-CAA1307A6819}" srcOrd="1" destOrd="0" parTransId="{6A642A8B-0E9C-4C85-8E2F-AC61A514629F}" sibTransId="{010D741B-CA00-4527-B6C4-A387D1DD428D}"/>
    <dgm:cxn modelId="{1B1D7AD5-A878-4881-B0EE-548B58B48E9B}" type="presOf" srcId="{DBCAC5CD-3DF8-42B3-A8B1-904C48921BAE}" destId="{52EF511D-173A-48E8-BEA8-72613FE17A7A}" srcOrd="1" destOrd="0" presId="urn:microsoft.com/office/officeart/2005/8/layout/hierarchy3"/>
    <dgm:cxn modelId="{9B15F458-76BC-48B1-BF23-D2EBD827BCA4}" type="presOf" srcId="{348D5929-B217-4BD7-AD74-07FC03DA3597}" destId="{760E7884-54A9-4629-9177-FD2DC7AADDC1}" srcOrd="0" destOrd="0" presId="urn:microsoft.com/office/officeart/2005/8/layout/hierarchy3"/>
    <dgm:cxn modelId="{8A1DF805-361C-4E4A-85C9-F5F45495F0B9}" type="presParOf" srcId="{C70FAF2E-DC93-4A63-A4FB-854B4D1B4410}" destId="{EF8D1E99-56A6-4103-8EB5-9CCD71F56DB2}" srcOrd="0" destOrd="0" presId="urn:microsoft.com/office/officeart/2005/8/layout/hierarchy3"/>
    <dgm:cxn modelId="{63252C4A-28B6-4423-A4E9-D8963BA75EE8}" type="presParOf" srcId="{EF8D1E99-56A6-4103-8EB5-9CCD71F56DB2}" destId="{9C228C30-370F-4151-8BD0-023FBE0AE93F}" srcOrd="0" destOrd="0" presId="urn:microsoft.com/office/officeart/2005/8/layout/hierarchy3"/>
    <dgm:cxn modelId="{F53EDFDF-3D51-4302-B895-BA383DBFEFA6}" type="presParOf" srcId="{9C228C30-370F-4151-8BD0-023FBE0AE93F}" destId="{3C0AD1F4-2FAD-4550-9E29-01A808E1BF55}" srcOrd="0" destOrd="0" presId="urn:microsoft.com/office/officeart/2005/8/layout/hierarchy3"/>
    <dgm:cxn modelId="{D8A3DEFA-C1FD-4B11-BABB-9207684C6B7D}" type="presParOf" srcId="{9C228C30-370F-4151-8BD0-023FBE0AE93F}" destId="{52EF511D-173A-48E8-BEA8-72613FE17A7A}" srcOrd="1" destOrd="0" presId="urn:microsoft.com/office/officeart/2005/8/layout/hierarchy3"/>
    <dgm:cxn modelId="{8D805E69-F188-4DE1-B573-8A1DA9CFD291}" type="presParOf" srcId="{EF8D1E99-56A6-4103-8EB5-9CCD71F56DB2}" destId="{AEB9D460-0BEE-4A9C-B9FE-BA4BB34D3DC2}" srcOrd="1" destOrd="0" presId="urn:microsoft.com/office/officeart/2005/8/layout/hierarchy3"/>
    <dgm:cxn modelId="{637F25DA-CF61-4215-A64C-642741EED776}" type="presParOf" srcId="{AEB9D460-0BEE-4A9C-B9FE-BA4BB34D3DC2}" destId="{760E7884-54A9-4629-9177-FD2DC7AADDC1}" srcOrd="0" destOrd="0" presId="urn:microsoft.com/office/officeart/2005/8/layout/hierarchy3"/>
    <dgm:cxn modelId="{695682B8-0B19-41A4-8FDF-D7145C4C8D0B}" type="presParOf" srcId="{AEB9D460-0BEE-4A9C-B9FE-BA4BB34D3DC2}" destId="{AC565CBE-F78B-4C4C-BA84-B205E447EEB5}" srcOrd="1" destOrd="0" presId="urn:microsoft.com/office/officeart/2005/8/layout/hierarchy3"/>
    <dgm:cxn modelId="{27A22B55-E854-4A1D-9338-1CD87D89DAF9}" type="presParOf" srcId="{AEB9D460-0BEE-4A9C-B9FE-BA4BB34D3DC2}" destId="{61844356-8DB2-4A2F-B2EC-724B2CE8C352}" srcOrd="2" destOrd="0" presId="urn:microsoft.com/office/officeart/2005/8/layout/hierarchy3"/>
    <dgm:cxn modelId="{E4044A07-9CE2-4F0B-904E-37EE431C482F}" type="presParOf" srcId="{AEB9D460-0BEE-4A9C-B9FE-BA4BB34D3DC2}" destId="{39CBCEF7-3752-4991-948B-B148C89DE15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D29CE3-0D5A-47BB-8328-0B846C59D86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8D1DE4B-BE5D-4537-8AA4-B93B9899ACF1}">
      <dgm:prSet phldrT="[Текст]" custT="1"/>
      <dgm:spPr/>
      <dgm:t>
        <a:bodyPr/>
        <a:lstStyle/>
        <a:p>
          <a:r>
            <a:rPr lang="uk-UA" sz="1800" b="0" dirty="0" smtClean="0">
              <a:solidFill>
                <a:schemeClr val="accent1">
                  <a:lumMod val="50000"/>
                </a:schemeClr>
              </a:solidFill>
            </a:rPr>
            <a:t>Вся повнота державної влади (законодавчої, виконавчої, судової, а інколи й релігійної) знаходиться в руках монарха (Саудівська Аравія).</a:t>
          </a:r>
          <a:endParaRPr lang="uk-UA" sz="1800" b="0" dirty="0">
            <a:solidFill>
              <a:schemeClr val="accent1">
                <a:lumMod val="50000"/>
              </a:schemeClr>
            </a:solidFill>
          </a:endParaRPr>
        </a:p>
      </dgm:t>
    </dgm:pt>
    <dgm:pt modelId="{79391358-1362-4028-ADDA-836DEF2432C4}" type="parTrans" cxnId="{25F381CA-FE8B-4785-A294-39434A3A9201}">
      <dgm:prSet/>
      <dgm:spPr/>
      <dgm:t>
        <a:bodyPr/>
        <a:lstStyle/>
        <a:p>
          <a:endParaRPr lang="uk-UA"/>
        </a:p>
      </dgm:t>
    </dgm:pt>
    <dgm:pt modelId="{2836259D-8F6C-425E-AC0E-F281223FFBC2}" type="sibTrans" cxnId="{25F381CA-FE8B-4785-A294-39434A3A9201}">
      <dgm:prSet/>
      <dgm:spPr/>
      <dgm:t>
        <a:bodyPr/>
        <a:lstStyle/>
        <a:p>
          <a:endParaRPr lang="uk-UA"/>
        </a:p>
      </dgm:t>
    </dgm:pt>
    <dgm:pt modelId="{898E3788-90CD-4CEB-9DFA-82734363A80F}">
      <dgm:prSet phldrT="[Текст]" custT="1"/>
      <dgm:spPr/>
      <dgm:t>
        <a:bodyPr/>
        <a:lstStyle/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dirty="0" smtClean="0"/>
            <a:t>Дуалістична </a:t>
          </a:r>
          <a:endParaRPr lang="uk-UA" sz="1800" b="1" dirty="0"/>
        </a:p>
      </dgm:t>
    </dgm:pt>
    <dgm:pt modelId="{CDCA58C8-607B-47CC-94B1-24366131E64D}" type="parTrans" cxnId="{D3C0E7CF-22A3-4707-A7BD-4C5AD4823398}">
      <dgm:prSet/>
      <dgm:spPr/>
      <dgm:t>
        <a:bodyPr/>
        <a:lstStyle/>
        <a:p>
          <a:endParaRPr lang="uk-UA"/>
        </a:p>
      </dgm:t>
    </dgm:pt>
    <dgm:pt modelId="{0519B149-3143-4436-82B5-C7C01B7FED78}" type="sibTrans" cxnId="{D3C0E7CF-22A3-4707-A7BD-4C5AD4823398}">
      <dgm:prSet/>
      <dgm:spPr/>
      <dgm:t>
        <a:bodyPr/>
        <a:lstStyle/>
        <a:p>
          <a:endParaRPr lang="uk-UA"/>
        </a:p>
      </dgm:t>
    </dgm:pt>
    <dgm:pt modelId="{7D242152-6E73-4DA7-921A-56C28D882C04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accent1">
                  <a:lumMod val="50000"/>
                </a:schemeClr>
              </a:solidFill>
            </a:rPr>
            <a:t>Влада монарха обмежена законодавчими повноваженнями парламенту (Австро-Угорська імперія (до 1867 р.), Монако</a:t>
          </a:r>
          <a:r>
            <a:rPr lang="uk-UA" sz="1800" noProof="0" dirty="0" smtClean="0">
              <a:solidFill>
                <a:schemeClr val="accent1">
                  <a:lumMod val="50000"/>
                </a:schemeClr>
              </a:solidFill>
            </a:rPr>
            <a:t>).</a:t>
          </a:r>
          <a:endParaRPr lang="uk-UA" sz="1800" noProof="0" dirty="0">
            <a:solidFill>
              <a:schemeClr val="accent1">
                <a:lumMod val="50000"/>
              </a:schemeClr>
            </a:solidFill>
          </a:endParaRPr>
        </a:p>
      </dgm:t>
    </dgm:pt>
    <dgm:pt modelId="{766CA6C5-D302-45B6-9759-1BA775945D29}" type="parTrans" cxnId="{C3C4AC96-0471-411C-A9FF-882413B65302}">
      <dgm:prSet/>
      <dgm:spPr/>
      <dgm:t>
        <a:bodyPr/>
        <a:lstStyle/>
        <a:p>
          <a:endParaRPr lang="uk-UA"/>
        </a:p>
      </dgm:t>
    </dgm:pt>
    <dgm:pt modelId="{F8DC578C-8E44-4437-B47C-8E0F87465DB5}" type="sibTrans" cxnId="{C3C4AC96-0471-411C-A9FF-882413B65302}">
      <dgm:prSet/>
      <dgm:spPr/>
      <dgm:t>
        <a:bodyPr/>
        <a:lstStyle/>
        <a:p>
          <a:endParaRPr lang="uk-UA"/>
        </a:p>
      </dgm:t>
    </dgm:pt>
    <dgm:pt modelId="{3998F867-9840-4A98-99A9-CC762711F02F}">
      <dgm:prSet phldrT="[Текст]" custT="1"/>
      <dgm:spPr/>
      <dgm:t>
        <a:bodyPr/>
        <a:lstStyle/>
        <a:p>
          <a:r>
            <a:rPr lang="uk-UA" sz="1600" b="1" dirty="0" smtClean="0"/>
            <a:t>Конституційна </a:t>
          </a:r>
          <a:r>
            <a:rPr lang="uk-UA" sz="1600" b="0" dirty="0" smtClean="0"/>
            <a:t>(</a:t>
          </a:r>
          <a:r>
            <a:rPr lang="uk-UA" sz="1400" b="1" dirty="0" smtClean="0"/>
            <a:t>парламентська)</a:t>
          </a:r>
          <a:endParaRPr lang="uk-UA" sz="1400" b="1" dirty="0"/>
        </a:p>
      </dgm:t>
    </dgm:pt>
    <dgm:pt modelId="{0172D112-8D63-4E7A-A2C4-DE522F856F30}" type="parTrans" cxnId="{1522EDD2-4C98-4FC8-A871-B3E45116C3BA}">
      <dgm:prSet/>
      <dgm:spPr/>
      <dgm:t>
        <a:bodyPr/>
        <a:lstStyle/>
        <a:p>
          <a:endParaRPr lang="uk-UA"/>
        </a:p>
      </dgm:t>
    </dgm:pt>
    <dgm:pt modelId="{1073E322-1E61-4DA2-9501-631DB7C6AE18}" type="sibTrans" cxnId="{1522EDD2-4C98-4FC8-A871-B3E45116C3BA}">
      <dgm:prSet/>
      <dgm:spPr/>
      <dgm:t>
        <a:bodyPr/>
        <a:lstStyle/>
        <a:p>
          <a:endParaRPr lang="uk-UA"/>
        </a:p>
      </dgm:t>
    </dgm:pt>
    <dgm:pt modelId="{A95EBEEC-E2F9-4A1E-8B57-1432E8AEBA05}">
      <dgm:prSet phldrT="[Текст]" custT="1"/>
      <dgm:spPr/>
      <dgm:t>
        <a:bodyPr/>
        <a:lstStyle/>
        <a:p>
          <a:pPr rtl="0"/>
          <a:r>
            <a:rPr lang="uk-UA" sz="1800" b="0" dirty="0" smtClean="0">
              <a:solidFill>
                <a:schemeClr val="accent1">
                  <a:lumMod val="50000"/>
                </a:schemeClr>
              </a:solidFill>
            </a:rPr>
            <a:t>Монарх є главою держави і здійснює виключно представницькі функції, уряд формується парламентом і відповідальний перед ним (</a:t>
          </a:r>
          <a:r>
            <a:rPr lang="ru-RU" sz="1800" b="0" dirty="0" err="1" smtClean="0">
              <a:solidFill>
                <a:schemeClr val="accent1">
                  <a:lumMod val="50000"/>
                </a:schemeClr>
              </a:solidFill>
            </a:rPr>
            <a:t>Великобритан</a:t>
          </a:r>
          <a:r>
            <a:rPr lang="uk-UA" sz="1800" b="0" dirty="0" err="1" smtClean="0">
              <a:solidFill>
                <a:schemeClr val="accent1">
                  <a:lumMod val="50000"/>
                </a:schemeClr>
              </a:solidFill>
            </a:rPr>
            <a:t>ія</a:t>
          </a:r>
          <a:r>
            <a:rPr lang="uk-UA" sz="1800" b="0" dirty="0" smtClean="0">
              <a:solidFill>
                <a:schemeClr val="accent1">
                  <a:lumMod val="50000"/>
                </a:schemeClr>
              </a:solidFill>
            </a:rPr>
            <a:t>, Японія)</a:t>
          </a:r>
          <a:endParaRPr lang="uk-UA" sz="1800" b="0" dirty="0">
            <a:solidFill>
              <a:schemeClr val="accent1">
                <a:lumMod val="50000"/>
              </a:schemeClr>
            </a:solidFill>
          </a:endParaRPr>
        </a:p>
      </dgm:t>
    </dgm:pt>
    <dgm:pt modelId="{5EDA51B0-2CDF-4336-8834-AF935F1E9937}" type="parTrans" cxnId="{1D1B034B-BB39-4B80-AB87-5832FB6922E9}">
      <dgm:prSet/>
      <dgm:spPr/>
      <dgm:t>
        <a:bodyPr/>
        <a:lstStyle/>
        <a:p>
          <a:endParaRPr lang="uk-UA"/>
        </a:p>
      </dgm:t>
    </dgm:pt>
    <dgm:pt modelId="{77E527AB-5B73-4E70-8C8C-8FD24608754D}" type="sibTrans" cxnId="{1D1B034B-BB39-4B80-AB87-5832FB6922E9}">
      <dgm:prSet/>
      <dgm:spPr/>
      <dgm:t>
        <a:bodyPr/>
        <a:lstStyle/>
        <a:p>
          <a:endParaRPr lang="uk-UA"/>
        </a:p>
      </dgm:t>
    </dgm:pt>
    <dgm:pt modelId="{D80007C8-3E4C-4E44-A6D3-40624362FBA1}">
      <dgm:prSet phldrT="[Текст]" custT="1"/>
      <dgm:spPr/>
      <dgm:t>
        <a:bodyPr/>
        <a:lstStyle/>
        <a:p>
          <a:r>
            <a:rPr lang="uk-UA" sz="1800" b="1" dirty="0" smtClean="0"/>
            <a:t>Абсолютна</a:t>
          </a:r>
          <a:r>
            <a:rPr lang="uk-UA" sz="1800" dirty="0" smtClean="0">
              <a:solidFill>
                <a:srgbClr val="FFFF00"/>
              </a:solidFill>
            </a:rPr>
            <a:t>  </a:t>
          </a:r>
          <a:endParaRPr lang="uk-UA" sz="1800" dirty="0"/>
        </a:p>
      </dgm:t>
    </dgm:pt>
    <dgm:pt modelId="{13AF8106-1EC6-47CE-AECF-5C41237976F5}" type="sibTrans" cxnId="{E6AF0594-35DD-406F-8527-D5DB0A020955}">
      <dgm:prSet/>
      <dgm:spPr/>
      <dgm:t>
        <a:bodyPr/>
        <a:lstStyle/>
        <a:p>
          <a:endParaRPr lang="uk-UA"/>
        </a:p>
      </dgm:t>
    </dgm:pt>
    <dgm:pt modelId="{5822876D-117F-48B5-B70E-F4C4D3650B5D}" type="parTrans" cxnId="{E6AF0594-35DD-406F-8527-D5DB0A020955}">
      <dgm:prSet/>
      <dgm:spPr/>
      <dgm:t>
        <a:bodyPr/>
        <a:lstStyle/>
        <a:p>
          <a:endParaRPr lang="uk-UA"/>
        </a:p>
      </dgm:t>
    </dgm:pt>
    <dgm:pt modelId="{0CA4BF02-52FD-4B60-901C-2A90511D8BC9}" type="pres">
      <dgm:prSet presAssocID="{A7D29CE3-0D5A-47BB-8328-0B846C59D8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63B179C-3C95-4DF7-BB4F-F0AF19B7C43E}" type="pres">
      <dgm:prSet presAssocID="{D80007C8-3E4C-4E44-A6D3-40624362FBA1}" presName="linNode" presStyleCnt="0"/>
      <dgm:spPr/>
    </dgm:pt>
    <dgm:pt modelId="{7D76A137-AF92-4327-A75F-0ECD0C085C97}" type="pres">
      <dgm:prSet presAssocID="{D80007C8-3E4C-4E44-A6D3-40624362FBA1}" presName="parentText" presStyleLbl="node1" presStyleIdx="0" presStyleCnt="3" custLinFactNeighborX="6295" custLinFactNeighborY="-13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52C249-FAEC-4802-90D4-2CB8D0DDDF2F}" type="pres">
      <dgm:prSet presAssocID="{D80007C8-3E4C-4E44-A6D3-40624362FBA1}" presName="descendantText" presStyleLbl="alignAccFollowNode1" presStyleIdx="0" presStyleCnt="3" custScaleX="2013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C40346-7EF2-4F57-A4A6-85A082B4D702}" type="pres">
      <dgm:prSet presAssocID="{13AF8106-1EC6-47CE-AECF-5C41237976F5}" presName="sp" presStyleCnt="0"/>
      <dgm:spPr/>
    </dgm:pt>
    <dgm:pt modelId="{DEE85F84-364A-43A6-ACEE-A8252216FBC0}" type="pres">
      <dgm:prSet presAssocID="{898E3788-90CD-4CEB-9DFA-82734363A80F}" presName="linNode" presStyleCnt="0"/>
      <dgm:spPr/>
    </dgm:pt>
    <dgm:pt modelId="{5EBDB77C-5B53-47C3-A3E4-DDF76A11F271}" type="pres">
      <dgm:prSet presAssocID="{898E3788-90CD-4CEB-9DFA-82734363A80F}" presName="parentText" presStyleLbl="node1" presStyleIdx="1" presStyleCnt="3" custScaleX="60930" custScaleY="93586" custLinFactNeighborX="3855" custLinFactNeighborY="152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6FF48C-D211-4B64-A73D-5E3428B06EA0}" type="pres">
      <dgm:prSet presAssocID="{898E3788-90CD-4CEB-9DFA-82734363A80F}" presName="descendantText" presStyleLbl="alignAccFollowNode1" presStyleIdx="1" presStyleCnt="3" custScaleX="1234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476C7C-E6AD-4967-B025-E00C4135FAF7}" type="pres">
      <dgm:prSet presAssocID="{0519B149-3143-4436-82B5-C7C01B7FED78}" presName="sp" presStyleCnt="0"/>
      <dgm:spPr/>
    </dgm:pt>
    <dgm:pt modelId="{C5D7F184-787D-483F-926F-445A88AF909A}" type="pres">
      <dgm:prSet presAssocID="{3998F867-9840-4A98-99A9-CC762711F02F}" presName="linNode" presStyleCnt="0"/>
      <dgm:spPr/>
    </dgm:pt>
    <dgm:pt modelId="{4B4AE065-00A2-4C1A-9FEE-BF152618B46C}" type="pres">
      <dgm:prSet presAssocID="{3998F867-9840-4A98-99A9-CC762711F02F}" presName="parentText" presStyleLbl="node1" presStyleIdx="2" presStyleCnt="3" custScaleX="70231" custScaleY="82738" custLinFactNeighborX="4363" custLinFactNeighborY="86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18D109-F666-4C9A-B0AD-43A57D6B7901}" type="pres">
      <dgm:prSet presAssocID="{3998F867-9840-4A98-99A9-CC762711F02F}" presName="descendantText" presStyleLbl="alignAccFollowNode1" presStyleIdx="2" presStyleCnt="3" custScaleX="139229" custLinFactNeighborX="127" custLinFactNeighborY="20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C8D97FB-126A-43F4-BEFB-8DC26133394C}" type="presOf" srcId="{D80007C8-3E4C-4E44-A6D3-40624362FBA1}" destId="{7D76A137-AF92-4327-A75F-0ECD0C085C97}" srcOrd="0" destOrd="0" presId="urn:microsoft.com/office/officeart/2005/8/layout/vList5"/>
    <dgm:cxn modelId="{1522EDD2-4C98-4FC8-A871-B3E45116C3BA}" srcId="{A7D29CE3-0D5A-47BB-8328-0B846C59D86F}" destId="{3998F867-9840-4A98-99A9-CC762711F02F}" srcOrd="2" destOrd="0" parTransId="{0172D112-8D63-4E7A-A2C4-DE522F856F30}" sibTransId="{1073E322-1E61-4DA2-9501-631DB7C6AE18}"/>
    <dgm:cxn modelId="{DF5C1EEF-7060-4F79-8F7F-24C95313FC52}" type="presOf" srcId="{A95EBEEC-E2F9-4A1E-8B57-1432E8AEBA05}" destId="{C418D109-F666-4C9A-B0AD-43A57D6B7901}" srcOrd="0" destOrd="0" presId="urn:microsoft.com/office/officeart/2005/8/layout/vList5"/>
    <dgm:cxn modelId="{DD8A4FB7-0E49-4820-9F4D-C8584121533B}" type="presOf" srcId="{7D242152-6E73-4DA7-921A-56C28D882C04}" destId="{846FF48C-D211-4B64-A73D-5E3428B06EA0}" srcOrd="0" destOrd="0" presId="urn:microsoft.com/office/officeart/2005/8/layout/vList5"/>
    <dgm:cxn modelId="{25F381CA-FE8B-4785-A294-39434A3A9201}" srcId="{D80007C8-3E4C-4E44-A6D3-40624362FBA1}" destId="{98D1DE4B-BE5D-4537-8AA4-B93B9899ACF1}" srcOrd="0" destOrd="0" parTransId="{79391358-1362-4028-ADDA-836DEF2432C4}" sibTransId="{2836259D-8F6C-425E-AC0E-F281223FFBC2}"/>
    <dgm:cxn modelId="{1D1C7B29-0850-4D9E-9BC1-74F0ED3DA4FF}" type="presOf" srcId="{3998F867-9840-4A98-99A9-CC762711F02F}" destId="{4B4AE065-00A2-4C1A-9FEE-BF152618B46C}" srcOrd="0" destOrd="0" presId="urn:microsoft.com/office/officeart/2005/8/layout/vList5"/>
    <dgm:cxn modelId="{C3C4AC96-0471-411C-A9FF-882413B65302}" srcId="{898E3788-90CD-4CEB-9DFA-82734363A80F}" destId="{7D242152-6E73-4DA7-921A-56C28D882C04}" srcOrd="0" destOrd="0" parTransId="{766CA6C5-D302-45B6-9759-1BA775945D29}" sibTransId="{F8DC578C-8E44-4437-B47C-8E0F87465DB5}"/>
    <dgm:cxn modelId="{D3C0E7CF-22A3-4707-A7BD-4C5AD4823398}" srcId="{A7D29CE3-0D5A-47BB-8328-0B846C59D86F}" destId="{898E3788-90CD-4CEB-9DFA-82734363A80F}" srcOrd="1" destOrd="0" parTransId="{CDCA58C8-607B-47CC-94B1-24366131E64D}" sibTransId="{0519B149-3143-4436-82B5-C7C01B7FED78}"/>
    <dgm:cxn modelId="{D235954C-6266-400D-9148-A78AC0DDB6EA}" type="presOf" srcId="{A7D29CE3-0D5A-47BB-8328-0B846C59D86F}" destId="{0CA4BF02-52FD-4B60-901C-2A90511D8BC9}" srcOrd="0" destOrd="0" presId="urn:microsoft.com/office/officeart/2005/8/layout/vList5"/>
    <dgm:cxn modelId="{E6AF0594-35DD-406F-8527-D5DB0A020955}" srcId="{A7D29CE3-0D5A-47BB-8328-0B846C59D86F}" destId="{D80007C8-3E4C-4E44-A6D3-40624362FBA1}" srcOrd="0" destOrd="0" parTransId="{5822876D-117F-48B5-B70E-F4C4D3650B5D}" sibTransId="{13AF8106-1EC6-47CE-AECF-5C41237976F5}"/>
    <dgm:cxn modelId="{1D1B034B-BB39-4B80-AB87-5832FB6922E9}" srcId="{3998F867-9840-4A98-99A9-CC762711F02F}" destId="{A95EBEEC-E2F9-4A1E-8B57-1432E8AEBA05}" srcOrd="0" destOrd="0" parTransId="{5EDA51B0-2CDF-4336-8834-AF935F1E9937}" sibTransId="{77E527AB-5B73-4E70-8C8C-8FD24608754D}"/>
    <dgm:cxn modelId="{205AD2B3-B6C6-4DD2-8A77-ED7F297E71FC}" type="presOf" srcId="{898E3788-90CD-4CEB-9DFA-82734363A80F}" destId="{5EBDB77C-5B53-47C3-A3E4-DDF76A11F271}" srcOrd="0" destOrd="0" presId="urn:microsoft.com/office/officeart/2005/8/layout/vList5"/>
    <dgm:cxn modelId="{32E7CF90-5B17-452C-B63D-658E92FAB57D}" type="presOf" srcId="{98D1DE4B-BE5D-4537-8AA4-B93B9899ACF1}" destId="{1052C249-FAEC-4802-90D4-2CB8D0DDDF2F}" srcOrd="0" destOrd="0" presId="urn:microsoft.com/office/officeart/2005/8/layout/vList5"/>
    <dgm:cxn modelId="{FFF6B05F-B23F-4639-8E62-0705EA827218}" type="presParOf" srcId="{0CA4BF02-52FD-4B60-901C-2A90511D8BC9}" destId="{E63B179C-3C95-4DF7-BB4F-F0AF19B7C43E}" srcOrd="0" destOrd="0" presId="urn:microsoft.com/office/officeart/2005/8/layout/vList5"/>
    <dgm:cxn modelId="{2CA548D2-F017-4E89-8F25-FDF86DEBC8AA}" type="presParOf" srcId="{E63B179C-3C95-4DF7-BB4F-F0AF19B7C43E}" destId="{7D76A137-AF92-4327-A75F-0ECD0C085C97}" srcOrd="0" destOrd="0" presId="urn:microsoft.com/office/officeart/2005/8/layout/vList5"/>
    <dgm:cxn modelId="{3D3860FF-2E5A-4662-B859-11DFC193C97F}" type="presParOf" srcId="{E63B179C-3C95-4DF7-BB4F-F0AF19B7C43E}" destId="{1052C249-FAEC-4802-90D4-2CB8D0DDDF2F}" srcOrd="1" destOrd="0" presId="urn:microsoft.com/office/officeart/2005/8/layout/vList5"/>
    <dgm:cxn modelId="{AFC554CB-45A4-42C7-868A-A2EADA1B3003}" type="presParOf" srcId="{0CA4BF02-52FD-4B60-901C-2A90511D8BC9}" destId="{F8C40346-7EF2-4F57-A4A6-85A082B4D702}" srcOrd="1" destOrd="0" presId="urn:microsoft.com/office/officeart/2005/8/layout/vList5"/>
    <dgm:cxn modelId="{EEDAF10B-4D91-4A62-BCCA-9334BF7F2E9E}" type="presParOf" srcId="{0CA4BF02-52FD-4B60-901C-2A90511D8BC9}" destId="{DEE85F84-364A-43A6-ACEE-A8252216FBC0}" srcOrd="2" destOrd="0" presId="urn:microsoft.com/office/officeart/2005/8/layout/vList5"/>
    <dgm:cxn modelId="{84D3D9C2-6579-4138-B86C-6F8A32E98A15}" type="presParOf" srcId="{DEE85F84-364A-43A6-ACEE-A8252216FBC0}" destId="{5EBDB77C-5B53-47C3-A3E4-DDF76A11F271}" srcOrd="0" destOrd="0" presId="urn:microsoft.com/office/officeart/2005/8/layout/vList5"/>
    <dgm:cxn modelId="{2B2F2B87-184F-4490-B25D-41B88ACF6536}" type="presParOf" srcId="{DEE85F84-364A-43A6-ACEE-A8252216FBC0}" destId="{846FF48C-D211-4B64-A73D-5E3428B06EA0}" srcOrd="1" destOrd="0" presId="urn:microsoft.com/office/officeart/2005/8/layout/vList5"/>
    <dgm:cxn modelId="{C989076A-D366-47DF-B8E9-99683BFBDB15}" type="presParOf" srcId="{0CA4BF02-52FD-4B60-901C-2A90511D8BC9}" destId="{47476C7C-E6AD-4967-B025-E00C4135FAF7}" srcOrd="3" destOrd="0" presId="urn:microsoft.com/office/officeart/2005/8/layout/vList5"/>
    <dgm:cxn modelId="{CB2D0F1D-84E3-4B8F-8242-C800407CCE3D}" type="presParOf" srcId="{0CA4BF02-52FD-4B60-901C-2A90511D8BC9}" destId="{C5D7F184-787D-483F-926F-445A88AF909A}" srcOrd="4" destOrd="0" presId="urn:microsoft.com/office/officeart/2005/8/layout/vList5"/>
    <dgm:cxn modelId="{1A9639DE-614E-423B-B242-42D3DA2FA20E}" type="presParOf" srcId="{C5D7F184-787D-483F-926F-445A88AF909A}" destId="{4B4AE065-00A2-4C1A-9FEE-BF152618B46C}" srcOrd="0" destOrd="0" presId="urn:microsoft.com/office/officeart/2005/8/layout/vList5"/>
    <dgm:cxn modelId="{051901FA-4C12-4B40-8CF4-A6CBAE00B7B1}" type="presParOf" srcId="{C5D7F184-787D-483F-926F-445A88AF909A}" destId="{C418D109-F666-4C9A-B0AD-43A57D6B7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D29CE3-0D5A-47BB-8328-0B846C59D86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8D1DE4B-BE5D-4537-8AA4-B93B9899ACF1}">
      <dgm:prSet phldrT="[Текст]" custT="1"/>
      <dgm:spPr/>
      <dgm:t>
        <a:bodyPr/>
        <a:lstStyle/>
        <a:p>
          <a:r>
            <a:rPr lang="uk-UA" sz="1600" dirty="0" smtClean="0">
              <a:solidFill>
                <a:srgbClr val="002060"/>
              </a:solidFill>
            </a:rPr>
            <a:t>повноваження глави держави, а в деяких випадках і глави уряду, належать президенту, який обирається прямими чи непрямими виборами і формує уряд, що не несе, як правило, відповідальності перед парламентом (США, Франція)</a:t>
          </a:r>
          <a:endParaRPr lang="uk-UA" sz="1600" dirty="0">
            <a:solidFill>
              <a:srgbClr val="002060"/>
            </a:solidFill>
          </a:endParaRPr>
        </a:p>
      </dgm:t>
    </dgm:pt>
    <dgm:pt modelId="{79391358-1362-4028-ADDA-836DEF2432C4}" type="parTrans" cxnId="{25F381CA-FE8B-4785-A294-39434A3A9201}">
      <dgm:prSet/>
      <dgm:spPr/>
      <dgm:t>
        <a:bodyPr/>
        <a:lstStyle/>
        <a:p>
          <a:endParaRPr lang="uk-UA"/>
        </a:p>
      </dgm:t>
    </dgm:pt>
    <dgm:pt modelId="{2836259D-8F6C-425E-AC0E-F281223FFBC2}" type="sibTrans" cxnId="{25F381CA-FE8B-4785-A294-39434A3A9201}">
      <dgm:prSet/>
      <dgm:spPr/>
      <dgm:t>
        <a:bodyPr/>
        <a:lstStyle/>
        <a:p>
          <a:endParaRPr lang="uk-UA"/>
        </a:p>
      </dgm:t>
    </dgm:pt>
    <dgm:pt modelId="{898E3788-90CD-4CEB-9DFA-82734363A80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>
              <a:solidFill>
                <a:srgbClr val="FFFF00"/>
              </a:solidFill>
            </a:rPr>
            <a:t>Парламентська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dirty="0"/>
        </a:p>
      </dgm:t>
    </dgm:pt>
    <dgm:pt modelId="{CDCA58C8-607B-47CC-94B1-24366131E64D}" type="parTrans" cxnId="{D3C0E7CF-22A3-4707-A7BD-4C5AD4823398}">
      <dgm:prSet/>
      <dgm:spPr/>
      <dgm:t>
        <a:bodyPr/>
        <a:lstStyle/>
        <a:p>
          <a:endParaRPr lang="uk-UA"/>
        </a:p>
      </dgm:t>
    </dgm:pt>
    <dgm:pt modelId="{0519B149-3143-4436-82B5-C7C01B7FED78}" type="sibTrans" cxnId="{D3C0E7CF-22A3-4707-A7BD-4C5AD4823398}">
      <dgm:prSet/>
      <dgm:spPr/>
      <dgm:t>
        <a:bodyPr/>
        <a:lstStyle/>
        <a:p>
          <a:endParaRPr lang="uk-UA"/>
        </a:p>
      </dgm:t>
    </dgm:pt>
    <dgm:pt modelId="{7D242152-6E73-4DA7-921A-56C28D882C04}">
      <dgm:prSet phldrT="[Текст]" custT="1"/>
      <dgm:spPr/>
      <dgm:t>
        <a:bodyPr/>
        <a:lstStyle/>
        <a:p>
          <a:r>
            <a:rPr lang="uk-UA" sz="1600" noProof="0" dirty="0" smtClean="0">
              <a:solidFill>
                <a:srgbClr val="002060"/>
              </a:solidFill>
            </a:rPr>
            <a:t>характерною ознакою є верховенство обраного народом представницького органу (парламенту) над виконавчою гілкою влади, політична відповідальність уряду перед парламентом (ФРН).</a:t>
          </a:r>
          <a:endParaRPr lang="uk-UA" sz="1600" noProof="0" dirty="0">
            <a:solidFill>
              <a:srgbClr val="002060"/>
            </a:solidFill>
          </a:endParaRPr>
        </a:p>
      </dgm:t>
    </dgm:pt>
    <dgm:pt modelId="{766CA6C5-D302-45B6-9759-1BA775945D29}" type="parTrans" cxnId="{C3C4AC96-0471-411C-A9FF-882413B65302}">
      <dgm:prSet/>
      <dgm:spPr/>
      <dgm:t>
        <a:bodyPr/>
        <a:lstStyle/>
        <a:p>
          <a:endParaRPr lang="uk-UA"/>
        </a:p>
      </dgm:t>
    </dgm:pt>
    <dgm:pt modelId="{F8DC578C-8E44-4437-B47C-8E0F87465DB5}" type="sibTrans" cxnId="{C3C4AC96-0471-411C-A9FF-882413B65302}">
      <dgm:prSet/>
      <dgm:spPr/>
      <dgm:t>
        <a:bodyPr/>
        <a:lstStyle/>
        <a:p>
          <a:endParaRPr lang="uk-UA"/>
        </a:p>
      </dgm:t>
    </dgm:pt>
    <dgm:pt modelId="{3998F867-9840-4A98-99A9-CC762711F02F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Змішана </a:t>
          </a:r>
          <a:endParaRPr lang="uk-UA" b="1" dirty="0"/>
        </a:p>
      </dgm:t>
    </dgm:pt>
    <dgm:pt modelId="{0172D112-8D63-4E7A-A2C4-DE522F856F30}" type="parTrans" cxnId="{1522EDD2-4C98-4FC8-A871-B3E45116C3BA}">
      <dgm:prSet/>
      <dgm:spPr/>
      <dgm:t>
        <a:bodyPr/>
        <a:lstStyle/>
        <a:p>
          <a:endParaRPr lang="uk-UA"/>
        </a:p>
      </dgm:t>
    </dgm:pt>
    <dgm:pt modelId="{1073E322-1E61-4DA2-9501-631DB7C6AE18}" type="sibTrans" cxnId="{1522EDD2-4C98-4FC8-A871-B3E45116C3BA}">
      <dgm:prSet/>
      <dgm:spPr/>
      <dgm:t>
        <a:bodyPr/>
        <a:lstStyle/>
        <a:p>
          <a:endParaRPr lang="uk-UA"/>
        </a:p>
      </dgm:t>
    </dgm:pt>
    <dgm:pt modelId="{A95EBEEC-E2F9-4A1E-8B57-1432E8AEBA05}">
      <dgm:prSet phldrT="[Текст]" custT="1"/>
      <dgm:spPr/>
      <dgm:t>
        <a:bodyPr/>
        <a:lstStyle/>
        <a:p>
          <a:r>
            <a:rPr lang="uk-UA" sz="1800" dirty="0" smtClean="0">
              <a:solidFill>
                <a:srgbClr val="002060"/>
              </a:solidFill>
            </a:rPr>
            <a:t>Парламентсько-президентська;</a:t>
          </a:r>
          <a:endParaRPr lang="uk-UA" sz="1800" dirty="0">
            <a:solidFill>
              <a:srgbClr val="002060"/>
            </a:solidFill>
          </a:endParaRPr>
        </a:p>
      </dgm:t>
    </dgm:pt>
    <dgm:pt modelId="{5EDA51B0-2CDF-4336-8834-AF935F1E9937}" type="parTrans" cxnId="{1D1B034B-BB39-4B80-AB87-5832FB6922E9}">
      <dgm:prSet/>
      <dgm:spPr/>
      <dgm:t>
        <a:bodyPr/>
        <a:lstStyle/>
        <a:p>
          <a:endParaRPr lang="uk-UA"/>
        </a:p>
      </dgm:t>
    </dgm:pt>
    <dgm:pt modelId="{77E527AB-5B73-4E70-8C8C-8FD24608754D}" type="sibTrans" cxnId="{1D1B034B-BB39-4B80-AB87-5832FB6922E9}">
      <dgm:prSet/>
      <dgm:spPr/>
      <dgm:t>
        <a:bodyPr/>
        <a:lstStyle/>
        <a:p>
          <a:endParaRPr lang="uk-UA"/>
        </a:p>
      </dgm:t>
    </dgm:pt>
    <dgm:pt modelId="{D80007C8-3E4C-4E44-A6D3-40624362FBA1}">
      <dgm:prSet phldrT="[Текст]"/>
      <dgm:spPr/>
      <dgm:t>
        <a:bodyPr/>
        <a:lstStyle/>
        <a:p>
          <a:endParaRPr lang="uk-UA" b="1" dirty="0" smtClean="0">
            <a:solidFill>
              <a:srgbClr val="FFFF00"/>
            </a:solidFill>
          </a:endParaRPr>
        </a:p>
        <a:p>
          <a:r>
            <a:rPr lang="uk-UA" b="1" dirty="0" smtClean="0">
              <a:solidFill>
                <a:srgbClr val="FFFF00"/>
              </a:solidFill>
            </a:rPr>
            <a:t>Президентська</a:t>
          </a:r>
          <a:r>
            <a:rPr lang="uk-UA" dirty="0" smtClean="0">
              <a:solidFill>
                <a:srgbClr val="FFFF00"/>
              </a:solidFill>
            </a:rPr>
            <a:t>  </a:t>
          </a:r>
        </a:p>
        <a:p>
          <a:endParaRPr lang="uk-UA" dirty="0"/>
        </a:p>
      </dgm:t>
    </dgm:pt>
    <dgm:pt modelId="{13AF8106-1EC6-47CE-AECF-5C41237976F5}" type="sibTrans" cxnId="{E6AF0594-35DD-406F-8527-D5DB0A020955}">
      <dgm:prSet/>
      <dgm:spPr/>
      <dgm:t>
        <a:bodyPr/>
        <a:lstStyle/>
        <a:p>
          <a:endParaRPr lang="uk-UA"/>
        </a:p>
      </dgm:t>
    </dgm:pt>
    <dgm:pt modelId="{5822876D-117F-48B5-B70E-F4C4D3650B5D}" type="parTrans" cxnId="{E6AF0594-35DD-406F-8527-D5DB0A020955}">
      <dgm:prSet/>
      <dgm:spPr/>
      <dgm:t>
        <a:bodyPr/>
        <a:lstStyle/>
        <a:p>
          <a:endParaRPr lang="uk-UA"/>
        </a:p>
      </dgm:t>
    </dgm:pt>
    <dgm:pt modelId="{6764F135-919E-464A-B5C9-57EB8F33EF14}">
      <dgm:prSet phldrT="[Текст]" custT="1"/>
      <dgm:spPr/>
      <dgm:t>
        <a:bodyPr/>
        <a:lstStyle/>
        <a:p>
          <a:r>
            <a:rPr lang="uk-UA" sz="1800" dirty="0" smtClean="0">
              <a:solidFill>
                <a:srgbClr val="002060"/>
              </a:solidFill>
            </a:rPr>
            <a:t>Президентсько-парламентська.</a:t>
          </a:r>
          <a:endParaRPr lang="uk-UA" sz="1800" dirty="0">
            <a:solidFill>
              <a:srgbClr val="002060"/>
            </a:solidFill>
          </a:endParaRPr>
        </a:p>
      </dgm:t>
    </dgm:pt>
    <dgm:pt modelId="{EAADA399-A3DD-4E94-9199-F8042873C6DF}" type="parTrans" cxnId="{98F319B6-B2A2-49D5-AED2-D80E39BE608D}">
      <dgm:prSet/>
      <dgm:spPr/>
      <dgm:t>
        <a:bodyPr/>
        <a:lstStyle/>
        <a:p>
          <a:endParaRPr lang="uk-UA"/>
        </a:p>
      </dgm:t>
    </dgm:pt>
    <dgm:pt modelId="{901BEAB1-DF80-4AD7-AD63-E070C4CFB109}" type="sibTrans" cxnId="{98F319B6-B2A2-49D5-AED2-D80E39BE608D}">
      <dgm:prSet/>
      <dgm:spPr/>
      <dgm:t>
        <a:bodyPr/>
        <a:lstStyle/>
        <a:p>
          <a:endParaRPr lang="uk-UA"/>
        </a:p>
      </dgm:t>
    </dgm:pt>
    <dgm:pt modelId="{0CA4BF02-52FD-4B60-901C-2A90511D8BC9}" type="pres">
      <dgm:prSet presAssocID="{A7D29CE3-0D5A-47BB-8328-0B846C59D8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63B179C-3C95-4DF7-BB4F-F0AF19B7C43E}" type="pres">
      <dgm:prSet presAssocID="{D80007C8-3E4C-4E44-A6D3-40624362FBA1}" presName="linNode" presStyleCnt="0"/>
      <dgm:spPr/>
    </dgm:pt>
    <dgm:pt modelId="{7D76A137-AF92-4327-A75F-0ECD0C085C97}" type="pres">
      <dgm:prSet presAssocID="{D80007C8-3E4C-4E44-A6D3-40624362FBA1}" presName="parentText" presStyleLbl="node1" presStyleIdx="0" presStyleCnt="3" custLinFactNeighborX="6295" custLinFactNeighborY="-13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52C249-FAEC-4802-90D4-2CB8D0DDDF2F}" type="pres">
      <dgm:prSet presAssocID="{D80007C8-3E4C-4E44-A6D3-40624362FBA1}" presName="descendantText" presStyleLbl="alignAccFollowNode1" presStyleIdx="0" presStyleCnt="3" custScaleX="2013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C40346-7EF2-4F57-A4A6-85A082B4D702}" type="pres">
      <dgm:prSet presAssocID="{13AF8106-1EC6-47CE-AECF-5C41237976F5}" presName="sp" presStyleCnt="0"/>
      <dgm:spPr/>
    </dgm:pt>
    <dgm:pt modelId="{DEE85F84-364A-43A6-ACEE-A8252216FBC0}" type="pres">
      <dgm:prSet presAssocID="{898E3788-90CD-4CEB-9DFA-82734363A80F}" presName="linNode" presStyleCnt="0"/>
      <dgm:spPr/>
    </dgm:pt>
    <dgm:pt modelId="{5EBDB77C-5B53-47C3-A3E4-DDF76A11F271}" type="pres">
      <dgm:prSet presAssocID="{898E3788-90CD-4CEB-9DFA-82734363A80F}" presName="parentText" presStyleLbl="node1" presStyleIdx="1" presStyleCnt="3" custScaleX="60930" custScaleY="93586" custLinFactNeighborX="3855" custLinFactNeighborY="152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6FF48C-D211-4B64-A73D-5E3428B06EA0}" type="pres">
      <dgm:prSet presAssocID="{898E3788-90CD-4CEB-9DFA-82734363A80F}" presName="descendantText" presStyleLbl="alignAccFollowNode1" presStyleIdx="1" presStyleCnt="3" custScaleX="1234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476C7C-E6AD-4967-B025-E00C4135FAF7}" type="pres">
      <dgm:prSet presAssocID="{0519B149-3143-4436-82B5-C7C01B7FED78}" presName="sp" presStyleCnt="0"/>
      <dgm:spPr/>
    </dgm:pt>
    <dgm:pt modelId="{C5D7F184-787D-483F-926F-445A88AF909A}" type="pres">
      <dgm:prSet presAssocID="{3998F867-9840-4A98-99A9-CC762711F02F}" presName="linNode" presStyleCnt="0"/>
      <dgm:spPr/>
    </dgm:pt>
    <dgm:pt modelId="{4B4AE065-00A2-4C1A-9FEE-BF152618B46C}" type="pres">
      <dgm:prSet presAssocID="{3998F867-9840-4A98-99A9-CC762711F02F}" presName="parentText" presStyleLbl="node1" presStyleIdx="2" presStyleCnt="3" custScaleX="70231" custScaleY="82738" custLinFactNeighborX="4363" custLinFactNeighborY="86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18D109-F666-4C9A-B0AD-43A57D6B7901}" type="pres">
      <dgm:prSet presAssocID="{3998F867-9840-4A98-99A9-CC762711F02F}" presName="descendantText" presStyleLbl="alignAccFollowNode1" presStyleIdx="2" presStyleCnt="3" custScaleX="139229" custLinFactNeighborX="127" custLinFactNeighborY="20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4DD3FAB-3F66-44B0-A144-CBDCCC6C8AE7}" type="presOf" srcId="{98D1DE4B-BE5D-4537-8AA4-B93B9899ACF1}" destId="{1052C249-FAEC-4802-90D4-2CB8D0DDDF2F}" srcOrd="0" destOrd="0" presId="urn:microsoft.com/office/officeart/2005/8/layout/vList5"/>
    <dgm:cxn modelId="{1522EDD2-4C98-4FC8-A871-B3E45116C3BA}" srcId="{A7D29CE3-0D5A-47BB-8328-0B846C59D86F}" destId="{3998F867-9840-4A98-99A9-CC762711F02F}" srcOrd="2" destOrd="0" parTransId="{0172D112-8D63-4E7A-A2C4-DE522F856F30}" sibTransId="{1073E322-1E61-4DA2-9501-631DB7C6AE18}"/>
    <dgm:cxn modelId="{6F15D857-81DB-4A1E-A9CC-65C89E80B08F}" type="presOf" srcId="{D80007C8-3E4C-4E44-A6D3-40624362FBA1}" destId="{7D76A137-AF92-4327-A75F-0ECD0C085C97}" srcOrd="0" destOrd="0" presId="urn:microsoft.com/office/officeart/2005/8/layout/vList5"/>
    <dgm:cxn modelId="{82844B1F-A4C1-4F99-BEE6-BE25AC29F3EE}" type="presOf" srcId="{898E3788-90CD-4CEB-9DFA-82734363A80F}" destId="{5EBDB77C-5B53-47C3-A3E4-DDF76A11F271}" srcOrd="0" destOrd="0" presId="urn:microsoft.com/office/officeart/2005/8/layout/vList5"/>
    <dgm:cxn modelId="{98F319B6-B2A2-49D5-AED2-D80E39BE608D}" srcId="{3998F867-9840-4A98-99A9-CC762711F02F}" destId="{6764F135-919E-464A-B5C9-57EB8F33EF14}" srcOrd="1" destOrd="0" parTransId="{EAADA399-A3DD-4E94-9199-F8042873C6DF}" sibTransId="{901BEAB1-DF80-4AD7-AD63-E070C4CFB109}"/>
    <dgm:cxn modelId="{25F381CA-FE8B-4785-A294-39434A3A9201}" srcId="{D80007C8-3E4C-4E44-A6D3-40624362FBA1}" destId="{98D1DE4B-BE5D-4537-8AA4-B93B9899ACF1}" srcOrd="0" destOrd="0" parTransId="{79391358-1362-4028-ADDA-836DEF2432C4}" sibTransId="{2836259D-8F6C-425E-AC0E-F281223FFBC2}"/>
    <dgm:cxn modelId="{C3C4AC96-0471-411C-A9FF-882413B65302}" srcId="{898E3788-90CD-4CEB-9DFA-82734363A80F}" destId="{7D242152-6E73-4DA7-921A-56C28D882C04}" srcOrd="0" destOrd="0" parTransId="{766CA6C5-D302-45B6-9759-1BA775945D29}" sibTransId="{F8DC578C-8E44-4437-B47C-8E0F87465DB5}"/>
    <dgm:cxn modelId="{48DC084E-2E44-4F46-B4E4-30D263FE3BF9}" type="presOf" srcId="{7D242152-6E73-4DA7-921A-56C28D882C04}" destId="{846FF48C-D211-4B64-A73D-5E3428B06EA0}" srcOrd="0" destOrd="0" presId="urn:microsoft.com/office/officeart/2005/8/layout/vList5"/>
    <dgm:cxn modelId="{4FDE1C56-DC7A-4D31-9AE7-BD961F6925B1}" type="presOf" srcId="{A95EBEEC-E2F9-4A1E-8B57-1432E8AEBA05}" destId="{C418D109-F666-4C9A-B0AD-43A57D6B7901}" srcOrd="0" destOrd="0" presId="urn:microsoft.com/office/officeart/2005/8/layout/vList5"/>
    <dgm:cxn modelId="{D3C0E7CF-22A3-4707-A7BD-4C5AD4823398}" srcId="{A7D29CE3-0D5A-47BB-8328-0B846C59D86F}" destId="{898E3788-90CD-4CEB-9DFA-82734363A80F}" srcOrd="1" destOrd="0" parTransId="{CDCA58C8-607B-47CC-94B1-24366131E64D}" sibTransId="{0519B149-3143-4436-82B5-C7C01B7FED78}"/>
    <dgm:cxn modelId="{BE55FE53-E31B-4D19-BBC2-EAE983A44D7D}" type="presOf" srcId="{6764F135-919E-464A-B5C9-57EB8F33EF14}" destId="{C418D109-F666-4C9A-B0AD-43A57D6B7901}" srcOrd="0" destOrd="1" presId="urn:microsoft.com/office/officeart/2005/8/layout/vList5"/>
    <dgm:cxn modelId="{E6AF0594-35DD-406F-8527-D5DB0A020955}" srcId="{A7D29CE3-0D5A-47BB-8328-0B846C59D86F}" destId="{D80007C8-3E4C-4E44-A6D3-40624362FBA1}" srcOrd="0" destOrd="0" parTransId="{5822876D-117F-48B5-B70E-F4C4D3650B5D}" sibTransId="{13AF8106-1EC6-47CE-AECF-5C41237976F5}"/>
    <dgm:cxn modelId="{1D1B034B-BB39-4B80-AB87-5832FB6922E9}" srcId="{3998F867-9840-4A98-99A9-CC762711F02F}" destId="{A95EBEEC-E2F9-4A1E-8B57-1432E8AEBA05}" srcOrd="0" destOrd="0" parTransId="{5EDA51B0-2CDF-4336-8834-AF935F1E9937}" sibTransId="{77E527AB-5B73-4E70-8C8C-8FD24608754D}"/>
    <dgm:cxn modelId="{CC0280ED-3EE4-4C8C-BE43-65A91D517AA1}" type="presOf" srcId="{A7D29CE3-0D5A-47BB-8328-0B846C59D86F}" destId="{0CA4BF02-52FD-4B60-901C-2A90511D8BC9}" srcOrd="0" destOrd="0" presId="urn:microsoft.com/office/officeart/2005/8/layout/vList5"/>
    <dgm:cxn modelId="{434E0D21-CE47-4D87-A9D4-5B34BD2CD23E}" type="presOf" srcId="{3998F867-9840-4A98-99A9-CC762711F02F}" destId="{4B4AE065-00A2-4C1A-9FEE-BF152618B46C}" srcOrd="0" destOrd="0" presId="urn:microsoft.com/office/officeart/2005/8/layout/vList5"/>
    <dgm:cxn modelId="{EC17B1CF-2B1E-4D2A-AB1D-5AE6D4642C8F}" type="presParOf" srcId="{0CA4BF02-52FD-4B60-901C-2A90511D8BC9}" destId="{E63B179C-3C95-4DF7-BB4F-F0AF19B7C43E}" srcOrd="0" destOrd="0" presId="urn:microsoft.com/office/officeart/2005/8/layout/vList5"/>
    <dgm:cxn modelId="{36DED6F8-5B7F-4128-B391-0776D276206A}" type="presParOf" srcId="{E63B179C-3C95-4DF7-BB4F-F0AF19B7C43E}" destId="{7D76A137-AF92-4327-A75F-0ECD0C085C97}" srcOrd="0" destOrd="0" presId="urn:microsoft.com/office/officeart/2005/8/layout/vList5"/>
    <dgm:cxn modelId="{ECD796B1-FB12-4BC3-AA35-884EEDC08BFD}" type="presParOf" srcId="{E63B179C-3C95-4DF7-BB4F-F0AF19B7C43E}" destId="{1052C249-FAEC-4802-90D4-2CB8D0DDDF2F}" srcOrd="1" destOrd="0" presId="urn:microsoft.com/office/officeart/2005/8/layout/vList5"/>
    <dgm:cxn modelId="{21F25589-C6B0-4E39-8D13-A63B9842FFBF}" type="presParOf" srcId="{0CA4BF02-52FD-4B60-901C-2A90511D8BC9}" destId="{F8C40346-7EF2-4F57-A4A6-85A082B4D702}" srcOrd="1" destOrd="0" presId="urn:microsoft.com/office/officeart/2005/8/layout/vList5"/>
    <dgm:cxn modelId="{D78CA464-B5FA-4419-AC64-3887E27FC747}" type="presParOf" srcId="{0CA4BF02-52FD-4B60-901C-2A90511D8BC9}" destId="{DEE85F84-364A-43A6-ACEE-A8252216FBC0}" srcOrd="2" destOrd="0" presId="urn:microsoft.com/office/officeart/2005/8/layout/vList5"/>
    <dgm:cxn modelId="{22E1D054-976A-4048-BAB3-058EB4C30E74}" type="presParOf" srcId="{DEE85F84-364A-43A6-ACEE-A8252216FBC0}" destId="{5EBDB77C-5B53-47C3-A3E4-DDF76A11F271}" srcOrd="0" destOrd="0" presId="urn:microsoft.com/office/officeart/2005/8/layout/vList5"/>
    <dgm:cxn modelId="{56210EC4-3BF5-41CF-8977-9ACD381CC45C}" type="presParOf" srcId="{DEE85F84-364A-43A6-ACEE-A8252216FBC0}" destId="{846FF48C-D211-4B64-A73D-5E3428B06EA0}" srcOrd="1" destOrd="0" presId="urn:microsoft.com/office/officeart/2005/8/layout/vList5"/>
    <dgm:cxn modelId="{B5482792-264C-4F38-AEF0-AF4999FA5FBA}" type="presParOf" srcId="{0CA4BF02-52FD-4B60-901C-2A90511D8BC9}" destId="{47476C7C-E6AD-4967-B025-E00C4135FAF7}" srcOrd="3" destOrd="0" presId="urn:microsoft.com/office/officeart/2005/8/layout/vList5"/>
    <dgm:cxn modelId="{2CE90406-FBB7-424A-9205-633FE792DADC}" type="presParOf" srcId="{0CA4BF02-52FD-4B60-901C-2A90511D8BC9}" destId="{C5D7F184-787D-483F-926F-445A88AF909A}" srcOrd="4" destOrd="0" presId="urn:microsoft.com/office/officeart/2005/8/layout/vList5"/>
    <dgm:cxn modelId="{AC303FB0-4A82-4AEE-88DE-D4B6DABD16C2}" type="presParOf" srcId="{C5D7F184-787D-483F-926F-445A88AF909A}" destId="{4B4AE065-00A2-4C1A-9FEE-BF152618B46C}" srcOrd="0" destOrd="0" presId="urn:microsoft.com/office/officeart/2005/8/layout/vList5"/>
    <dgm:cxn modelId="{8857A9F2-0B8A-4D8B-AB4E-255BE247D5B6}" type="presParOf" srcId="{C5D7F184-787D-483F-926F-445A88AF909A}" destId="{C418D109-F666-4C9A-B0AD-43A57D6B7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D0480C-026E-449D-BABE-B70CA851EEA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BCAC5CD-3DF8-42B3-A8B1-904C48921BA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3200" b="1" dirty="0" smtClean="0">
              <a:solidFill>
                <a:schemeClr val="tx2">
                  <a:lumMod val="10000"/>
                </a:schemeClr>
              </a:solidFill>
            </a:rPr>
            <a:t>Форма територіального устрою </a:t>
          </a:r>
          <a:r>
            <a:rPr lang="uk-UA" sz="3200" dirty="0" smtClean="0">
              <a:solidFill>
                <a:schemeClr val="tx2">
                  <a:lumMod val="10000"/>
                </a:schemeClr>
              </a:solidFill>
            </a:rPr>
            <a:t>– це порядок взаємин між державою та її окремими частинам</a:t>
          </a:r>
          <a:r>
            <a:rPr lang="uk-UA" sz="3200" dirty="0" smtClean="0">
              <a:solidFill>
                <a:srgbClr val="002060"/>
              </a:solidFill>
            </a:rPr>
            <a:t>и</a:t>
          </a:r>
          <a:endParaRPr lang="uk-UA" sz="3200" dirty="0">
            <a:ln>
              <a:solidFill>
                <a:schemeClr val="bg2">
                  <a:lumMod val="25000"/>
                  <a:lumOff val="75000"/>
                </a:schemeClr>
              </a:solidFill>
            </a:ln>
            <a:solidFill>
              <a:srgbClr val="002060"/>
            </a:solidFill>
          </a:endParaRPr>
        </a:p>
      </dgm:t>
    </dgm:pt>
    <dgm:pt modelId="{4E784C19-EA47-4E15-9ABD-EA03A1860736}" type="parTrans" cxnId="{CA07539C-F6F7-46C1-B0A0-747FC400E319}">
      <dgm:prSet/>
      <dgm:spPr/>
      <dgm:t>
        <a:bodyPr/>
        <a:lstStyle/>
        <a:p>
          <a:endParaRPr lang="uk-UA"/>
        </a:p>
      </dgm:t>
    </dgm:pt>
    <dgm:pt modelId="{FE4EA0A5-1222-473F-8F99-6B773552F539}" type="sibTrans" cxnId="{CA07539C-F6F7-46C1-B0A0-747FC400E319}">
      <dgm:prSet/>
      <dgm:spPr/>
      <dgm:t>
        <a:bodyPr/>
        <a:lstStyle/>
        <a:p>
          <a:endParaRPr lang="uk-UA"/>
        </a:p>
      </dgm:t>
    </dgm:pt>
    <dgm:pt modelId="{C1AEA232-1D4E-4298-9DD6-CD9F4DADFD2D}">
      <dgm:prSet phldrT="[Текст]"/>
      <dgm:spPr/>
      <dgm:t>
        <a:bodyPr/>
        <a:lstStyle/>
        <a:p>
          <a:r>
            <a:rPr lang="uk-UA" dirty="0" smtClean="0"/>
            <a:t>унітарна</a:t>
          </a:r>
          <a:endParaRPr lang="uk-U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348D5929-B217-4BD7-AD74-07FC03DA3597}" type="parTrans" cxnId="{F3028C3C-16A0-4894-83D8-5AA43510BDB4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FFFF00"/>
          </a:solidFill>
        </a:ln>
      </dgm:spPr>
      <dgm:t>
        <a:bodyPr/>
        <a:lstStyle/>
        <a:p>
          <a:endParaRPr lang="uk-UA"/>
        </a:p>
      </dgm:t>
    </dgm:pt>
    <dgm:pt modelId="{CB1D0B87-701E-48F8-B347-504DC3A5DDD9}" type="sibTrans" cxnId="{F3028C3C-16A0-4894-83D8-5AA43510BDB4}">
      <dgm:prSet/>
      <dgm:spPr/>
      <dgm:t>
        <a:bodyPr/>
        <a:lstStyle/>
        <a:p>
          <a:endParaRPr lang="uk-UA"/>
        </a:p>
      </dgm:t>
    </dgm:pt>
    <dgm:pt modelId="{B401094C-7240-42A5-8EEB-CAA1307A6819}">
      <dgm:prSet phldrT="[Текст]"/>
      <dgm:spPr/>
      <dgm:t>
        <a:bodyPr/>
        <a:lstStyle/>
        <a:p>
          <a:r>
            <a:rPr lang="uk-UA" noProof="0" dirty="0" err="1" smtClean="0"/>
            <a:t>федера</a:t>
          </a:r>
          <a:r>
            <a:rPr lang="ru-RU" dirty="0" err="1" smtClean="0"/>
            <a:t>тивна</a:t>
          </a:r>
          <a:endParaRPr lang="uk-U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A642A8B-0E9C-4C85-8E2F-AC61A514629F}" type="parTrans" cxnId="{37DB3F87-F2EB-4760-A972-217E70E6E291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FFFF00"/>
          </a:solidFill>
        </a:ln>
      </dgm:spPr>
      <dgm:t>
        <a:bodyPr/>
        <a:lstStyle/>
        <a:p>
          <a:endParaRPr lang="uk-UA">
            <a:ln w="146050">
              <a:solidFill>
                <a:srgbClr val="FFFF00"/>
              </a:solidFill>
            </a:ln>
            <a:solidFill>
              <a:srgbClr val="FFFF00"/>
            </a:solidFill>
          </a:endParaRPr>
        </a:p>
      </dgm:t>
    </dgm:pt>
    <dgm:pt modelId="{010D741B-CA00-4527-B6C4-A387D1DD428D}" type="sibTrans" cxnId="{37DB3F87-F2EB-4760-A972-217E70E6E291}">
      <dgm:prSet/>
      <dgm:spPr/>
      <dgm:t>
        <a:bodyPr/>
        <a:lstStyle/>
        <a:p>
          <a:endParaRPr lang="uk-UA"/>
        </a:p>
      </dgm:t>
    </dgm:pt>
    <dgm:pt modelId="{1B3CDF17-9A99-4901-9164-CDD707C428D6}">
      <dgm:prSet/>
      <dgm:spPr/>
      <dgm:t>
        <a:bodyPr/>
        <a:lstStyle/>
        <a:p>
          <a:r>
            <a:rPr lang="uk-UA" dirty="0" smtClean="0"/>
            <a:t>конфедеративна</a:t>
          </a:r>
          <a:endParaRPr lang="uk-U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6899F9E-EC4A-46CC-8073-DCB074293898}" type="parTrans" cxnId="{2E94149D-8191-4148-9395-890EADBBCF55}">
      <dgm:prSet/>
      <dgm:spPr>
        <a:solidFill>
          <a:srgbClr val="FFFF00"/>
        </a:solidFill>
        <a:ln w="38100">
          <a:solidFill>
            <a:srgbClr val="FFFF00"/>
          </a:solidFill>
        </a:ln>
      </dgm:spPr>
      <dgm:t>
        <a:bodyPr/>
        <a:lstStyle/>
        <a:p>
          <a:endParaRPr lang="uk-UA"/>
        </a:p>
      </dgm:t>
    </dgm:pt>
    <dgm:pt modelId="{07992F15-66C1-4C55-89C2-F9FC4E87B670}" type="sibTrans" cxnId="{2E94149D-8191-4148-9395-890EADBBCF55}">
      <dgm:prSet/>
      <dgm:spPr/>
      <dgm:t>
        <a:bodyPr/>
        <a:lstStyle/>
        <a:p>
          <a:endParaRPr lang="uk-UA"/>
        </a:p>
      </dgm:t>
    </dgm:pt>
    <dgm:pt modelId="{C70FAF2E-DC93-4A63-A4FB-854B4D1B4410}" type="pres">
      <dgm:prSet presAssocID="{20D0480C-026E-449D-BABE-B70CA851EE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EF8D1E99-56A6-4103-8EB5-9CCD71F56DB2}" type="pres">
      <dgm:prSet presAssocID="{DBCAC5CD-3DF8-42B3-A8B1-904C48921BAE}" presName="root" presStyleCnt="0"/>
      <dgm:spPr/>
    </dgm:pt>
    <dgm:pt modelId="{9C228C30-370F-4151-8BD0-023FBE0AE93F}" type="pres">
      <dgm:prSet presAssocID="{DBCAC5CD-3DF8-42B3-A8B1-904C48921BAE}" presName="rootComposite" presStyleCnt="0"/>
      <dgm:spPr/>
    </dgm:pt>
    <dgm:pt modelId="{3C0AD1F4-2FAD-4550-9E29-01A808E1BF55}" type="pres">
      <dgm:prSet presAssocID="{DBCAC5CD-3DF8-42B3-A8B1-904C48921BAE}" presName="rootText" presStyleLbl="node1" presStyleIdx="0" presStyleCnt="1" custScaleX="226741" custScaleY="103506" custLinFactNeighborX="-123" custLinFactNeighborY="-1054"/>
      <dgm:spPr/>
      <dgm:t>
        <a:bodyPr/>
        <a:lstStyle/>
        <a:p>
          <a:endParaRPr lang="uk-UA"/>
        </a:p>
      </dgm:t>
    </dgm:pt>
    <dgm:pt modelId="{52EF511D-173A-48E8-BEA8-72613FE17A7A}" type="pres">
      <dgm:prSet presAssocID="{DBCAC5CD-3DF8-42B3-A8B1-904C48921BAE}" presName="rootConnector" presStyleLbl="node1" presStyleIdx="0" presStyleCnt="1"/>
      <dgm:spPr/>
      <dgm:t>
        <a:bodyPr/>
        <a:lstStyle/>
        <a:p>
          <a:endParaRPr lang="uk-UA"/>
        </a:p>
      </dgm:t>
    </dgm:pt>
    <dgm:pt modelId="{AEB9D460-0BEE-4A9C-B9FE-BA4BB34D3DC2}" type="pres">
      <dgm:prSet presAssocID="{DBCAC5CD-3DF8-42B3-A8B1-904C48921BAE}" presName="childShape" presStyleCnt="0"/>
      <dgm:spPr/>
    </dgm:pt>
    <dgm:pt modelId="{760E7884-54A9-4629-9177-FD2DC7AADDC1}" type="pres">
      <dgm:prSet presAssocID="{348D5929-B217-4BD7-AD74-07FC03DA3597}" presName="Name13" presStyleLbl="parChTrans1D2" presStyleIdx="0" presStyleCnt="3"/>
      <dgm:spPr/>
      <dgm:t>
        <a:bodyPr/>
        <a:lstStyle/>
        <a:p>
          <a:endParaRPr lang="uk-UA"/>
        </a:p>
      </dgm:t>
    </dgm:pt>
    <dgm:pt modelId="{AC565CBE-F78B-4C4C-BA84-B205E447EEB5}" type="pres">
      <dgm:prSet presAssocID="{C1AEA232-1D4E-4298-9DD6-CD9F4DADFD2D}" presName="childText" presStyleLbl="bgAcc1" presStyleIdx="0" presStyleCnt="3" custScaleX="157502" custScaleY="37006" custLinFactNeighborX="27949" custLinFactNeighborY="-142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844356-8DB2-4A2F-B2EC-724B2CE8C352}" type="pres">
      <dgm:prSet presAssocID="{6A642A8B-0E9C-4C85-8E2F-AC61A514629F}" presName="Name13" presStyleLbl="parChTrans1D2" presStyleIdx="1" presStyleCnt="3"/>
      <dgm:spPr/>
      <dgm:t>
        <a:bodyPr/>
        <a:lstStyle/>
        <a:p>
          <a:endParaRPr lang="uk-UA"/>
        </a:p>
      </dgm:t>
    </dgm:pt>
    <dgm:pt modelId="{39CBCEF7-3752-4991-948B-B148C89DE155}" type="pres">
      <dgm:prSet presAssocID="{B401094C-7240-42A5-8EEB-CAA1307A6819}" presName="childText" presStyleLbl="bgAcc1" presStyleIdx="1" presStyleCnt="3" custScaleX="159054" custScaleY="44563" custLinFactNeighborX="29541" custLinFactNeighborY="-139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C8B4AE-5DE4-4E58-BD96-A2F11E7A6641}" type="pres">
      <dgm:prSet presAssocID="{16899F9E-EC4A-46CC-8073-DCB074293898}" presName="Name13" presStyleLbl="parChTrans1D2" presStyleIdx="2" presStyleCnt="3"/>
      <dgm:spPr/>
      <dgm:t>
        <a:bodyPr/>
        <a:lstStyle/>
        <a:p>
          <a:endParaRPr lang="uk-UA"/>
        </a:p>
      </dgm:t>
    </dgm:pt>
    <dgm:pt modelId="{70A41347-AD78-48E2-B34E-FB6787217B0C}" type="pres">
      <dgm:prSet presAssocID="{1B3CDF17-9A99-4901-9164-CDD707C428D6}" presName="childText" presStyleLbl="bgAcc1" presStyleIdx="2" presStyleCnt="3" custScaleX="160608" custScaleY="41615" custLinFactNeighborX="29541" custLinFactNeighborY="-218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E1F1EA8-EC19-4682-90A2-64B45D4F6D4A}" type="presOf" srcId="{B401094C-7240-42A5-8EEB-CAA1307A6819}" destId="{39CBCEF7-3752-4991-948B-B148C89DE155}" srcOrd="0" destOrd="0" presId="urn:microsoft.com/office/officeart/2005/8/layout/hierarchy3"/>
    <dgm:cxn modelId="{40D6B394-0168-42F2-88B3-4B5F2A512783}" type="presOf" srcId="{1B3CDF17-9A99-4901-9164-CDD707C428D6}" destId="{70A41347-AD78-48E2-B34E-FB6787217B0C}" srcOrd="0" destOrd="0" presId="urn:microsoft.com/office/officeart/2005/8/layout/hierarchy3"/>
    <dgm:cxn modelId="{65334340-FE7C-4399-897D-E50419A46233}" type="presOf" srcId="{6A642A8B-0E9C-4C85-8E2F-AC61A514629F}" destId="{61844356-8DB2-4A2F-B2EC-724B2CE8C352}" srcOrd="0" destOrd="0" presId="urn:microsoft.com/office/officeart/2005/8/layout/hierarchy3"/>
    <dgm:cxn modelId="{37DB3F87-F2EB-4760-A972-217E70E6E291}" srcId="{DBCAC5CD-3DF8-42B3-A8B1-904C48921BAE}" destId="{B401094C-7240-42A5-8EEB-CAA1307A6819}" srcOrd="1" destOrd="0" parTransId="{6A642A8B-0E9C-4C85-8E2F-AC61A514629F}" sibTransId="{010D741B-CA00-4527-B6C4-A387D1DD428D}"/>
    <dgm:cxn modelId="{47F93C0F-9E17-4610-B2A9-9EB63F7ED5C8}" type="presOf" srcId="{20D0480C-026E-449D-BABE-B70CA851EEAE}" destId="{C70FAF2E-DC93-4A63-A4FB-854B4D1B4410}" srcOrd="0" destOrd="0" presId="urn:microsoft.com/office/officeart/2005/8/layout/hierarchy3"/>
    <dgm:cxn modelId="{A6622FEB-9E6B-48C5-9257-09997477C6E2}" type="presOf" srcId="{C1AEA232-1D4E-4298-9DD6-CD9F4DADFD2D}" destId="{AC565CBE-F78B-4C4C-BA84-B205E447EEB5}" srcOrd="0" destOrd="0" presId="urn:microsoft.com/office/officeart/2005/8/layout/hierarchy3"/>
    <dgm:cxn modelId="{DC4CC9A3-4518-466B-B1A5-454389EAA790}" type="presOf" srcId="{348D5929-B217-4BD7-AD74-07FC03DA3597}" destId="{760E7884-54A9-4629-9177-FD2DC7AADDC1}" srcOrd="0" destOrd="0" presId="urn:microsoft.com/office/officeart/2005/8/layout/hierarchy3"/>
    <dgm:cxn modelId="{6FFFC677-9977-4996-952C-024E6574BAF0}" type="presOf" srcId="{DBCAC5CD-3DF8-42B3-A8B1-904C48921BAE}" destId="{3C0AD1F4-2FAD-4550-9E29-01A808E1BF55}" srcOrd="0" destOrd="0" presId="urn:microsoft.com/office/officeart/2005/8/layout/hierarchy3"/>
    <dgm:cxn modelId="{351C8E43-4D6D-4B46-84E2-AF0D8C52D1F5}" type="presOf" srcId="{16899F9E-EC4A-46CC-8073-DCB074293898}" destId="{1DC8B4AE-5DE4-4E58-BD96-A2F11E7A6641}" srcOrd="0" destOrd="0" presId="urn:microsoft.com/office/officeart/2005/8/layout/hierarchy3"/>
    <dgm:cxn modelId="{CA07539C-F6F7-46C1-B0A0-747FC400E319}" srcId="{20D0480C-026E-449D-BABE-B70CA851EEAE}" destId="{DBCAC5CD-3DF8-42B3-A8B1-904C48921BAE}" srcOrd="0" destOrd="0" parTransId="{4E784C19-EA47-4E15-9ABD-EA03A1860736}" sibTransId="{FE4EA0A5-1222-473F-8F99-6B773552F539}"/>
    <dgm:cxn modelId="{F3028C3C-16A0-4894-83D8-5AA43510BDB4}" srcId="{DBCAC5CD-3DF8-42B3-A8B1-904C48921BAE}" destId="{C1AEA232-1D4E-4298-9DD6-CD9F4DADFD2D}" srcOrd="0" destOrd="0" parTransId="{348D5929-B217-4BD7-AD74-07FC03DA3597}" sibTransId="{CB1D0B87-701E-48F8-B347-504DC3A5DDD9}"/>
    <dgm:cxn modelId="{2E94149D-8191-4148-9395-890EADBBCF55}" srcId="{DBCAC5CD-3DF8-42B3-A8B1-904C48921BAE}" destId="{1B3CDF17-9A99-4901-9164-CDD707C428D6}" srcOrd="2" destOrd="0" parTransId="{16899F9E-EC4A-46CC-8073-DCB074293898}" sibTransId="{07992F15-66C1-4C55-89C2-F9FC4E87B670}"/>
    <dgm:cxn modelId="{6F93A519-2E1F-4FDB-A061-A401EBC43EED}" type="presOf" srcId="{DBCAC5CD-3DF8-42B3-A8B1-904C48921BAE}" destId="{52EF511D-173A-48E8-BEA8-72613FE17A7A}" srcOrd="1" destOrd="0" presId="urn:microsoft.com/office/officeart/2005/8/layout/hierarchy3"/>
    <dgm:cxn modelId="{E33EA1B8-4BAC-461C-ACFC-69837A238DE2}" type="presParOf" srcId="{C70FAF2E-DC93-4A63-A4FB-854B4D1B4410}" destId="{EF8D1E99-56A6-4103-8EB5-9CCD71F56DB2}" srcOrd="0" destOrd="0" presId="urn:microsoft.com/office/officeart/2005/8/layout/hierarchy3"/>
    <dgm:cxn modelId="{407E23C7-EF0B-4BC4-8AB5-F7CEDC437400}" type="presParOf" srcId="{EF8D1E99-56A6-4103-8EB5-9CCD71F56DB2}" destId="{9C228C30-370F-4151-8BD0-023FBE0AE93F}" srcOrd="0" destOrd="0" presId="urn:microsoft.com/office/officeart/2005/8/layout/hierarchy3"/>
    <dgm:cxn modelId="{3F51EECF-F4DF-4F6C-AD96-5D8EA0261C9F}" type="presParOf" srcId="{9C228C30-370F-4151-8BD0-023FBE0AE93F}" destId="{3C0AD1F4-2FAD-4550-9E29-01A808E1BF55}" srcOrd="0" destOrd="0" presId="urn:microsoft.com/office/officeart/2005/8/layout/hierarchy3"/>
    <dgm:cxn modelId="{14C388C2-C04D-4927-9897-294248009D4E}" type="presParOf" srcId="{9C228C30-370F-4151-8BD0-023FBE0AE93F}" destId="{52EF511D-173A-48E8-BEA8-72613FE17A7A}" srcOrd="1" destOrd="0" presId="urn:microsoft.com/office/officeart/2005/8/layout/hierarchy3"/>
    <dgm:cxn modelId="{9BD2EA70-DB36-4A0F-A819-B84CB0602013}" type="presParOf" srcId="{EF8D1E99-56A6-4103-8EB5-9CCD71F56DB2}" destId="{AEB9D460-0BEE-4A9C-B9FE-BA4BB34D3DC2}" srcOrd="1" destOrd="0" presId="urn:microsoft.com/office/officeart/2005/8/layout/hierarchy3"/>
    <dgm:cxn modelId="{948A2FE3-2D8B-4C51-92BF-7801E9CE2CAD}" type="presParOf" srcId="{AEB9D460-0BEE-4A9C-B9FE-BA4BB34D3DC2}" destId="{760E7884-54A9-4629-9177-FD2DC7AADDC1}" srcOrd="0" destOrd="0" presId="urn:microsoft.com/office/officeart/2005/8/layout/hierarchy3"/>
    <dgm:cxn modelId="{B7DCE4F9-AD03-47FE-9639-A426431D3957}" type="presParOf" srcId="{AEB9D460-0BEE-4A9C-B9FE-BA4BB34D3DC2}" destId="{AC565CBE-F78B-4C4C-BA84-B205E447EEB5}" srcOrd="1" destOrd="0" presId="urn:microsoft.com/office/officeart/2005/8/layout/hierarchy3"/>
    <dgm:cxn modelId="{210E7C7F-112A-4FEC-A349-E6A07B687F5E}" type="presParOf" srcId="{AEB9D460-0BEE-4A9C-B9FE-BA4BB34D3DC2}" destId="{61844356-8DB2-4A2F-B2EC-724B2CE8C352}" srcOrd="2" destOrd="0" presId="urn:microsoft.com/office/officeart/2005/8/layout/hierarchy3"/>
    <dgm:cxn modelId="{1367AB66-E2A1-433E-8291-A5FB4CAF4F0D}" type="presParOf" srcId="{AEB9D460-0BEE-4A9C-B9FE-BA4BB34D3DC2}" destId="{39CBCEF7-3752-4991-948B-B148C89DE155}" srcOrd="3" destOrd="0" presId="urn:microsoft.com/office/officeart/2005/8/layout/hierarchy3"/>
    <dgm:cxn modelId="{F1D82DE8-7450-43CC-BB2C-405A4F3F4FA4}" type="presParOf" srcId="{AEB9D460-0BEE-4A9C-B9FE-BA4BB34D3DC2}" destId="{1DC8B4AE-5DE4-4E58-BD96-A2F11E7A6641}" srcOrd="4" destOrd="0" presId="urn:microsoft.com/office/officeart/2005/8/layout/hierarchy3"/>
    <dgm:cxn modelId="{AA7CF35D-AD0F-451C-A102-EFBCAE4DB426}" type="presParOf" srcId="{AEB9D460-0BEE-4A9C-B9FE-BA4BB34D3DC2}" destId="{70A41347-AD78-48E2-B34E-FB6787217B0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D0480C-026E-449D-BABE-B70CA851EEA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BCAC5CD-3DF8-42B3-A8B1-904C48921BA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3200" b="1" dirty="0" smtClean="0">
              <a:solidFill>
                <a:schemeClr val="tx2">
                  <a:lumMod val="10000"/>
                </a:schemeClr>
              </a:solidFill>
            </a:rPr>
            <a:t>Форма державного (політичного) режиму </a:t>
          </a:r>
          <a:r>
            <a:rPr lang="uk-UA" sz="3200" dirty="0" smtClean="0">
              <a:solidFill>
                <a:schemeClr val="tx2">
                  <a:lumMod val="10000"/>
                </a:schemeClr>
              </a:solidFill>
            </a:rPr>
            <a:t>– сукупність прийомів, методів, форм та способів здійснення державної влади</a:t>
          </a:r>
          <a:endParaRPr lang="uk-UA" sz="3200" dirty="0">
            <a:ln>
              <a:solidFill>
                <a:schemeClr val="bg2">
                  <a:lumMod val="25000"/>
                  <a:lumOff val="75000"/>
                </a:schemeClr>
              </a:solidFill>
            </a:ln>
            <a:solidFill>
              <a:schemeClr val="tx2">
                <a:lumMod val="10000"/>
              </a:schemeClr>
            </a:solidFill>
          </a:endParaRPr>
        </a:p>
      </dgm:t>
    </dgm:pt>
    <dgm:pt modelId="{4E784C19-EA47-4E15-9ABD-EA03A1860736}" type="parTrans" cxnId="{CA07539C-F6F7-46C1-B0A0-747FC400E319}">
      <dgm:prSet/>
      <dgm:spPr/>
      <dgm:t>
        <a:bodyPr/>
        <a:lstStyle/>
        <a:p>
          <a:endParaRPr lang="uk-UA"/>
        </a:p>
      </dgm:t>
    </dgm:pt>
    <dgm:pt modelId="{FE4EA0A5-1222-473F-8F99-6B773552F539}" type="sibTrans" cxnId="{CA07539C-F6F7-46C1-B0A0-747FC400E319}">
      <dgm:prSet/>
      <dgm:spPr/>
      <dgm:t>
        <a:bodyPr/>
        <a:lstStyle/>
        <a:p>
          <a:endParaRPr lang="uk-UA"/>
        </a:p>
      </dgm:t>
    </dgm:pt>
    <dgm:pt modelId="{C1AEA232-1D4E-4298-9DD6-CD9F4DADFD2D}">
      <dgm:prSet phldrT="[Текст]" custT="1"/>
      <dgm:spPr/>
      <dgm:t>
        <a:bodyPr/>
        <a:lstStyle/>
        <a:p>
          <a:r>
            <a:rPr lang="uk-UA" sz="3200" b="1" dirty="0" smtClean="0"/>
            <a:t>демократичний</a:t>
          </a:r>
          <a:endParaRPr lang="uk-UA" sz="32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348D5929-B217-4BD7-AD74-07FC03DA3597}" type="parTrans" cxnId="{F3028C3C-16A0-4894-83D8-5AA43510BDB4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FFFF00"/>
          </a:solidFill>
        </a:ln>
      </dgm:spPr>
      <dgm:t>
        <a:bodyPr/>
        <a:lstStyle/>
        <a:p>
          <a:endParaRPr lang="uk-UA"/>
        </a:p>
      </dgm:t>
    </dgm:pt>
    <dgm:pt modelId="{CB1D0B87-701E-48F8-B347-504DC3A5DDD9}" type="sibTrans" cxnId="{F3028C3C-16A0-4894-83D8-5AA43510BDB4}">
      <dgm:prSet/>
      <dgm:spPr/>
      <dgm:t>
        <a:bodyPr/>
        <a:lstStyle/>
        <a:p>
          <a:endParaRPr lang="uk-UA"/>
        </a:p>
      </dgm:t>
    </dgm:pt>
    <dgm:pt modelId="{B401094C-7240-42A5-8EEB-CAA1307A6819}">
      <dgm:prSet phldrT="[Текст]" custT="1"/>
      <dgm:spPr/>
      <dgm:t>
        <a:bodyPr/>
        <a:lstStyle/>
        <a:p>
          <a:r>
            <a:rPr lang="uk-UA" sz="3200" b="1" dirty="0" smtClean="0"/>
            <a:t>авторитарний</a:t>
          </a:r>
          <a:endParaRPr lang="uk-UA" sz="32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A642A8B-0E9C-4C85-8E2F-AC61A514629F}" type="parTrans" cxnId="{37DB3F87-F2EB-4760-A972-217E70E6E291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FFFF00"/>
          </a:solidFill>
        </a:ln>
      </dgm:spPr>
      <dgm:t>
        <a:bodyPr/>
        <a:lstStyle/>
        <a:p>
          <a:endParaRPr lang="uk-UA">
            <a:ln w="146050">
              <a:solidFill>
                <a:srgbClr val="FFFF00"/>
              </a:solidFill>
            </a:ln>
            <a:solidFill>
              <a:srgbClr val="FFFF00"/>
            </a:solidFill>
          </a:endParaRPr>
        </a:p>
      </dgm:t>
    </dgm:pt>
    <dgm:pt modelId="{010D741B-CA00-4527-B6C4-A387D1DD428D}" type="sibTrans" cxnId="{37DB3F87-F2EB-4760-A972-217E70E6E291}">
      <dgm:prSet/>
      <dgm:spPr/>
      <dgm:t>
        <a:bodyPr/>
        <a:lstStyle/>
        <a:p>
          <a:endParaRPr lang="uk-UA"/>
        </a:p>
      </dgm:t>
    </dgm:pt>
    <dgm:pt modelId="{585F9CBE-F564-4CBF-82E7-DDDD28968EA2}">
      <dgm:prSet custT="1"/>
      <dgm:spPr/>
      <dgm:t>
        <a:bodyPr/>
        <a:lstStyle/>
        <a:p>
          <a:r>
            <a:rPr lang="uk-UA" sz="3200" b="1" dirty="0" smtClean="0"/>
            <a:t>тоталітарний</a:t>
          </a:r>
          <a:endParaRPr lang="uk-UA" sz="32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0A4E0D7-757E-4485-A7A0-5FD4938F8B9D}" type="parTrans" cxnId="{E728F2D3-564B-4279-BF19-6879D1B32E44}">
      <dgm:prSet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endParaRPr lang="uk-UA"/>
        </a:p>
      </dgm:t>
    </dgm:pt>
    <dgm:pt modelId="{361E54E0-959D-438E-B1F4-B6EA26D04477}" type="sibTrans" cxnId="{E728F2D3-564B-4279-BF19-6879D1B32E44}">
      <dgm:prSet/>
      <dgm:spPr/>
      <dgm:t>
        <a:bodyPr/>
        <a:lstStyle/>
        <a:p>
          <a:endParaRPr lang="uk-UA"/>
        </a:p>
      </dgm:t>
    </dgm:pt>
    <dgm:pt modelId="{C70FAF2E-DC93-4A63-A4FB-854B4D1B4410}" type="pres">
      <dgm:prSet presAssocID="{20D0480C-026E-449D-BABE-B70CA851EE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EF8D1E99-56A6-4103-8EB5-9CCD71F56DB2}" type="pres">
      <dgm:prSet presAssocID="{DBCAC5CD-3DF8-42B3-A8B1-904C48921BAE}" presName="root" presStyleCnt="0"/>
      <dgm:spPr/>
    </dgm:pt>
    <dgm:pt modelId="{9C228C30-370F-4151-8BD0-023FBE0AE93F}" type="pres">
      <dgm:prSet presAssocID="{DBCAC5CD-3DF8-42B3-A8B1-904C48921BAE}" presName="rootComposite" presStyleCnt="0"/>
      <dgm:spPr/>
    </dgm:pt>
    <dgm:pt modelId="{3C0AD1F4-2FAD-4550-9E29-01A808E1BF55}" type="pres">
      <dgm:prSet presAssocID="{DBCAC5CD-3DF8-42B3-A8B1-904C48921BAE}" presName="rootText" presStyleLbl="node1" presStyleIdx="0" presStyleCnt="1" custScaleX="249756" custScaleY="83115" custLinFactNeighborX="0" custLinFactNeighborY="-32912"/>
      <dgm:spPr/>
      <dgm:t>
        <a:bodyPr/>
        <a:lstStyle/>
        <a:p>
          <a:endParaRPr lang="uk-UA"/>
        </a:p>
      </dgm:t>
    </dgm:pt>
    <dgm:pt modelId="{52EF511D-173A-48E8-BEA8-72613FE17A7A}" type="pres">
      <dgm:prSet presAssocID="{DBCAC5CD-3DF8-42B3-A8B1-904C48921BAE}" presName="rootConnector" presStyleLbl="node1" presStyleIdx="0" presStyleCnt="1"/>
      <dgm:spPr/>
      <dgm:t>
        <a:bodyPr/>
        <a:lstStyle/>
        <a:p>
          <a:endParaRPr lang="uk-UA"/>
        </a:p>
      </dgm:t>
    </dgm:pt>
    <dgm:pt modelId="{AEB9D460-0BEE-4A9C-B9FE-BA4BB34D3DC2}" type="pres">
      <dgm:prSet presAssocID="{DBCAC5CD-3DF8-42B3-A8B1-904C48921BAE}" presName="childShape" presStyleCnt="0"/>
      <dgm:spPr/>
    </dgm:pt>
    <dgm:pt modelId="{760E7884-54A9-4629-9177-FD2DC7AADDC1}" type="pres">
      <dgm:prSet presAssocID="{348D5929-B217-4BD7-AD74-07FC03DA3597}" presName="Name13" presStyleLbl="parChTrans1D2" presStyleIdx="0" presStyleCnt="3"/>
      <dgm:spPr/>
      <dgm:t>
        <a:bodyPr/>
        <a:lstStyle/>
        <a:p>
          <a:endParaRPr lang="uk-UA"/>
        </a:p>
      </dgm:t>
    </dgm:pt>
    <dgm:pt modelId="{AC565CBE-F78B-4C4C-BA84-B205E447EEB5}" type="pres">
      <dgm:prSet presAssocID="{C1AEA232-1D4E-4298-9DD6-CD9F4DADFD2D}" presName="childText" presStyleLbl="bgAcc1" presStyleIdx="0" presStyleCnt="3" custScaleX="157502" custScaleY="37006" custLinFactNeighborX="27949" custLinFactNeighborY="-142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844356-8DB2-4A2F-B2EC-724B2CE8C352}" type="pres">
      <dgm:prSet presAssocID="{6A642A8B-0E9C-4C85-8E2F-AC61A514629F}" presName="Name13" presStyleLbl="parChTrans1D2" presStyleIdx="1" presStyleCnt="3"/>
      <dgm:spPr/>
      <dgm:t>
        <a:bodyPr/>
        <a:lstStyle/>
        <a:p>
          <a:endParaRPr lang="uk-UA"/>
        </a:p>
      </dgm:t>
    </dgm:pt>
    <dgm:pt modelId="{39CBCEF7-3752-4991-948B-B148C89DE155}" type="pres">
      <dgm:prSet presAssocID="{B401094C-7240-42A5-8EEB-CAA1307A6819}" presName="childText" presStyleLbl="bgAcc1" presStyleIdx="1" presStyleCnt="3" custScaleX="151075" custScaleY="41132" custLinFactNeighborX="29541" custLinFactNeighborY="-139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83704D-0D33-4AE5-A1D2-4029B9D77D3B}" type="pres">
      <dgm:prSet presAssocID="{50A4E0D7-757E-4485-A7A0-5FD4938F8B9D}" presName="Name13" presStyleLbl="parChTrans1D2" presStyleIdx="2" presStyleCnt="3"/>
      <dgm:spPr/>
      <dgm:t>
        <a:bodyPr/>
        <a:lstStyle/>
        <a:p>
          <a:endParaRPr lang="uk-UA"/>
        </a:p>
      </dgm:t>
    </dgm:pt>
    <dgm:pt modelId="{34921CFA-C4D0-4DB1-B850-D5C6A616AE34}" type="pres">
      <dgm:prSet presAssocID="{585F9CBE-F564-4CBF-82E7-DDDD28968EA2}" presName="childText" presStyleLbl="bgAcc1" presStyleIdx="2" presStyleCnt="3" custScaleX="150223" custScaleY="44929" custLinFactNeighborX="32196" custLinFactNeighborY="-190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F235A18-815F-4BE7-B1C5-0EBB0F6A4AD1}" type="presOf" srcId="{50A4E0D7-757E-4485-A7A0-5FD4938F8B9D}" destId="{FA83704D-0D33-4AE5-A1D2-4029B9D77D3B}" srcOrd="0" destOrd="0" presId="urn:microsoft.com/office/officeart/2005/8/layout/hierarchy3"/>
    <dgm:cxn modelId="{F34D749A-81C4-4D0C-ABCD-303999AEC2CF}" type="presOf" srcId="{585F9CBE-F564-4CBF-82E7-DDDD28968EA2}" destId="{34921CFA-C4D0-4DB1-B850-D5C6A616AE34}" srcOrd="0" destOrd="0" presId="urn:microsoft.com/office/officeart/2005/8/layout/hierarchy3"/>
    <dgm:cxn modelId="{E4CE859D-F058-4070-8B2D-EDA02600BDE9}" type="presOf" srcId="{20D0480C-026E-449D-BABE-B70CA851EEAE}" destId="{C70FAF2E-DC93-4A63-A4FB-854B4D1B4410}" srcOrd="0" destOrd="0" presId="urn:microsoft.com/office/officeart/2005/8/layout/hierarchy3"/>
    <dgm:cxn modelId="{37DB3F87-F2EB-4760-A972-217E70E6E291}" srcId="{DBCAC5CD-3DF8-42B3-A8B1-904C48921BAE}" destId="{B401094C-7240-42A5-8EEB-CAA1307A6819}" srcOrd="1" destOrd="0" parTransId="{6A642A8B-0E9C-4C85-8E2F-AC61A514629F}" sibTransId="{010D741B-CA00-4527-B6C4-A387D1DD428D}"/>
    <dgm:cxn modelId="{E728F2D3-564B-4279-BF19-6879D1B32E44}" srcId="{DBCAC5CD-3DF8-42B3-A8B1-904C48921BAE}" destId="{585F9CBE-F564-4CBF-82E7-DDDD28968EA2}" srcOrd="2" destOrd="0" parTransId="{50A4E0D7-757E-4485-A7A0-5FD4938F8B9D}" sibTransId="{361E54E0-959D-438E-B1F4-B6EA26D04477}"/>
    <dgm:cxn modelId="{E84188FF-7E9F-4FAE-ACD6-B933FCDE712E}" type="presOf" srcId="{DBCAC5CD-3DF8-42B3-A8B1-904C48921BAE}" destId="{3C0AD1F4-2FAD-4550-9E29-01A808E1BF55}" srcOrd="0" destOrd="0" presId="urn:microsoft.com/office/officeart/2005/8/layout/hierarchy3"/>
    <dgm:cxn modelId="{502523F2-A252-47D2-B23E-08EB5DFB338D}" type="presOf" srcId="{348D5929-B217-4BD7-AD74-07FC03DA3597}" destId="{760E7884-54A9-4629-9177-FD2DC7AADDC1}" srcOrd="0" destOrd="0" presId="urn:microsoft.com/office/officeart/2005/8/layout/hierarchy3"/>
    <dgm:cxn modelId="{A72237B7-F83E-4F5C-B381-A22629565A5C}" type="presOf" srcId="{C1AEA232-1D4E-4298-9DD6-CD9F4DADFD2D}" destId="{AC565CBE-F78B-4C4C-BA84-B205E447EEB5}" srcOrd="0" destOrd="0" presId="urn:microsoft.com/office/officeart/2005/8/layout/hierarchy3"/>
    <dgm:cxn modelId="{CA07539C-F6F7-46C1-B0A0-747FC400E319}" srcId="{20D0480C-026E-449D-BABE-B70CA851EEAE}" destId="{DBCAC5CD-3DF8-42B3-A8B1-904C48921BAE}" srcOrd="0" destOrd="0" parTransId="{4E784C19-EA47-4E15-9ABD-EA03A1860736}" sibTransId="{FE4EA0A5-1222-473F-8F99-6B773552F539}"/>
    <dgm:cxn modelId="{F3028C3C-16A0-4894-83D8-5AA43510BDB4}" srcId="{DBCAC5CD-3DF8-42B3-A8B1-904C48921BAE}" destId="{C1AEA232-1D4E-4298-9DD6-CD9F4DADFD2D}" srcOrd="0" destOrd="0" parTransId="{348D5929-B217-4BD7-AD74-07FC03DA3597}" sibTransId="{CB1D0B87-701E-48F8-B347-504DC3A5DDD9}"/>
    <dgm:cxn modelId="{546333F7-5568-44B1-8E2F-74F6D722602D}" type="presOf" srcId="{B401094C-7240-42A5-8EEB-CAA1307A6819}" destId="{39CBCEF7-3752-4991-948B-B148C89DE155}" srcOrd="0" destOrd="0" presId="urn:microsoft.com/office/officeart/2005/8/layout/hierarchy3"/>
    <dgm:cxn modelId="{3293D0B7-0643-4849-82C6-400DDEC42870}" type="presOf" srcId="{DBCAC5CD-3DF8-42B3-A8B1-904C48921BAE}" destId="{52EF511D-173A-48E8-BEA8-72613FE17A7A}" srcOrd="1" destOrd="0" presId="urn:microsoft.com/office/officeart/2005/8/layout/hierarchy3"/>
    <dgm:cxn modelId="{91008608-0B70-47E6-8E96-E3B2C3987D52}" type="presOf" srcId="{6A642A8B-0E9C-4C85-8E2F-AC61A514629F}" destId="{61844356-8DB2-4A2F-B2EC-724B2CE8C352}" srcOrd="0" destOrd="0" presId="urn:microsoft.com/office/officeart/2005/8/layout/hierarchy3"/>
    <dgm:cxn modelId="{5DE3853C-5BFB-47D3-AC23-62DA6ED80D81}" type="presParOf" srcId="{C70FAF2E-DC93-4A63-A4FB-854B4D1B4410}" destId="{EF8D1E99-56A6-4103-8EB5-9CCD71F56DB2}" srcOrd="0" destOrd="0" presId="urn:microsoft.com/office/officeart/2005/8/layout/hierarchy3"/>
    <dgm:cxn modelId="{B667325A-1ACF-46CC-8D93-B05B1D791905}" type="presParOf" srcId="{EF8D1E99-56A6-4103-8EB5-9CCD71F56DB2}" destId="{9C228C30-370F-4151-8BD0-023FBE0AE93F}" srcOrd="0" destOrd="0" presId="urn:microsoft.com/office/officeart/2005/8/layout/hierarchy3"/>
    <dgm:cxn modelId="{47E27DAE-4252-4E45-8584-6ED3789EA51A}" type="presParOf" srcId="{9C228C30-370F-4151-8BD0-023FBE0AE93F}" destId="{3C0AD1F4-2FAD-4550-9E29-01A808E1BF55}" srcOrd="0" destOrd="0" presId="urn:microsoft.com/office/officeart/2005/8/layout/hierarchy3"/>
    <dgm:cxn modelId="{7B47CC38-C853-4E5A-BAAA-DE84FD345303}" type="presParOf" srcId="{9C228C30-370F-4151-8BD0-023FBE0AE93F}" destId="{52EF511D-173A-48E8-BEA8-72613FE17A7A}" srcOrd="1" destOrd="0" presId="urn:microsoft.com/office/officeart/2005/8/layout/hierarchy3"/>
    <dgm:cxn modelId="{207DE758-1883-4E10-9767-D41B8706B8A0}" type="presParOf" srcId="{EF8D1E99-56A6-4103-8EB5-9CCD71F56DB2}" destId="{AEB9D460-0BEE-4A9C-B9FE-BA4BB34D3DC2}" srcOrd="1" destOrd="0" presId="urn:microsoft.com/office/officeart/2005/8/layout/hierarchy3"/>
    <dgm:cxn modelId="{80AB1DF9-F4C5-4CA5-9342-1997C085F2E0}" type="presParOf" srcId="{AEB9D460-0BEE-4A9C-B9FE-BA4BB34D3DC2}" destId="{760E7884-54A9-4629-9177-FD2DC7AADDC1}" srcOrd="0" destOrd="0" presId="urn:microsoft.com/office/officeart/2005/8/layout/hierarchy3"/>
    <dgm:cxn modelId="{9B95FC00-7758-4C53-A2A5-4B61709C26EB}" type="presParOf" srcId="{AEB9D460-0BEE-4A9C-B9FE-BA4BB34D3DC2}" destId="{AC565CBE-F78B-4C4C-BA84-B205E447EEB5}" srcOrd="1" destOrd="0" presId="urn:microsoft.com/office/officeart/2005/8/layout/hierarchy3"/>
    <dgm:cxn modelId="{FE0ABB05-5F00-446D-9AF1-1204BC3E8310}" type="presParOf" srcId="{AEB9D460-0BEE-4A9C-B9FE-BA4BB34D3DC2}" destId="{61844356-8DB2-4A2F-B2EC-724B2CE8C352}" srcOrd="2" destOrd="0" presId="urn:microsoft.com/office/officeart/2005/8/layout/hierarchy3"/>
    <dgm:cxn modelId="{0ED2D74D-2DDD-4902-B5DB-8C7FB59964E0}" type="presParOf" srcId="{AEB9D460-0BEE-4A9C-B9FE-BA4BB34D3DC2}" destId="{39CBCEF7-3752-4991-948B-B148C89DE155}" srcOrd="3" destOrd="0" presId="urn:microsoft.com/office/officeart/2005/8/layout/hierarchy3"/>
    <dgm:cxn modelId="{13CEF150-8E42-4FC5-A301-087AC7FD9C68}" type="presParOf" srcId="{AEB9D460-0BEE-4A9C-B9FE-BA4BB34D3DC2}" destId="{FA83704D-0D33-4AE5-A1D2-4029B9D77D3B}" srcOrd="4" destOrd="0" presId="urn:microsoft.com/office/officeart/2005/8/layout/hierarchy3"/>
    <dgm:cxn modelId="{0C99EA7C-346E-4090-8D44-1808FE5AE0F0}" type="presParOf" srcId="{AEB9D460-0BEE-4A9C-B9FE-BA4BB34D3DC2}" destId="{34921CFA-C4D0-4DB1-B850-D5C6A616AE3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759FF3-4785-4165-9A9C-5CA0E069B65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3320762-5465-4528-8BFA-7026D4271C9F}">
      <dgm:prSet phldrT="[Текст]"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Методи</a:t>
          </a:r>
        </a:p>
        <a:p>
          <a:r>
            <a:rPr lang="uk-UA" b="1" dirty="0" smtClean="0">
              <a:solidFill>
                <a:srgbClr val="C00000"/>
              </a:solidFill>
            </a:rPr>
            <a:t>здійснення державної влади</a:t>
          </a:r>
          <a:endParaRPr lang="uk-UA" b="1" dirty="0">
            <a:solidFill>
              <a:srgbClr val="C00000"/>
            </a:solidFill>
          </a:endParaRPr>
        </a:p>
      </dgm:t>
    </dgm:pt>
    <dgm:pt modelId="{852F337B-AF8A-44E1-935F-133AEE5353BE}" type="parTrans" cxnId="{14277F27-A474-45E4-92A8-7EAE63D93521}">
      <dgm:prSet/>
      <dgm:spPr/>
      <dgm:t>
        <a:bodyPr/>
        <a:lstStyle/>
        <a:p>
          <a:endParaRPr lang="uk-UA"/>
        </a:p>
      </dgm:t>
    </dgm:pt>
    <dgm:pt modelId="{6F63EBF9-0991-4C98-A31F-76FE8F91C091}" type="sibTrans" cxnId="{14277F27-A474-45E4-92A8-7EAE63D93521}">
      <dgm:prSet/>
      <dgm:spPr/>
      <dgm:t>
        <a:bodyPr/>
        <a:lstStyle/>
        <a:p>
          <a:endParaRPr lang="uk-UA"/>
        </a:p>
      </dgm:t>
    </dgm:pt>
    <dgm:pt modelId="{406085BF-A749-440C-B9A0-8485E725C4DA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uk-UA" sz="2600" dirty="0" smtClean="0">
              <a:solidFill>
                <a:schemeClr val="tx2">
                  <a:lumMod val="10000"/>
                </a:schemeClr>
              </a:solidFill>
            </a:rPr>
            <a:t>Переконання</a:t>
          </a:r>
          <a:r>
            <a:rPr lang="uk-UA" sz="2500" dirty="0" smtClean="0">
              <a:solidFill>
                <a:schemeClr val="tx2">
                  <a:lumMod val="10000"/>
                </a:schemeClr>
              </a:solidFill>
            </a:rPr>
            <a:t> </a:t>
          </a:r>
          <a:endParaRPr lang="uk-UA" sz="2500" dirty="0">
            <a:solidFill>
              <a:schemeClr val="tx2">
                <a:lumMod val="1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EAF9FF8-B416-4D84-A4EC-D5A7943A6DE5}" type="parTrans" cxnId="{B916D26F-B348-45CC-90F4-AA17DB5CEF89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/>
        </a:p>
      </dgm:t>
    </dgm:pt>
    <dgm:pt modelId="{1C777681-D192-428C-AD59-29A8229A1EFB}" type="sibTrans" cxnId="{B916D26F-B348-45CC-90F4-AA17DB5CEF89}">
      <dgm:prSet/>
      <dgm:spPr/>
      <dgm:t>
        <a:bodyPr/>
        <a:lstStyle/>
        <a:p>
          <a:endParaRPr lang="uk-UA"/>
        </a:p>
      </dgm:t>
    </dgm:pt>
    <dgm:pt modelId="{750D4C1A-AC98-4BA0-B4D6-D88AD69E232F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uk-UA" sz="3600" b="1" dirty="0" smtClean="0">
              <a:solidFill>
                <a:srgbClr val="C00000"/>
              </a:solidFill>
            </a:rPr>
            <a:t>   </a:t>
          </a:r>
          <a:r>
            <a:rPr lang="uk-UA" sz="2800" b="1" dirty="0" smtClean="0">
              <a:solidFill>
                <a:srgbClr val="C00000"/>
              </a:solidFill>
            </a:rPr>
            <a:t>Примус</a:t>
          </a:r>
          <a:endParaRPr lang="uk-UA" sz="2800" b="1" dirty="0">
            <a:solidFill>
              <a:srgbClr val="C0000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2DE2BC98-8E85-4AC9-9B92-450F372E24AE}" type="parTrans" cxnId="{9D39AEE7-5666-447F-B104-7FC0EA2A5A2C}">
      <dgm:prSet/>
      <dgm:spPr>
        <a:ln>
          <a:solidFill>
            <a:srgbClr val="FFC000"/>
          </a:solidFill>
        </a:ln>
      </dgm:spPr>
      <dgm:t>
        <a:bodyPr/>
        <a:lstStyle/>
        <a:p>
          <a:endParaRPr lang="uk-UA"/>
        </a:p>
      </dgm:t>
    </dgm:pt>
    <dgm:pt modelId="{19015DDB-3D13-42DA-BF86-BB0F23236310}" type="sibTrans" cxnId="{9D39AEE7-5666-447F-B104-7FC0EA2A5A2C}">
      <dgm:prSet/>
      <dgm:spPr/>
      <dgm:t>
        <a:bodyPr/>
        <a:lstStyle/>
        <a:p>
          <a:endParaRPr lang="uk-UA"/>
        </a:p>
      </dgm:t>
    </dgm:pt>
    <dgm:pt modelId="{8C1FA5FF-7B64-4B10-9DE0-C22B8453C6F3}" type="pres">
      <dgm:prSet presAssocID="{C6759FF3-4785-4165-9A9C-5CA0E069B6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6D1D53B-4B02-4251-8FCF-4DDDA0F262E7}" type="pres">
      <dgm:prSet presAssocID="{03320762-5465-4528-8BFA-7026D4271C9F}" presName="hierRoot1" presStyleCnt="0"/>
      <dgm:spPr/>
    </dgm:pt>
    <dgm:pt modelId="{5EA43882-70D5-4FA4-8FD4-39FFDDABA689}" type="pres">
      <dgm:prSet presAssocID="{03320762-5465-4528-8BFA-7026D4271C9F}" presName="composite" presStyleCnt="0"/>
      <dgm:spPr/>
    </dgm:pt>
    <dgm:pt modelId="{2E116EB8-8950-4F94-B074-811A2D3C7C93}" type="pres">
      <dgm:prSet presAssocID="{03320762-5465-4528-8BFA-7026D4271C9F}" presName="background" presStyleLbl="node0" presStyleIdx="0" presStyleCnt="1"/>
      <dgm:spPr/>
    </dgm:pt>
    <dgm:pt modelId="{A8655095-46B2-4C3C-9FAF-416040C99CE9}" type="pres">
      <dgm:prSet presAssocID="{03320762-5465-4528-8BFA-7026D4271C9F}" presName="text" presStyleLbl="fgAcc0" presStyleIdx="0" presStyleCnt="1" custScaleX="150459" custScaleY="5968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87D60CD-297A-4548-ADAC-60653A439801}" type="pres">
      <dgm:prSet presAssocID="{03320762-5465-4528-8BFA-7026D4271C9F}" presName="hierChild2" presStyleCnt="0"/>
      <dgm:spPr/>
    </dgm:pt>
    <dgm:pt modelId="{8EDFC9AF-1A78-4D90-B4FC-FCDFD36E87BB}" type="pres">
      <dgm:prSet presAssocID="{6EAF9FF8-B416-4D84-A4EC-D5A7943A6DE5}" presName="Name10" presStyleLbl="parChTrans1D2" presStyleIdx="0" presStyleCnt="2"/>
      <dgm:spPr/>
      <dgm:t>
        <a:bodyPr/>
        <a:lstStyle/>
        <a:p>
          <a:endParaRPr lang="uk-UA"/>
        </a:p>
      </dgm:t>
    </dgm:pt>
    <dgm:pt modelId="{580D3347-0748-424D-9389-0580A84958E8}" type="pres">
      <dgm:prSet presAssocID="{406085BF-A749-440C-B9A0-8485E725C4DA}" presName="hierRoot2" presStyleCnt="0"/>
      <dgm:spPr/>
    </dgm:pt>
    <dgm:pt modelId="{D1811F7C-0B77-409F-957A-B59ABC984996}" type="pres">
      <dgm:prSet presAssocID="{406085BF-A749-440C-B9A0-8485E725C4DA}" presName="composite2" presStyleCnt="0"/>
      <dgm:spPr/>
    </dgm:pt>
    <dgm:pt modelId="{6717FE23-4F58-4B4E-BE0E-F027C01943A6}" type="pres">
      <dgm:prSet presAssocID="{406085BF-A749-440C-B9A0-8485E725C4DA}" presName="background2" presStyleLbl="node2" presStyleIdx="0" presStyleCnt="2"/>
      <dgm:spPr/>
    </dgm:pt>
    <dgm:pt modelId="{AE3891D7-4B79-48D4-9E7C-DF96C06280F3}" type="pres">
      <dgm:prSet presAssocID="{406085BF-A749-440C-B9A0-8485E725C4D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4CAFEAD-A336-4445-B8F6-D5DE0B095381}" type="pres">
      <dgm:prSet presAssocID="{406085BF-A749-440C-B9A0-8485E725C4DA}" presName="hierChild3" presStyleCnt="0"/>
      <dgm:spPr/>
    </dgm:pt>
    <dgm:pt modelId="{EE24FB29-6EB1-4625-BAD5-739DA0B3ABD0}" type="pres">
      <dgm:prSet presAssocID="{2DE2BC98-8E85-4AC9-9B92-450F372E24AE}" presName="Name10" presStyleLbl="parChTrans1D2" presStyleIdx="1" presStyleCnt="2"/>
      <dgm:spPr/>
      <dgm:t>
        <a:bodyPr/>
        <a:lstStyle/>
        <a:p>
          <a:endParaRPr lang="uk-UA"/>
        </a:p>
      </dgm:t>
    </dgm:pt>
    <dgm:pt modelId="{609A0BBF-EC3A-4291-8AF7-2201BCEA07D4}" type="pres">
      <dgm:prSet presAssocID="{750D4C1A-AC98-4BA0-B4D6-D88AD69E232F}" presName="hierRoot2" presStyleCnt="0"/>
      <dgm:spPr/>
    </dgm:pt>
    <dgm:pt modelId="{AC52E92A-80EE-4493-96D4-808DBA22FA79}" type="pres">
      <dgm:prSet presAssocID="{750D4C1A-AC98-4BA0-B4D6-D88AD69E232F}" presName="composite2" presStyleCnt="0"/>
      <dgm:spPr/>
    </dgm:pt>
    <dgm:pt modelId="{F25B9F36-4528-4D7D-97B7-1BB66D99E46D}" type="pres">
      <dgm:prSet presAssocID="{750D4C1A-AC98-4BA0-B4D6-D88AD69E232F}" presName="background2" presStyleLbl="node2" presStyleIdx="1" presStyleCnt="2"/>
      <dgm:spPr/>
    </dgm:pt>
    <dgm:pt modelId="{600C43DA-9D03-4497-B53D-4539599C89D8}" type="pres">
      <dgm:prSet presAssocID="{750D4C1A-AC98-4BA0-B4D6-D88AD69E232F}" presName="text2" presStyleLbl="fgAcc2" presStyleIdx="1" presStyleCnt="2" custLinFactNeighborX="-2256" custLinFactNeighborY="31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24A6B37-4EA9-42A7-B371-8E8D1D11C3D6}" type="pres">
      <dgm:prSet presAssocID="{750D4C1A-AC98-4BA0-B4D6-D88AD69E232F}" presName="hierChild3" presStyleCnt="0"/>
      <dgm:spPr/>
    </dgm:pt>
  </dgm:ptLst>
  <dgm:cxnLst>
    <dgm:cxn modelId="{33F6D875-16FD-437B-97DE-256FA31A2406}" type="presOf" srcId="{C6759FF3-4785-4165-9A9C-5CA0E069B654}" destId="{8C1FA5FF-7B64-4B10-9DE0-C22B8453C6F3}" srcOrd="0" destOrd="0" presId="urn:microsoft.com/office/officeart/2005/8/layout/hierarchy1"/>
    <dgm:cxn modelId="{4A979E5C-03A1-4920-9ADB-7099614F7F13}" type="presOf" srcId="{03320762-5465-4528-8BFA-7026D4271C9F}" destId="{A8655095-46B2-4C3C-9FAF-416040C99CE9}" srcOrd="0" destOrd="0" presId="urn:microsoft.com/office/officeart/2005/8/layout/hierarchy1"/>
    <dgm:cxn modelId="{EEE854F5-866A-42E0-BE7E-AD3136494EC8}" type="presOf" srcId="{750D4C1A-AC98-4BA0-B4D6-D88AD69E232F}" destId="{600C43DA-9D03-4497-B53D-4539599C89D8}" srcOrd="0" destOrd="0" presId="urn:microsoft.com/office/officeart/2005/8/layout/hierarchy1"/>
    <dgm:cxn modelId="{9D39AEE7-5666-447F-B104-7FC0EA2A5A2C}" srcId="{03320762-5465-4528-8BFA-7026D4271C9F}" destId="{750D4C1A-AC98-4BA0-B4D6-D88AD69E232F}" srcOrd="1" destOrd="0" parTransId="{2DE2BC98-8E85-4AC9-9B92-450F372E24AE}" sibTransId="{19015DDB-3D13-42DA-BF86-BB0F23236310}"/>
    <dgm:cxn modelId="{B916D26F-B348-45CC-90F4-AA17DB5CEF89}" srcId="{03320762-5465-4528-8BFA-7026D4271C9F}" destId="{406085BF-A749-440C-B9A0-8485E725C4DA}" srcOrd="0" destOrd="0" parTransId="{6EAF9FF8-B416-4D84-A4EC-D5A7943A6DE5}" sibTransId="{1C777681-D192-428C-AD59-29A8229A1EFB}"/>
    <dgm:cxn modelId="{645A1348-B9E7-436B-B343-4529A5917E5E}" type="presOf" srcId="{2DE2BC98-8E85-4AC9-9B92-450F372E24AE}" destId="{EE24FB29-6EB1-4625-BAD5-739DA0B3ABD0}" srcOrd="0" destOrd="0" presId="urn:microsoft.com/office/officeart/2005/8/layout/hierarchy1"/>
    <dgm:cxn modelId="{49F4E98E-C17A-46F1-AE55-8081C41EEB9C}" type="presOf" srcId="{6EAF9FF8-B416-4D84-A4EC-D5A7943A6DE5}" destId="{8EDFC9AF-1A78-4D90-B4FC-FCDFD36E87BB}" srcOrd="0" destOrd="0" presId="urn:microsoft.com/office/officeart/2005/8/layout/hierarchy1"/>
    <dgm:cxn modelId="{63FDC8D9-3EDD-4B31-A93C-3694F3F787AF}" type="presOf" srcId="{406085BF-A749-440C-B9A0-8485E725C4DA}" destId="{AE3891D7-4B79-48D4-9E7C-DF96C06280F3}" srcOrd="0" destOrd="0" presId="urn:microsoft.com/office/officeart/2005/8/layout/hierarchy1"/>
    <dgm:cxn modelId="{14277F27-A474-45E4-92A8-7EAE63D93521}" srcId="{C6759FF3-4785-4165-9A9C-5CA0E069B654}" destId="{03320762-5465-4528-8BFA-7026D4271C9F}" srcOrd="0" destOrd="0" parTransId="{852F337B-AF8A-44E1-935F-133AEE5353BE}" sibTransId="{6F63EBF9-0991-4C98-A31F-76FE8F91C091}"/>
    <dgm:cxn modelId="{44D60BF7-B0E0-4207-A377-8601A43EC4E6}" type="presParOf" srcId="{8C1FA5FF-7B64-4B10-9DE0-C22B8453C6F3}" destId="{36D1D53B-4B02-4251-8FCF-4DDDA0F262E7}" srcOrd="0" destOrd="0" presId="urn:microsoft.com/office/officeart/2005/8/layout/hierarchy1"/>
    <dgm:cxn modelId="{8383CDDB-1876-41E3-AE3D-089C3347F098}" type="presParOf" srcId="{36D1D53B-4B02-4251-8FCF-4DDDA0F262E7}" destId="{5EA43882-70D5-4FA4-8FD4-39FFDDABA689}" srcOrd="0" destOrd="0" presId="urn:microsoft.com/office/officeart/2005/8/layout/hierarchy1"/>
    <dgm:cxn modelId="{8369A898-BC4D-4022-A85A-FBDFA4D445F1}" type="presParOf" srcId="{5EA43882-70D5-4FA4-8FD4-39FFDDABA689}" destId="{2E116EB8-8950-4F94-B074-811A2D3C7C93}" srcOrd="0" destOrd="0" presId="urn:microsoft.com/office/officeart/2005/8/layout/hierarchy1"/>
    <dgm:cxn modelId="{269C8C25-5397-4133-AADF-CCB050BDAB6E}" type="presParOf" srcId="{5EA43882-70D5-4FA4-8FD4-39FFDDABA689}" destId="{A8655095-46B2-4C3C-9FAF-416040C99CE9}" srcOrd="1" destOrd="0" presId="urn:microsoft.com/office/officeart/2005/8/layout/hierarchy1"/>
    <dgm:cxn modelId="{3508DC6F-0780-4D30-BD65-6B9366C8B8E7}" type="presParOf" srcId="{36D1D53B-4B02-4251-8FCF-4DDDA0F262E7}" destId="{687D60CD-297A-4548-ADAC-60653A439801}" srcOrd="1" destOrd="0" presId="urn:microsoft.com/office/officeart/2005/8/layout/hierarchy1"/>
    <dgm:cxn modelId="{64633D48-35F8-4346-B450-A33EEC90C535}" type="presParOf" srcId="{687D60CD-297A-4548-ADAC-60653A439801}" destId="{8EDFC9AF-1A78-4D90-B4FC-FCDFD36E87BB}" srcOrd="0" destOrd="0" presId="urn:microsoft.com/office/officeart/2005/8/layout/hierarchy1"/>
    <dgm:cxn modelId="{43302875-2AF5-42D4-8D98-8ECE1A171947}" type="presParOf" srcId="{687D60CD-297A-4548-ADAC-60653A439801}" destId="{580D3347-0748-424D-9389-0580A84958E8}" srcOrd="1" destOrd="0" presId="urn:microsoft.com/office/officeart/2005/8/layout/hierarchy1"/>
    <dgm:cxn modelId="{129AEAAA-BE91-4A3D-85D3-BDCA88F0ABC2}" type="presParOf" srcId="{580D3347-0748-424D-9389-0580A84958E8}" destId="{D1811F7C-0B77-409F-957A-B59ABC984996}" srcOrd="0" destOrd="0" presId="urn:microsoft.com/office/officeart/2005/8/layout/hierarchy1"/>
    <dgm:cxn modelId="{8CC43D74-F115-4730-904D-0AA5292D116D}" type="presParOf" srcId="{D1811F7C-0B77-409F-957A-B59ABC984996}" destId="{6717FE23-4F58-4B4E-BE0E-F027C01943A6}" srcOrd="0" destOrd="0" presId="urn:microsoft.com/office/officeart/2005/8/layout/hierarchy1"/>
    <dgm:cxn modelId="{7D7FE8A9-BA13-43A4-BA31-255AEB73A0EC}" type="presParOf" srcId="{D1811F7C-0B77-409F-957A-B59ABC984996}" destId="{AE3891D7-4B79-48D4-9E7C-DF96C06280F3}" srcOrd="1" destOrd="0" presId="urn:microsoft.com/office/officeart/2005/8/layout/hierarchy1"/>
    <dgm:cxn modelId="{1F816C82-B091-4415-9F69-2D5D2BD73441}" type="presParOf" srcId="{580D3347-0748-424D-9389-0580A84958E8}" destId="{84CAFEAD-A336-4445-B8F6-D5DE0B095381}" srcOrd="1" destOrd="0" presId="urn:microsoft.com/office/officeart/2005/8/layout/hierarchy1"/>
    <dgm:cxn modelId="{9FCB802A-5215-496F-A5E5-DBB7D428DD95}" type="presParOf" srcId="{687D60CD-297A-4548-ADAC-60653A439801}" destId="{EE24FB29-6EB1-4625-BAD5-739DA0B3ABD0}" srcOrd="2" destOrd="0" presId="urn:microsoft.com/office/officeart/2005/8/layout/hierarchy1"/>
    <dgm:cxn modelId="{E555D1F5-2DE3-499D-A834-3C67CF0BD04E}" type="presParOf" srcId="{687D60CD-297A-4548-ADAC-60653A439801}" destId="{609A0BBF-EC3A-4291-8AF7-2201BCEA07D4}" srcOrd="3" destOrd="0" presId="urn:microsoft.com/office/officeart/2005/8/layout/hierarchy1"/>
    <dgm:cxn modelId="{C5D6AC11-4BBC-4BF4-9785-7032E7012575}" type="presParOf" srcId="{609A0BBF-EC3A-4291-8AF7-2201BCEA07D4}" destId="{AC52E92A-80EE-4493-96D4-808DBA22FA79}" srcOrd="0" destOrd="0" presId="urn:microsoft.com/office/officeart/2005/8/layout/hierarchy1"/>
    <dgm:cxn modelId="{79D8D297-7EC5-454B-9A44-B69C0A62DEFE}" type="presParOf" srcId="{AC52E92A-80EE-4493-96D4-808DBA22FA79}" destId="{F25B9F36-4528-4D7D-97B7-1BB66D99E46D}" srcOrd="0" destOrd="0" presId="urn:microsoft.com/office/officeart/2005/8/layout/hierarchy1"/>
    <dgm:cxn modelId="{B141920B-0C03-4303-8318-5A7B36EE564F}" type="presParOf" srcId="{AC52E92A-80EE-4493-96D4-808DBA22FA79}" destId="{600C43DA-9D03-4497-B53D-4539599C89D8}" srcOrd="1" destOrd="0" presId="urn:microsoft.com/office/officeart/2005/8/layout/hierarchy1"/>
    <dgm:cxn modelId="{57C3B2C5-F9CA-420C-BB3C-3026EBF9801E}" type="presParOf" srcId="{609A0BBF-EC3A-4291-8AF7-2201BCEA07D4}" destId="{F24A6B37-4EA9-42A7-B371-8E8D1D11C3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AD0BE0-F09A-49A0-96F3-E5978E18FF6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EDB6FF53-B34C-4018-9235-FD74ADEAE632}">
      <dgm:prSet phldrT="[Текст]" custT="1"/>
      <dgm:spPr/>
      <dgm:t>
        <a:bodyPr/>
        <a:lstStyle/>
        <a:p>
          <a:pPr algn="ctr">
            <a:lnSpc>
              <a:spcPts val="1900"/>
            </a:lnSpc>
          </a:pPr>
          <a:r>
            <a:rPr lang="uk-UA" sz="2800" b="1" i="1" dirty="0" smtClean="0">
              <a:solidFill>
                <a:srgbClr val="FFC000"/>
              </a:solidFill>
            </a:rPr>
            <a:t>державний апарат  </a:t>
          </a:r>
        </a:p>
        <a:p>
          <a:pPr algn="ctr">
            <a:lnSpc>
              <a:spcPts val="1900"/>
            </a:lnSpc>
          </a:pPr>
          <a:r>
            <a:rPr lang="uk-UA" sz="2800" b="1" i="1" dirty="0" smtClean="0">
              <a:solidFill>
                <a:srgbClr val="FFC000"/>
              </a:solidFill>
            </a:rPr>
            <a:t> </a:t>
          </a:r>
          <a:r>
            <a:rPr lang="uk-UA" sz="2400" dirty="0" smtClean="0"/>
            <a:t>(система органів державної влади)</a:t>
          </a:r>
          <a:endParaRPr lang="uk-UA" sz="2400" dirty="0"/>
        </a:p>
      </dgm:t>
    </dgm:pt>
    <dgm:pt modelId="{313ADEEB-F5BE-4E67-A10D-A7C01BDD2774}" type="parTrans" cxnId="{6637A877-5520-4A0F-886C-E397C227E3F6}">
      <dgm:prSet/>
      <dgm:spPr/>
      <dgm:t>
        <a:bodyPr/>
        <a:lstStyle/>
        <a:p>
          <a:endParaRPr lang="uk-UA"/>
        </a:p>
      </dgm:t>
    </dgm:pt>
    <dgm:pt modelId="{198F5930-2D63-4C13-96DF-1F1CBCBE9770}" type="sibTrans" cxnId="{6637A877-5520-4A0F-886C-E397C227E3F6}">
      <dgm:prSet/>
      <dgm:spPr/>
      <dgm:t>
        <a:bodyPr/>
        <a:lstStyle/>
        <a:p>
          <a:endParaRPr lang="uk-UA"/>
        </a:p>
      </dgm:t>
    </dgm:pt>
    <dgm:pt modelId="{3862661C-1D86-4BD0-BC6B-D02EBE7715B9}">
      <dgm:prSet phldrT="[Текст]" custT="1"/>
      <dgm:spPr/>
      <dgm:t>
        <a:bodyPr/>
        <a:lstStyle/>
        <a:p>
          <a:r>
            <a:rPr lang="uk-UA" sz="2800" b="1" i="1" dirty="0" smtClean="0">
              <a:solidFill>
                <a:srgbClr val="FFC000"/>
              </a:solidFill>
            </a:rPr>
            <a:t>державні установи </a:t>
          </a:r>
          <a:r>
            <a:rPr lang="uk-UA" sz="2800" i="1" dirty="0" smtClean="0">
              <a:solidFill>
                <a:srgbClr val="FFC000"/>
              </a:solidFill>
            </a:rPr>
            <a:t>і</a:t>
          </a:r>
          <a:r>
            <a:rPr lang="uk-UA" sz="2800" b="1" i="1" dirty="0" smtClean="0">
              <a:solidFill>
                <a:srgbClr val="FFC000"/>
              </a:solidFill>
            </a:rPr>
            <a:t> підприємства</a:t>
          </a:r>
          <a:r>
            <a:rPr lang="uk-UA" sz="2600" dirty="0" smtClean="0"/>
            <a:t>, </a:t>
          </a:r>
          <a:r>
            <a:rPr lang="uk-UA" sz="2400" dirty="0" smtClean="0"/>
            <a:t>які не наділені владними повноваженнями</a:t>
          </a:r>
          <a:endParaRPr lang="uk-UA" sz="2400" dirty="0"/>
        </a:p>
      </dgm:t>
    </dgm:pt>
    <dgm:pt modelId="{3C6DD154-97F1-4A9C-9AF3-252E5E4CFD0A}" type="parTrans" cxnId="{4F7CCD4C-80B6-467C-93C5-4F96632F3EB3}">
      <dgm:prSet/>
      <dgm:spPr/>
      <dgm:t>
        <a:bodyPr/>
        <a:lstStyle/>
        <a:p>
          <a:endParaRPr lang="uk-UA"/>
        </a:p>
      </dgm:t>
    </dgm:pt>
    <dgm:pt modelId="{94F1122A-6236-4C03-8403-5D847E7D86DA}" type="sibTrans" cxnId="{4F7CCD4C-80B6-467C-93C5-4F96632F3EB3}">
      <dgm:prSet/>
      <dgm:spPr/>
      <dgm:t>
        <a:bodyPr/>
        <a:lstStyle/>
        <a:p>
          <a:endParaRPr lang="uk-UA"/>
        </a:p>
      </dgm:t>
    </dgm:pt>
    <dgm:pt modelId="{2107A131-4777-4850-AD19-4DD45D158E7E}">
      <dgm:prSet custT="1"/>
      <dgm:spPr/>
      <dgm:t>
        <a:bodyPr/>
        <a:lstStyle/>
        <a:p>
          <a:r>
            <a:rPr lang="uk-UA" sz="2400" b="1" i="1" dirty="0" smtClean="0">
              <a:solidFill>
                <a:srgbClr val="FFC000"/>
              </a:solidFill>
            </a:rPr>
            <a:t>   організаційні засоби </a:t>
          </a:r>
          <a:r>
            <a:rPr lang="uk-UA" sz="2400" dirty="0" smtClean="0">
              <a:solidFill>
                <a:srgbClr val="FFC000"/>
              </a:solidFill>
            </a:rPr>
            <a:t>і </a:t>
          </a:r>
          <a:r>
            <a:rPr lang="uk-UA" sz="2400" b="1" i="1" dirty="0" smtClean="0">
              <a:solidFill>
                <a:srgbClr val="FFC000"/>
              </a:solidFill>
            </a:rPr>
            <a:t>фінансові кошти</a:t>
          </a:r>
          <a:r>
            <a:rPr lang="uk-UA" sz="2400" dirty="0" smtClean="0"/>
            <a:t>, а також </a:t>
          </a:r>
          <a:r>
            <a:rPr lang="uk-UA" sz="2400" b="1" i="1" dirty="0" smtClean="0">
              <a:solidFill>
                <a:srgbClr val="FFC000"/>
              </a:solidFill>
            </a:rPr>
            <a:t>примусова сила</a:t>
          </a:r>
          <a:r>
            <a:rPr lang="uk-UA" sz="2400" dirty="0" smtClean="0"/>
            <a:t>, </a:t>
          </a:r>
          <a:r>
            <a:rPr lang="uk-UA" sz="2300" dirty="0" smtClean="0"/>
            <a:t>необхідна для забезпечення діяльності механізму держави.</a:t>
          </a:r>
          <a:endParaRPr lang="uk-UA" sz="2300" dirty="0"/>
        </a:p>
      </dgm:t>
    </dgm:pt>
    <dgm:pt modelId="{7CD8747F-7CCF-4CA1-93EE-BEABFFB78AF8}" type="parTrans" cxnId="{3B0C86BC-5D4B-4157-BF6E-02A92C2B87CF}">
      <dgm:prSet/>
      <dgm:spPr/>
      <dgm:t>
        <a:bodyPr/>
        <a:lstStyle/>
        <a:p>
          <a:endParaRPr lang="uk-UA"/>
        </a:p>
      </dgm:t>
    </dgm:pt>
    <dgm:pt modelId="{D206B08B-3D75-4FEA-90C6-BA314BD301C3}" type="sibTrans" cxnId="{3B0C86BC-5D4B-4157-BF6E-02A92C2B87CF}">
      <dgm:prSet/>
      <dgm:spPr/>
      <dgm:t>
        <a:bodyPr/>
        <a:lstStyle/>
        <a:p>
          <a:endParaRPr lang="uk-UA"/>
        </a:p>
      </dgm:t>
    </dgm:pt>
    <dgm:pt modelId="{B0352E80-7729-4416-8056-6498D9379561}">
      <dgm:prSet phldrT="[Текст]" custT="1"/>
      <dgm:spPr/>
      <dgm:t>
        <a:bodyPr/>
        <a:lstStyle/>
        <a:p>
          <a:pPr>
            <a:lnSpc>
              <a:spcPts val="2400"/>
            </a:lnSpc>
          </a:pPr>
          <a:endParaRPr lang="uk-UA" sz="2800" b="1" i="1" dirty="0" smtClean="0">
            <a:solidFill>
              <a:srgbClr val="FFC000"/>
            </a:solidFill>
          </a:endParaRPr>
        </a:p>
        <a:p>
          <a:pPr>
            <a:lnSpc>
              <a:spcPts val="2400"/>
            </a:lnSpc>
          </a:pPr>
          <a:r>
            <a:rPr lang="uk-UA" sz="2800" b="1" i="1" dirty="0" smtClean="0">
              <a:solidFill>
                <a:srgbClr val="FFC000"/>
              </a:solidFill>
            </a:rPr>
            <a:t>державні службовці</a:t>
          </a:r>
          <a:r>
            <a:rPr lang="uk-UA" sz="2800" dirty="0" smtClean="0">
              <a:solidFill>
                <a:srgbClr val="FFC000"/>
              </a:solidFill>
            </a:rPr>
            <a:t> </a:t>
          </a:r>
        </a:p>
        <a:p>
          <a:pPr>
            <a:lnSpc>
              <a:spcPts val="2400"/>
            </a:lnSpc>
          </a:pPr>
          <a:endParaRPr lang="uk-UA" sz="2400" dirty="0"/>
        </a:p>
      </dgm:t>
    </dgm:pt>
    <dgm:pt modelId="{4A3C9422-4F6A-47F3-94D8-95F77F07E34E}" type="sibTrans" cxnId="{41243C87-8FC4-45EC-877E-AA22B398014F}">
      <dgm:prSet/>
      <dgm:spPr/>
      <dgm:t>
        <a:bodyPr/>
        <a:lstStyle/>
        <a:p>
          <a:endParaRPr lang="uk-UA"/>
        </a:p>
      </dgm:t>
    </dgm:pt>
    <dgm:pt modelId="{3F9BA281-D739-41FC-B93D-4616EA6F3F21}" type="parTrans" cxnId="{41243C87-8FC4-45EC-877E-AA22B398014F}">
      <dgm:prSet/>
      <dgm:spPr/>
      <dgm:t>
        <a:bodyPr/>
        <a:lstStyle/>
        <a:p>
          <a:endParaRPr lang="uk-UA"/>
        </a:p>
      </dgm:t>
    </dgm:pt>
    <dgm:pt modelId="{A337AAA7-EC95-4770-80CB-1AEA841CBEB5}" type="pres">
      <dgm:prSet presAssocID="{75AD0BE0-F09A-49A0-96F3-E5978E18FF61}" presName="linearFlow" presStyleCnt="0">
        <dgm:presLayoutVars>
          <dgm:dir/>
          <dgm:resizeHandles val="exact"/>
        </dgm:presLayoutVars>
      </dgm:prSet>
      <dgm:spPr/>
    </dgm:pt>
    <dgm:pt modelId="{F3E279A1-6565-43ED-A2D6-D333D259865D}" type="pres">
      <dgm:prSet presAssocID="{EDB6FF53-B34C-4018-9235-FD74ADEAE632}" presName="composite" presStyleCnt="0"/>
      <dgm:spPr/>
    </dgm:pt>
    <dgm:pt modelId="{CA8BCFB4-DED7-4F3E-8241-F673CB1E3A42}" type="pres">
      <dgm:prSet presAssocID="{EDB6FF53-B34C-4018-9235-FD74ADEAE632}" presName="imgShp" presStyleLbl="fgImgPlace1" presStyleIdx="0" presStyleCnt="4" custScaleX="155648" custScaleY="145789" custLinFactX="-2175" custLinFactNeighborX="-100000" custLinFactNeighborY="18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50E5871F-5765-4410-8044-AC9A28207950}" type="pres">
      <dgm:prSet presAssocID="{EDB6FF53-B34C-4018-9235-FD74ADEAE632}" presName="txShp" presStyleLbl="node1" presStyleIdx="0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268489-467A-4ED6-9D8A-6F1E04F98D71}" type="pres">
      <dgm:prSet presAssocID="{198F5930-2D63-4C13-96DF-1F1CBCBE9770}" presName="spacing" presStyleCnt="0"/>
      <dgm:spPr/>
    </dgm:pt>
    <dgm:pt modelId="{E5C90AB0-1938-42C8-8147-C9B1FA66E6E8}" type="pres">
      <dgm:prSet presAssocID="{3862661C-1D86-4BD0-BC6B-D02EBE7715B9}" presName="composite" presStyleCnt="0"/>
      <dgm:spPr/>
    </dgm:pt>
    <dgm:pt modelId="{0B799A06-7F1C-42B8-BDA1-39D15BE8B42F}" type="pres">
      <dgm:prSet presAssocID="{3862661C-1D86-4BD0-BC6B-D02EBE7715B9}" presName="imgShp" presStyleLbl="fgImgPlace1" presStyleIdx="1" presStyleCnt="4" custScaleX="148528" custScaleY="132271" custLinFactX="-11552" custLinFactNeighborX="-100000" custLinFactNeighborY="-7147"/>
      <dgm:spPr>
        <a:blipFill dpi="0"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80" t="-7077" r="-14628"/>
          </a:stretch>
        </a:blipFill>
      </dgm:spPr>
    </dgm:pt>
    <dgm:pt modelId="{F3F5CE75-2EF0-49A1-9D39-AC0E3128FEE4}" type="pres">
      <dgm:prSet presAssocID="{3862661C-1D86-4BD0-BC6B-D02EBE7715B9}" presName="txShp" presStyleLbl="node1" presStyleIdx="1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CD930F-1AEE-44C2-9996-7DD199CBB2A9}" type="pres">
      <dgm:prSet presAssocID="{94F1122A-6236-4C03-8403-5D847E7D86DA}" presName="spacing" presStyleCnt="0"/>
      <dgm:spPr/>
    </dgm:pt>
    <dgm:pt modelId="{A926D808-AA08-4D1C-9BA1-B4922A0BBACC}" type="pres">
      <dgm:prSet presAssocID="{B0352E80-7729-4416-8056-6498D9379561}" presName="composite" presStyleCnt="0"/>
      <dgm:spPr/>
    </dgm:pt>
    <dgm:pt modelId="{EDCDD7B3-1672-458A-88AA-5FD08941DB6D}" type="pres">
      <dgm:prSet presAssocID="{B0352E80-7729-4416-8056-6498D9379561}" presName="imgShp" presStyleLbl="fgImgPlace1" presStyleIdx="2" presStyleCnt="4" custScaleX="166019" custScaleY="146410" custLinFactX="-2834" custLinFactNeighborX="-100000" custLinFactNeighborY="-523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AD2DA3DB-C9E2-4E4E-9C6C-F7F870B6A9AF}" type="pres">
      <dgm:prSet presAssocID="{B0352E80-7729-4416-8056-6498D9379561}" presName="txShp" presStyleLbl="node1" presStyleIdx="2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225FB6-7D8A-428F-80AC-0AC360F62E53}" type="pres">
      <dgm:prSet presAssocID="{4A3C9422-4F6A-47F3-94D8-95F77F07E34E}" presName="spacing" presStyleCnt="0"/>
      <dgm:spPr/>
    </dgm:pt>
    <dgm:pt modelId="{06231EAE-C56E-4688-A14C-2024A8A28E38}" type="pres">
      <dgm:prSet presAssocID="{2107A131-4777-4850-AD19-4DD45D158E7E}" presName="composite" presStyleCnt="0"/>
      <dgm:spPr/>
    </dgm:pt>
    <dgm:pt modelId="{36E5FE8C-6E89-4386-AA1A-7FDDD967283C}" type="pres">
      <dgm:prSet presAssocID="{2107A131-4777-4850-AD19-4DD45D158E7E}" presName="imgShp" presStyleLbl="fgImgPlace1" presStyleIdx="3" presStyleCnt="4" custScaleX="158305" custScaleY="146410" custLinFactNeighborX="-95870" custLinFactNeighborY="-34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8817D35-7D30-42CF-8FED-6CB53D0A58A0}" type="pres">
      <dgm:prSet presAssocID="{2107A131-4777-4850-AD19-4DD45D158E7E}" presName="txShp" presStyleLbl="node1" presStyleIdx="3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F7CCD4C-80B6-467C-93C5-4F96632F3EB3}" srcId="{75AD0BE0-F09A-49A0-96F3-E5978E18FF61}" destId="{3862661C-1D86-4BD0-BC6B-D02EBE7715B9}" srcOrd="1" destOrd="0" parTransId="{3C6DD154-97F1-4A9C-9AF3-252E5E4CFD0A}" sibTransId="{94F1122A-6236-4C03-8403-5D847E7D86DA}"/>
    <dgm:cxn modelId="{6637A877-5520-4A0F-886C-E397C227E3F6}" srcId="{75AD0BE0-F09A-49A0-96F3-E5978E18FF61}" destId="{EDB6FF53-B34C-4018-9235-FD74ADEAE632}" srcOrd="0" destOrd="0" parTransId="{313ADEEB-F5BE-4E67-A10D-A7C01BDD2774}" sibTransId="{198F5930-2D63-4C13-96DF-1F1CBCBE9770}"/>
    <dgm:cxn modelId="{C4851B44-8D32-4894-9D93-577C6BF91201}" type="presOf" srcId="{3862661C-1D86-4BD0-BC6B-D02EBE7715B9}" destId="{F3F5CE75-2EF0-49A1-9D39-AC0E3128FEE4}" srcOrd="0" destOrd="0" presId="urn:microsoft.com/office/officeart/2005/8/layout/vList3#1"/>
    <dgm:cxn modelId="{3B0C86BC-5D4B-4157-BF6E-02A92C2B87CF}" srcId="{75AD0BE0-F09A-49A0-96F3-E5978E18FF61}" destId="{2107A131-4777-4850-AD19-4DD45D158E7E}" srcOrd="3" destOrd="0" parTransId="{7CD8747F-7CCF-4CA1-93EE-BEABFFB78AF8}" sibTransId="{D206B08B-3D75-4FEA-90C6-BA314BD301C3}"/>
    <dgm:cxn modelId="{4266B94E-5948-4FB8-9B79-5614FD2F374E}" type="presOf" srcId="{2107A131-4777-4850-AD19-4DD45D158E7E}" destId="{B8817D35-7D30-42CF-8FED-6CB53D0A58A0}" srcOrd="0" destOrd="0" presId="urn:microsoft.com/office/officeart/2005/8/layout/vList3#1"/>
    <dgm:cxn modelId="{41243C87-8FC4-45EC-877E-AA22B398014F}" srcId="{75AD0BE0-F09A-49A0-96F3-E5978E18FF61}" destId="{B0352E80-7729-4416-8056-6498D9379561}" srcOrd="2" destOrd="0" parTransId="{3F9BA281-D739-41FC-B93D-4616EA6F3F21}" sibTransId="{4A3C9422-4F6A-47F3-94D8-95F77F07E34E}"/>
    <dgm:cxn modelId="{BB57A961-9840-4DD8-B94B-5DCE280D1386}" type="presOf" srcId="{75AD0BE0-F09A-49A0-96F3-E5978E18FF61}" destId="{A337AAA7-EC95-4770-80CB-1AEA841CBEB5}" srcOrd="0" destOrd="0" presId="urn:microsoft.com/office/officeart/2005/8/layout/vList3#1"/>
    <dgm:cxn modelId="{D383223C-F360-46DC-9C18-B11B4C844D7F}" type="presOf" srcId="{EDB6FF53-B34C-4018-9235-FD74ADEAE632}" destId="{50E5871F-5765-4410-8044-AC9A28207950}" srcOrd="0" destOrd="0" presId="urn:microsoft.com/office/officeart/2005/8/layout/vList3#1"/>
    <dgm:cxn modelId="{464FB884-BC70-431D-BB69-C6D399F93E2D}" type="presOf" srcId="{B0352E80-7729-4416-8056-6498D9379561}" destId="{AD2DA3DB-C9E2-4E4E-9C6C-F7F870B6A9AF}" srcOrd="0" destOrd="0" presId="urn:microsoft.com/office/officeart/2005/8/layout/vList3#1"/>
    <dgm:cxn modelId="{A58F7529-8EA8-4CF6-82EA-485424B0A489}" type="presParOf" srcId="{A337AAA7-EC95-4770-80CB-1AEA841CBEB5}" destId="{F3E279A1-6565-43ED-A2D6-D333D259865D}" srcOrd="0" destOrd="0" presId="urn:microsoft.com/office/officeart/2005/8/layout/vList3#1"/>
    <dgm:cxn modelId="{7CDFCEB1-3CAA-4184-8621-C4CCB64CE228}" type="presParOf" srcId="{F3E279A1-6565-43ED-A2D6-D333D259865D}" destId="{CA8BCFB4-DED7-4F3E-8241-F673CB1E3A42}" srcOrd="0" destOrd="0" presId="urn:microsoft.com/office/officeart/2005/8/layout/vList3#1"/>
    <dgm:cxn modelId="{FD73D60F-5059-460F-AAC7-DEB34FC610B6}" type="presParOf" srcId="{F3E279A1-6565-43ED-A2D6-D333D259865D}" destId="{50E5871F-5765-4410-8044-AC9A28207950}" srcOrd="1" destOrd="0" presId="urn:microsoft.com/office/officeart/2005/8/layout/vList3#1"/>
    <dgm:cxn modelId="{DC76B45C-BC57-4151-8185-F6EF2A90B41D}" type="presParOf" srcId="{A337AAA7-EC95-4770-80CB-1AEA841CBEB5}" destId="{F3268489-467A-4ED6-9D8A-6F1E04F98D71}" srcOrd="1" destOrd="0" presId="urn:microsoft.com/office/officeart/2005/8/layout/vList3#1"/>
    <dgm:cxn modelId="{BEB2B528-6EB9-4E7E-BA6C-198FF4DA5F4B}" type="presParOf" srcId="{A337AAA7-EC95-4770-80CB-1AEA841CBEB5}" destId="{E5C90AB0-1938-42C8-8147-C9B1FA66E6E8}" srcOrd="2" destOrd="0" presId="urn:microsoft.com/office/officeart/2005/8/layout/vList3#1"/>
    <dgm:cxn modelId="{8867501C-1C24-4A27-9ECD-C8E2EE0A3E30}" type="presParOf" srcId="{E5C90AB0-1938-42C8-8147-C9B1FA66E6E8}" destId="{0B799A06-7F1C-42B8-BDA1-39D15BE8B42F}" srcOrd="0" destOrd="0" presId="urn:microsoft.com/office/officeart/2005/8/layout/vList3#1"/>
    <dgm:cxn modelId="{381C7B06-F49C-492B-9736-EB5265BC0030}" type="presParOf" srcId="{E5C90AB0-1938-42C8-8147-C9B1FA66E6E8}" destId="{F3F5CE75-2EF0-49A1-9D39-AC0E3128FEE4}" srcOrd="1" destOrd="0" presId="urn:microsoft.com/office/officeart/2005/8/layout/vList3#1"/>
    <dgm:cxn modelId="{6E51D106-D132-4953-AAAC-B096D52DAC6F}" type="presParOf" srcId="{A337AAA7-EC95-4770-80CB-1AEA841CBEB5}" destId="{A1CD930F-1AEE-44C2-9996-7DD199CBB2A9}" srcOrd="3" destOrd="0" presId="urn:microsoft.com/office/officeart/2005/8/layout/vList3#1"/>
    <dgm:cxn modelId="{D5745103-55E8-423B-947F-69C94EDDBCC1}" type="presParOf" srcId="{A337AAA7-EC95-4770-80CB-1AEA841CBEB5}" destId="{A926D808-AA08-4D1C-9BA1-B4922A0BBACC}" srcOrd="4" destOrd="0" presId="urn:microsoft.com/office/officeart/2005/8/layout/vList3#1"/>
    <dgm:cxn modelId="{843E641D-580F-4B5E-AFD7-A817B3833901}" type="presParOf" srcId="{A926D808-AA08-4D1C-9BA1-B4922A0BBACC}" destId="{EDCDD7B3-1672-458A-88AA-5FD08941DB6D}" srcOrd="0" destOrd="0" presId="urn:microsoft.com/office/officeart/2005/8/layout/vList3#1"/>
    <dgm:cxn modelId="{E2E1EA46-3425-4171-9AA2-E63E4FD9704C}" type="presParOf" srcId="{A926D808-AA08-4D1C-9BA1-B4922A0BBACC}" destId="{AD2DA3DB-C9E2-4E4E-9C6C-F7F870B6A9AF}" srcOrd="1" destOrd="0" presId="urn:microsoft.com/office/officeart/2005/8/layout/vList3#1"/>
    <dgm:cxn modelId="{EAEE36A8-93E1-4F12-9469-F5E149B5FA31}" type="presParOf" srcId="{A337AAA7-EC95-4770-80CB-1AEA841CBEB5}" destId="{C6225FB6-7D8A-428F-80AC-0AC360F62E53}" srcOrd="5" destOrd="0" presId="urn:microsoft.com/office/officeart/2005/8/layout/vList3#1"/>
    <dgm:cxn modelId="{4F164B84-B228-4089-A0A3-4F59F0BDF7DE}" type="presParOf" srcId="{A337AAA7-EC95-4770-80CB-1AEA841CBEB5}" destId="{06231EAE-C56E-4688-A14C-2024A8A28E38}" srcOrd="6" destOrd="0" presId="urn:microsoft.com/office/officeart/2005/8/layout/vList3#1"/>
    <dgm:cxn modelId="{C9EB4437-97D3-4677-8711-95D9F2B3ED95}" type="presParOf" srcId="{06231EAE-C56E-4688-A14C-2024A8A28E38}" destId="{36E5FE8C-6E89-4386-AA1A-7FDDD967283C}" srcOrd="0" destOrd="0" presId="urn:microsoft.com/office/officeart/2005/8/layout/vList3#1"/>
    <dgm:cxn modelId="{BE3B2830-25B6-4DD5-8DD6-8EF28A3B02E4}" type="presParOf" srcId="{06231EAE-C56E-4688-A14C-2024A8A28E38}" destId="{B8817D35-7D30-42CF-8FED-6CB53D0A58A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F9B6D-AE3F-4DA1-A227-8F3401B2B219}">
      <dsp:nvSpPr>
        <dsp:cNvPr id="0" name=""/>
        <dsp:cNvSpPr/>
      </dsp:nvSpPr>
      <dsp:spPr>
        <a:xfrm>
          <a:off x="0" y="419328"/>
          <a:ext cx="8318728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/>
        </a:p>
      </dsp:txBody>
      <dsp:txXfrm>
        <a:off x="27415" y="446743"/>
        <a:ext cx="8263898" cy="506769"/>
      </dsp:txXfrm>
    </dsp:sp>
    <dsp:sp modelId="{B481B12E-C5FE-49A5-8714-98F6E405A4B9}">
      <dsp:nvSpPr>
        <dsp:cNvPr id="0" name=""/>
        <dsp:cNvSpPr/>
      </dsp:nvSpPr>
      <dsp:spPr>
        <a:xfrm>
          <a:off x="0" y="1050048"/>
          <a:ext cx="8318728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/>
            <a:t>Теологічна теорія  (Ф. Аквінський)</a:t>
          </a:r>
          <a:endParaRPr lang="uk-UA" sz="2400" kern="1200" dirty="0"/>
        </a:p>
      </dsp:txBody>
      <dsp:txXfrm>
        <a:off x="27415" y="1077463"/>
        <a:ext cx="8263898" cy="506769"/>
      </dsp:txXfrm>
    </dsp:sp>
    <dsp:sp modelId="{EE988930-84A2-43A8-80BF-E5637ED25DDC}">
      <dsp:nvSpPr>
        <dsp:cNvPr id="0" name=""/>
        <dsp:cNvSpPr/>
      </dsp:nvSpPr>
      <dsp:spPr>
        <a:xfrm>
          <a:off x="0" y="2808311"/>
          <a:ext cx="8318728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Психологічна</a:t>
          </a:r>
          <a:r>
            <a:rPr lang="uk-UA" sz="2400" kern="1200" dirty="0" smtClean="0"/>
            <a:t> (З. Фрейд)</a:t>
          </a:r>
          <a:endParaRPr lang="uk-UA" sz="2400" kern="1200" dirty="0"/>
        </a:p>
      </dsp:txBody>
      <dsp:txXfrm>
        <a:off x="27415" y="2835726"/>
        <a:ext cx="8263898" cy="506769"/>
      </dsp:txXfrm>
    </dsp:sp>
    <dsp:sp modelId="{54E47A63-389F-4001-B07D-BB078BCF5CEA}">
      <dsp:nvSpPr>
        <dsp:cNvPr id="0" name=""/>
        <dsp:cNvSpPr/>
      </dsp:nvSpPr>
      <dsp:spPr>
        <a:xfrm>
          <a:off x="0" y="1584174"/>
          <a:ext cx="8318728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Теорія суспільного договору (Т. Гоббс, Ж. Ж. Руссо)</a:t>
          </a:r>
          <a:endParaRPr lang="uk-UA" sz="2400" kern="1200" dirty="0"/>
        </a:p>
      </dsp:txBody>
      <dsp:txXfrm>
        <a:off x="27415" y="1611589"/>
        <a:ext cx="8263898" cy="506769"/>
      </dsp:txXfrm>
    </dsp:sp>
    <dsp:sp modelId="{88F68567-C229-4F5B-A9C3-904469CE8EC8}">
      <dsp:nvSpPr>
        <dsp:cNvPr id="0" name=""/>
        <dsp:cNvSpPr/>
      </dsp:nvSpPr>
      <dsp:spPr>
        <a:xfrm>
          <a:off x="0" y="2232247"/>
          <a:ext cx="8318728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Теорія насильства </a:t>
          </a:r>
          <a:r>
            <a:rPr lang="uk-UA" sz="2400" b="1" kern="1200" dirty="0" smtClean="0"/>
            <a:t>(</a:t>
          </a:r>
          <a:r>
            <a:rPr lang="uk-UA" sz="2400" b="1" kern="1200" dirty="0" err="1" smtClean="0"/>
            <a:t>Дюрінг</a:t>
          </a:r>
          <a:r>
            <a:rPr lang="uk-UA" sz="2400" b="1" kern="1200" dirty="0" smtClean="0"/>
            <a:t>, Каутський)</a:t>
          </a:r>
          <a:endParaRPr lang="uk-UA" sz="2400" kern="1200" dirty="0"/>
        </a:p>
      </dsp:txBody>
      <dsp:txXfrm>
        <a:off x="27415" y="2259662"/>
        <a:ext cx="8263898" cy="506769"/>
      </dsp:txXfrm>
    </dsp:sp>
    <dsp:sp modelId="{342A939E-0E48-460B-8FBC-40188D46F343}">
      <dsp:nvSpPr>
        <dsp:cNvPr id="0" name=""/>
        <dsp:cNvSpPr/>
      </dsp:nvSpPr>
      <dsp:spPr>
        <a:xfrm>
          <a:off x="0" y="3456386"/>
          <a:ext cx="8318728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Класова теорія (К. Маркс, Ф. Енгельс)</a:t>
          </a:r>
          <a:endParaRPr lang="uk-UA" sz="2400" kern="1200" dirty="0"/>
        </a:p>
      </dsp:txBody>
      <dsp:txXfrm>
        <a:off x="27415" y="3483801"/>
        <a:ext cx="8263898" cy="506769"/>
      </dsp:txXfrm>
    </dsp:sp>
    <dsp:sp modelId="{BBD7A15B-70B1-4A03-A10E-E95432E27E53}">
      <dsp:nvSpPr>
        <dsp:cNvPr id="0" name=""/>
        <dsp:cNvSpPr/>
      </dsp:nvSpPr>
      <dsp:spPr>
        <a:xfrm>
          <a:off x="0" y="432048"/>
          <a:ext cx="8318728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Патріархальна (</a:t>
          </a:r>
          <a:r>
            <a:rPr lang="uk-UA" sz="2400" b="1" kern="1200" dirty="0" err="1" smtClean="0"/>
            <a:t>Арістотель</a:t>
          </a:r>
          <a:r>
            <a:rPr lang="uk-UA" sz="2400" b="1" kern="1200" dirty="0" smtClean="0"/>
            <a:t>, Р. Філмер)</a:t>
          </a:r>
          <a:endParaRPr lang="uk-UA" sz="2400" b="1" kern="1200" dirty="0"/>
        </a:p>
      </dsp:txBody>
      <dsp:txXfrm>
        <a:off x="27415" y="459463"/>
        <a:ext cx="8263898" cy="5067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49CE2-914B-4F9A-8C60-9111CFB496F5}">
      <dsp:nvSpPr>
        <dsp:cNvPr id="0" name=""/>
        <dsp:cNvSpPr/>
      </dsp:nvSpPr>
      <dsp:spPr>
        <a:xfrm>
          <a:off x="2486473" y="526899"/>
          <a:ext cx="4536504" cy="4536504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1" i="1" kern="1200" dirty="0" smtClean="0">
              <a:solidFill>
                <a:srgbClr val="FFFF00"/>
              </a:solidFill>
            </a:rPr>
            <a:t>Інституційний блок:         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kern="1200" dirty="0" smtClean="0"/>
            <a:t>суб’єкти права – фізичні та юридичні особи, держава, соціальні спільноти</a:t>
          </a:r>
        </a:p>
        <a:p>
          <a:pPr lvl="0" algn="ctr">
            <a:spcBef>
              <a:spcPct val="0"/>
            </a:spcBef>
          </a:pPr>
          <a:endParaRPr lang="uk-UA" sz="1400" kern="1200" dirty="0"/>
        </a:p>
      </dsp:txBody>
      <dsp:txXfrm>
        <a:off x="4806571" y="1366153"/>
        <a:ext cx="1674186" cy="1350150"/>
      </dsp:txXfrm>
    </dsp:sp>
    <dsp:sp modelId="{3F9F3827-9854-49BF-80AE-3AD10CF172DD}">
      <dsp:nvSpPr>
        <dsp:cNvPr id="0" name=""/>
        <dsp:cNvSpPr/>
      </dsp:nvSpPr>
      <dsp:spPr>
        <a:xfrm>
          <a:off x="2486460" y="526867"/>
          <a:ext cx="4536504" cy="4536504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>
            <a:spcBef>
              <a:spcPct val="0"/>
            </a:spcBef>
          </a:pPr>
          <a:r>
            <a:rPr lang="uk-UA" sz="1400" b="1" i="1" kern="1200" dirty="0" smtClean="0">
              <a:solidFill>
                <a:srgbClr val="FFFF00"/>
              </a:solidFill>
            </a:rPr>
            <a:t>Нормативний блок: </a:t>
          </a:r>
        </a:p>
        <a:p>
          <a:pPr lvl="0" algn="ctr">
            <a:spcBef>
              <a:spcPct val="0"/>
            </a:spcBef>
          </a:pPr>
          <a:r>
            <a:rPr lang="uk-UA" sz="1400" kern="1200" dirty="0" smtClean="0"/>
            <a:t>правові норми</a:t>
          </a:r>
        </a:p>
        <a:p>
          <a:pPr lvl="0" algn="ctr">
            <a:spcBef>
              <a:spcPct val="0"/>
            </a:spcBef>
          </a:pPr>
          <a:r>
            <a:rPr lang="uk-UA" sz="1400" kern="1200" dirty="0" smtClean="0"/>
            <a:t>(система права)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/>
        </a:p>
      </dsp:txBody>
      <dsp:txXfrm>
        <a:off x="4835721" y="2876128"/>
        <a:ext cx="1674186" cy="1350150"/>
      </dsp:txXfrm>
    </dsp:sp>
    <dsp:sp modelId="{C66BF6F7-D2A0-441F-8D5A-24730C14F39C}">
      <dsp:nvSpPr>
        <dsp:cNvPr id="0" name=""/>
        <dsp:cNvSpPr/>
      </dsp:nvSpPr>
      <dsp:spPr>
        <a:xfrm>
          <a:off x="2486460" y="526867"/>
          <a:ext cx="4536504" cy="4536504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rgbClr val="FFFF00"/>
              </a:solidFill>
            </a:rPr>
            <a:t>Ідеологічний блок: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правосвідомість правова культура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700" kern="1200" dirty="0" smtClean="0"/>
            <a:t> </a:t>
          </a:r>
        </a:p>
      </dsp:txBody>
      <dsp:txXfrm>
        <a:off x="2999517" y="2876128"/>
        <a:ext cx="1674186" cy="1350150"/>
      </dsp:txXfrm>
    </dsp:sp>
    <dsp:sp modelId="{74BD003E-FFEE-4B05-911D-942252A40342}">
      <dsp:nvSpPr>
        <dsp:cNvPr id="0" name=""/>
        <dsp:cNvSpPr/>
      </dsp:nvSpPr>
      <dsp:spPr>
        <a:xfrm>
          <a:off x="2460693" y="527638"/>
          <a:ext cx="4536504" cy="4536504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rgbClr val="FFFF00"/>
              </a:solidFill>
            </a:rPr>
            <a:t>Комунікативний блок: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встановлює та інтегрує зв’язки між рештою блоків. Вони утілюються в категоріях законності і правопорядку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/>
        </a:p>
      </dsp:txBody>
      <dsp:txXfrm>
        <a:off x="2973750" y="1364731"/>
        <a:ext cx="1674186" cy="13501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134B3-9E45-4819-A3CE-D49252A13B5C}">
      <dsp:nvSpPr>
        <dsp:cNvPr id="0" name=""/>
        <dsp:cNvSpPr/>
      </dsp:nvSpPr>
      <dsp:spPr>
        <a:xfrm>
          <a:off x="4511424" y="2363344"/>
          <a:ext cx="3533375" cy="408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10"/>
              </a:lnTo>
              <a:lnTo>
                <a:pt x="3533375" y="204410"/>
              </a:lnTo>
              <a:lnTo>
                <a:pt x="3533375" y="408820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75140-0FF4-4525-ADD9-DEDD2CD227D9}">
      <dsp:nvSpPr>
        <dsp:cNvPr id="0" name=""/>
        <dsp:cNvSpPr/>
      </dsp:nvSpPr>
      <dsp:spPr>
        <a:xfrm>
          <a:off x="4511424" y="2363344"/>
          <a:ext cx="1177791" cy="408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10"/>
              </a:lnTo>
              <a:lnTo>
                <a:pt x="1177791" y="204410"/>
              </a:lnTo>
              <a:lnTo>
                <a:pt x="1177791" y="408820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4AB2D-B9CB-42B6-B56B-CEC816F91599}">
      <dsp:nvSpPr>
        <dsp:cNvPr id="0" name=""/>
        <dsp:cNvSpPr/>
      </dsp:nvSpPr>
      <dsp:spPr>
        <a:xfrm>
          <a:off x="3333632" y="2363344"/>
          <a:ext cx="1177791" cy="408820"/>
        </a:xfrm>
        <a:custGeom>
          <a:avLst/>
          <a:gdLst/>
          <a:ahLst/>
          <a:cxnLst/>
          <a:rect l="0" t="0" r="0" b="0"/>
          <a:pathLst>
            <a:path>
              <a:moveTo>
                <a:pt x="1177791" y="0"/>
              </a:moveTo>
              <a:lnTo>
                <a:pt x="1177791" y="204410"/>
              </a:lnTo>
              <a:lnTo>
                <a:pt x="0" y="204410"/>
              </a:lnTo>
              <a:lnTo>
                <a:pt x="0" y="408820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576F3-40B9-437C-9F8A-75912A3A4492}">
      <dsp:nvSpPr>
        <dsp:cNvPr id="0" name=""/>
        <dsp:cNvSpPr/>
      </dsp:nvSpPr>
      <dsp:spPr>
        <a:xfrm>
          <a:off x="978048" y="2363344"/>
          <a:ext cx="3533375" cy="408820"/>
        </a:xfrm>
        <a:custGeom>
          <a:avLst/>
          <a:gdLst/>
          <a:ahLst/>
          <a:cxnLst/>
          <a:rect l="0" t="0" r="0" b="0"/>
          <a:pathLst>
            <a:path>
              <a:moveTo>
                <a:pt x="3533375" y="0"/>
              </a:moveTo>
              <a:lnTo>
                <a:pt x="3533375" y="204410"/>
              </a:lnTo>
              <a:lnTo>
                <a:pt x="0" y="204410"/>
              </a:lnTo>
              <a:lnTo>
                <a:pt x="0" y="408820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837EB-9069-4F7C-9A65-67334C2D99E0}">
      <dsp:nvSpPr>
        <dsp:cNvPr id="0" name=""/>
        <dsp:cNvSpPr/>
      </dsp:nvSpPr>
      <dsp:spPr>
        <a:xfrm>
          <a:off x="1986715" y="646941"/>
          <a:ext cx="5049416" cy="1716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FFFF00"/>
              </a:solidFill>
            </a:rPr>
            <a:t>Тип (сім’я) правової системи </a:t>
          </a:r>
          <a:r>
            <a:rPr lang="uk-UA" sz="2000" kern="1200" dirty="0" smtClean="0"/>
            <a:t>– </a:t>
          </a:r>
          <a:r>
            <a:rPr lang="uk-UA" sz="1800" kern="1200" dirty="0" smtClean="0"/>
            <a:t>сукупність національних правових систем, заснована на спільності джерел, структури права та історичного шляху його формування</a:t>
          </a:r>
          <a:endParaRPr lang="uk-UA" sz="1800" kern="1200" dirty="0"/>
        </a:p>
      </dsp:txBody>
      <dsp:txXfrm>
        <a:off x="1986715" y="646941"/>
        <a:ext cx="5049416" cy="1716402"/>
      </dsp:txXfrm>
    </dsp:sp>
    <dsp:sp modelId="{4D255D00-0B58-4994-813E-883B582336D3}">
      <dsp:nvSpPr>
        <dsp:cNvPr id="0" name=""/>
        <dsp:cNvSpPr/>
      </dsp:nvSpPr>
      <dsp:spPr>
        <a:xfrm>
          <a:off x="4667" y="2772164"/>
          <a:ext cx="1946763" cy="973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FFFF00"/>
              </a:solidFill>
            </a:rPr>
            <a:t>Англо-американський</a:t>
          </a:r>
          <a:endParaRPr lang="uk-UA" sz="1900" kern="1200" dirty="0"/>
        </a:p>
      </dsp:txBody>
      <dsp:txXfrm>
        <a:off x="4667" y="2772164"/>
        <a:ext cx="1946763" cy="973381"/>
      </dsp:txXfrm>
    </dsp:sp>
    <dsp:sp modelId="{21C17FA4-A5D2-463D-A66D-987C67A1A143}">
      <dsp:nvSpPr>
        <dsp:cNvPr id="0" name=""/>
        <dsp:cNvSpPr/>
      </dsp:nvSpPr>
      <dsp:spPr>
        <a:xfrm>
          <a:off x="2360250" y="2772164"/>
          <a:ext cx="1946763" cy="973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err="1" smtClean="0">
              <a:solidFill>
                <a:srgbClr val="FFFF00"/>
              </a:solidFill>
            </a:rPr>
            <a:t>Романо-германський</a:t>
          </a:r>
          <a:endParaRPr lang="uk-UA" sz="1900" kern="1200" dirty="0"/>
        </a:p>
      </dsp:txBody>
      <dsp:txXfrm>
        <a:off x="2360250" y="2772164"/>
        <a:ext cx="1946763" cy="973381"/>
      </dsp:txXfrm>
    </dsp:sp>
    <dsp:sp modelId="{096665DF-BA8D-4DA1-A4AE-1DBE23EE95DE}">
      <dsp:nvSpPr>
        <dsp:cNvPr id="0" name=""/>
        <dsp:cNvSpPr/>
      </dsp:nvSpPr>
      <dsp:spPr>
        <a:xfrm>
          <a:off x="4715834" y="2772164"/>
          <a:ext cx="1946763" cy="973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FFFF00"/>
              </a:solidFill>
            </a:rPr>
            <a:t>Релігійний </a:t>
          </a:r>
          <a:endParaRPr lang="uk-UA" sz="1900" kern="1200" dirty="0"/>
        </a:p>
      </dsp:txBody>
      <dsp:txXfrm>
        <a:off x="4715834" y="2772164"/>
        <a:ext cx="1946763" cy="973381"/>
      </dsp:txXfrm>
    </dsp:sp>
    <dsp:sp modelId="{7DE528ED-FA4B-4ECD-8B4D-4664AB327AB2}">
      <dsp:nvSpPr>
        <dsp:cNvPr id="0" name=""/>
        <dsp:cNvSpPr/>
      </dsp:nvSpPr>
      <dsp:spPr>
        <a:xfrm>
          <a:off x="7071417" y="2772164"/>
          <a:ext cx="1946763" cy="9733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FFFF00"/>
              </a:solidFill>
            </a:rPr>
            <a:t>Традиційний</a:t>
          </a:r>
          <a:endParaRPr lang="uk-UA" sz="1900" kern="1200" dirty="0"/>
        </a:p>
      </dsp:txBody>
      <dsp:txXfrm>
        <a:off x="7071417" y="2772164"/>
        <a:ext cx="1946763" cy="9733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05579-2F56-4823-93DF-C275906CC12A}">
      <dsp:nvSpPr>
        <dsp:cNvPr id="0" name=""/>
        <dsp:cNvSpPr/>
      </dsp:nvSpPr>
      <dsp:spPr>
        <a:xfrm>
          <a:off x="1047162" y="919675"/>
          <a:ext cx="2808312" cy="280831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254EF-D510-4123-B61A-3BE71A981FCD}">
      <dsp:nvSpPr>
        <dsp:cNvPr id="0" name=""/>
        <dsp:cNvSpPr/>
      </dsp:nvSpPr>
      <dsp:spPr>
        <a:xfrm>
          <a:off x="1506003" y="1337458"/>
          <a:ext cx="2005602" cy="200560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452DD-0C8A-43FD-88A5-A1E0A53D703C}">
      <dsp:nvSpPr>
        <dsp:cNvPr id="0" name=""/>
        <dsp:cNvSpPr/>
      </dsp:nvSpPr>
      <dsp:spPr>
        <a:xfrm>
          <a:off x="1907124" y="1738579"/>
          <a:ext cx="1203361" cy="12033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9D834-B605-4FD4-9403-6A4A83279225}">
      <dsp:nvSpPr>
        <dsp:cNvPr id="0" name=""/>
        <dsp:cNvSpPr/>
      </dsp:nvSpPr>
      <dsp:spPr>
        <a:xfrm>
          <a:off x="2308244" y="2139699"/>
          <a:ext cx="401120" cy="40112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3D845-4818-42B7-8784-BCA6420C10B1}">
      <dsp:nvSpPr>
        <dsp:cNvPr id="0" name=""/>
        <dsp:cNvSpPr/>
      </dsp:nvSpPr>
      <dsp:spPr>
        <a:xfrm>
          <a:off x="4320479" y="0"/>
          <a:ext cx="2075174" cy="67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FFFF00"/>
              </a:solidFill>
            </a:rPr>
            <a:t>норма права </a:t>
          </a:r>
          <a:endParaRPr lang="uk-UA" sz="2000" kern="1200" dirty="0">
            <a:solidFill>
              <a:srgbClr val="FFFF00"/>
            </a:solidFill>
          </a:endParaRPr>
        </a:p>
      </dsp:txBody>
      <dsp:txXfrm>
        <a:off x="4320479" y="0"/>
        <a:ext cx="2075174" cy="671654"/>
      </dsp:txXfrm>
    </dsp:sp>
    <dsp:sp modelId="{CEC67D97-8F25-4495-9A09-4E4B1C93447F}">
      <dsp:nvSpPr>
        <dsp:cNvPr id="0" name=""/>
        <dsp:cNvSpPr/>
      </dsp:nvSpPr>
      <dsp:spPr>
        <a:xfrm>
          <a:off x="4029973" y="335827"/>
          <a:ext cx="351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458E5-9BE4-4C4F-A552-59146A98E901}">
      <dsp:nvSpPr>
        <dsp:cNvPr id="0" name=""/>
        <dsp:cNvSpPr/>
      </dsp:nvSpPr>
      <dsp:spPr>
        <a:xfrm rot="5400000">
          <a:off x="2265417" y="556981"/>
          <a:ext cx="1984540" cy="154457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8DE6E-0DCD-46C7-A2E5-B5AAEA3266BC}">
      <dsp:nvSpPr>
        <dsp:cNvPr id="0" name=""/>
        <dsp:cNvSpPr/>
      </dsp:nvSpPr>
      <dsp:spPr>
        <a:xfrm>
          <a:off x="4248467" y="648072"/>
          <a:ext cx="2537211" cy="67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tx2">
                  <a:lumMod val="50000"/>
                </a:schemeClr>
              </a:solidFill>
            </a:rPr>
            <a:t>інститут права</a:t>
          </a:r>
        </a:p>
      </dsp:txBody>
      <dsp:txXfrm>
        <a:off x="4248467" y="648072"/>
        <a:ext cx="2537211" cy="671654"/>
      </dsp:txXfrm>
    </dsp:sp>
    <dsp:sp modelId="{556DBE9E-B0E0-4100-808A-6B19999CB82A}">
      <dsp:nvSpPr>
        <dsp:cNvPr id="0" name=""/>
        <dsp:cNvSpPr/>
      </dsp:nvSpPr>
      <dsp:spPr>
        <a:xfrm>
          <a:off x="4029973" y="1007481"/>
          <a:ext cx="351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9EAB9-B314-4065-98FD-AE69911276DD}">
      <dsp:nvSpPr>
        <dsp:cNvPr id="0" name=""/>
        <dsp:cNvSpPr/>
      </dsp:nvSpPr>
      <dsp:spPr>
        <a:xfrm rot="5400000">
          <a:off x="2608968" y="1217637"/>
          <a:ext cx="1629757" cy="120991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998EF-C481-4C1E-8BFC-F65185337C1F}">
      <dsp:nvSpPr>
        <dsp:cNvPr id="0" name=""/>
        <dsp:cNvSpPr/>
      </dsp:nvSpPr>
      <dsp:spPr>
        <a:xfrm>
          <a:off x="4248474" y="1368153"/>
          <a:ext cx="2706903" cy="67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00B050"/>
              </a:solidFill>
            </a:rPr>
            <a:t>підгалузь права </a:t>
          </a:r>
        </a:p>
      </dsp:txBody>
      <dsp:txXfrm>
        <a:off x="4248474" y="1368153"/>
        <a:ext cx="2706903" cy="671654"/>
      </dsp:txXfrm>
    </dsp:sp>
    <dsp:sp modelId="{B4E5DB79-268D-4337-8ACE-D16835BF3BE6}">
      <dsp:nvSpPr>
        <dsp:cNvPr id="0" name=""/>
        <dsp:cNvSpPr/>
      </dsp:nvSpPr>
      <dsp:spPr>
        <a:xfrm>
          <a:off x="4029973" y="1679136"/>
          <a:ext cx="351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92ACC-EB91-41E1-8FF1-AD6B27B6719A}">
      <dsp:nvSpPr>
        <dsp:cNvPr id="0" name=""/>
        <dsp:cNvSpPr/>
      </dsp:nvSpPr>
      <dsp:spPr>
        <a:xfrm rot="5400000">
          <a:off x="2941518" y="1833359"/>
          <a:ext cx="1243146" cy="93376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9B8A4-735C-47B3-BD3A-97F20B648DF8}">
      <dsp:nvSpPr>
        <dsp:cNvPr id="0" name=""/>
        <dsp:cNvSpPr/>
      </dsp:nvSpPr>
      <dsp:spPr>
        <a:xfrm>
          <a:off x="4104457" y="2088234"/>
          <a:ext cx="2890216" cy="540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FF0000"/>
              </a:solidFill>
            </a:rPr>
            <a:t> </a:t>
          </a:r>
          <a:r>
            <a:rPr lang="uk-UA" sz="2600" b="1" kern="1200" dirty="0" smtClean="0">
              <a:solidFill>
                <a:srgbClr val="FF0000"/>
              </a:solidFill>
            </a:rPr>
            <a:t>галузь права</a:t>
          </a:r>
          <a:endParaRPr lang="uk-UA" sz="2600" b="1" kern="1200" dirty="0">
            <a:solidFill>
              <a:srgbClr val="FF0000"/>
            </a:solidFill>
          </a:endParaRPr>
        </a:p>
      </dsp:txBody>
      <dsp:txXfrm>
        <a:off x="4104457" y="2088234"/>
        <a:ext cx="2890216" cy="540601"/>
      </dsp:txXfrm>
    </dsp:sp>
    <dsp:sp modelId="{F8A9E338-C241-4F5D-BFA4-46F319A17065}">
      <dsp:nvSpPr>
        <dsp:cNvPr id="0" name=""/>
        <dsp:cNvSpPr/>
      </dsp:nvSpPr>
      <dsp:spPr>
        <a:xfrm>
          <a:off x="4029973" y="2350791"/>
          <a:ext cx="351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C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09A85-2188-4EE1-B782-6B96940596DA}">
      <dsp:nvSpPr>
        <dsp:cNvPr id="0" name=""/>
        <dsp:cNvSpPr/>
      </dsp:nvSpPr>
      <dsp:spPr>
        <a:xfrm rot="5400000">
          <a:off x="3274865" y="2451515"/>
          <a:ext cx="854475" cy="65246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C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2174B-2A8B-43A3-918D-053FCE3196FE}">
      <dsp:nvSpPr>
        <dsp:cNvPr id="0" name=""/>
        <dsp:cNvSpPr/>
      </dsp:nvSpPr>
      <dsp:spPr>
        <a:xfrm>
          <a:off x="4127" y="363361"/>
          <a:ext cx="2335151" cy="8459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FF00"/>
              </a:solidFill>
            </a:rPr>
            <a:t>За функціональною спрямованістю</a:t>
          </a:r>
          <a:endParaRPr lang="uk-UA" sz="1800" kern="1200" dirty="0">
            <a:solidFill>
              <a:srgbClr val="FFFF00"/>
            </a:solidFill>
          </a:endParaRPr>
        </a:p>
      </dsp:txBody>
      <dsp:txXfrm>
        <a:off x="28905" y="388139"/>
        <a:ext cx="2285595" cy="796413"/>
      </dsp:txXfrm>
    </dsp:sp>
    <dsp:sp modelId="{2CB9E9D7-D91C-4F7E-A41A-920613F5B56E}">
      <dsp:nvSpPr>
        <dsp:cNvPr id="0" name=""/>
        <dsp:cNvSpPr/>
      </dsp:nvSpPr>
      <dsp:spPr>
        <a:xfrm>
          <a:off x="237642" y="1209331"/>
          <a:ext cx="233515" cy="1022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2129"/>
              </a:lnTo>
              <a:lnTo>
                <a:pt x="233515" y="1022129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EDF31-5834-427E-B11F-25341178E578}">
      <dsp:nvSpPr>
        <dsp:cNvPr id="0" name=""/>
        <dsp:cNvSpPr/>
      </dsp:nvSpPr>
      <dsp:spPr>
        <a:xfrm>
          <a:off x="471158" y="1617751"/>
          <a:ext cx="1963868" cy="1227417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2">
                  <a:lumMod val="25000"/>
                </a:schemeClr>
              </a:solidFill>
            </a:rPr>
            <a:t>регулятивні – </a:t>
          </a:r>
          <a:r>
            <a:rPr lang="uk-UA" sz="1400" kern="1200" dirty="0" smtClean="0">
              <a:solidFill>
                <a:schemeClr val="tx2">
                  <a:lumMod val="25000"/>
                </a:schemeClr>
              </a:solidFill>
            </a:rPr>
            <a:t>встановлюють права та обов'язки суб'єктів</a:t>
          </a:r>
          <a:endParaRPr lang="uk-UA" sz="1400" kern="1200" dirty="0"/>
        </a:p>
      </dsp:txBody>
      <dsp:txXfrm>
        <a:off x="507108" y="1653701"/>
        <a:ext cx="1891968" cy="1155517"/>
      </dsp:txXfrm>
    </dsp:sp>
    <dsp:sp modelId="{9BA2C805-9C4B-4342-B4F6-07A6265D9262}">
      <dsp:nvSpPr>
        <dsp:cNvPr id="0" name=""/>
        <dsp:cNvSpPr/>
      </dsp:nvSpPr>
      <dsp:spPr>
        <a:xfrm>
          <a:off x="237642" y="1209331"/>
          <a:ext cx="226039" cy="2940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0054"/>
              </a:lnTo>
              <a:lnTo>
                <a:pt x="226039" y="2940054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DD737-DAA3-46AD-855C-D223D16415EA}">
      <dsp:nvSpPr>
        <dsp:cNvPr id="0" name=""/>
        <dsp:cNvSpPr/>
      </dsp:nvSpPr>
      <dsp:spPr>
        <a:xfrm>
          <a:off x="463682" y="3293565"/>
          <a:ext cx="1963868" cy="1711640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tx2">
                  <a:lumMod val="25000"/>
                </a:schemeClr>
              </a:solidFill>
            </a:rPr>
            <a:t>охоронні</a:t>
          </a:r>
          <a:r>
            <a:rPr lang="uk-UA" sz="1700" kern="1200" dirty="0" smtClean="0">
              <a:solidFill>
                <a:schemeClr val="tx2">
                  <a:lumMod val="25000"/>
                </a:schemeClr>
              </a:solidFill>
            </a:rPr>
            <a:t> –</a:t>
          </a:r>
          <a:r>
            <a:rPr lang="uk-UA" sz="1600" kern="1200" dirty="0" smtClean="0">
              <a:solidFill>
                <a:schemeClr val="tx2">
                  <a:lumMod val="25000"/>
                </a:schemeClr>
              </a:solidFill>
            </a:rPr>
            <a:t> </a:t>
          </a:r>
          <a:r>
            <a:rPr lang="uk-UA" sz="1400" kern="1200" dirty="0" smtClean="0">
              <a:solidFill>
                <a:schemeClr val="tx2">
                  <a:lumMod val="25000"/>
                </a:schemeClr>
              </a:solidFill>
            </a:rPr>
            <a:t>регламентують юридичну відповідальність за порушення прав і невиконання обов'язків</a:t>
          </a:r>
          <a:endParaRPr lang="uk-UA" sz="1400" kern="1200" dirty="0"/>
        </a:p>
      </dsp:txBody>
      <dsp:txXfrm>
        <a:off x="513814" y="3343697"/>
        <a:ext cx="1863604" cy="1611376"/>
      </dsp:txXfrm>
    </dsp:sp>
    <dsp:sp modelId="{3BED1283-F798-4900-92E4-A50891D13A29}">
      <dsp:nvSpPr>
        <dsp:cNvPr id="0" name=""/>
        <dsp:cNvSpPr/>
      </dsp:nvSpPr>
      <dsp:spPr>
        <a:xfrm>
          <a:off x="3156120" y="363361"/>
          <a:ext cx="2304013" cy="858417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2">
                  <a:lumMod val="25000"/>
                </a:schemeClr>
              </a:solidFill>
            </a:rPr>
            <a:t>За предметом правового регулювання</a:t>
          </a:r>
          <a:endParaRPr lang="uk-UA" sz="1800" kern="1200" dirty="0"/>
        </a:p>
      </dsp:txBody>
      <dsp:txXfrm>
        <a:off x="3181262" y="388503"/>
        <a:ext cx="2253729" cy="808133"/>
      </dsp:txXfrm>
    </dsp:sp>
    <dsp:sp modelId="{6E6B372B-9042-471E-987E-B4CABE19E73E}">
      <dsp:nvSpPr>
        <dsp:cNvPr id="0" name=""/>
        <dsp:cNvSpPr/>
      </dsp:nvSpPr>
      <dsp:spPr>
        <a:xfrm>
          <a:off x="3386521" y="1221779"/>
          <a:ext cx="230401" cy="798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8617"/>
              </a:lnTo>
              <a:lnTo>
                <a:pt x="230401" y="798617"/>
              </a:lnTo>
            </a:path>
          </a:pathLst>
        </a:custGeom>
        <a:noFill/>
        <a:ln w="25400" cap="flat" cmpd="sng" algn="ctr">
          <a:solidFill>
            <a:schemeClr val="tx2">
              <a:lumMod val="9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BF9E2-EFAA-4FE9-A129-DC084BE97A61}">
      <dsp:nvSpPr>
        <dsp:cNvPr id="0" name=""/>
        <dsp:cNvSpPr/>
      </dsp:nvSpPr>
      <dsp:spPr>
        <a:xfrm>
          <a:off x="3616922" y="1630200"/>
          <a:ext cx="1963868" cy="78039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FF00"/>
              </a:solidFill>
            </a:rPr>
            <a:t>адміністративні</a:t>
          </a:r>
          <a:r>
            <a:rPr lang="uk-UA" sz="1800" kern="1200" dirty="0" smtClean="0"/>
            <a:t> </a:t>
          </a:r>
          <a:endParaRPr lang="uk-UA" sz="1800" kern="1200" dirty="0"/>
        </a:p>
      </dsp:txBody>
      <dsp:txXfrm>
        <a:off x="3639779" y="1653057"/>
        <a:ext cx="1918154" cy="734679"/>
      </dsp:txXfrm>
    </dsp:sp>
    <dsp:sp modelId="{5754EB14-1E30-42D3-8359-116BDB11CA83}">
      <dsp:nvSpPr>
        <dsp:cNvPr id="0" name=""/>
        <dsp:cNvSpPr/>
      </dsp:nvSpPr>
      <dsp:spPr>
        <a:xfrm>
          <a:off x="3386521" y="1221779"/>
          <a:ext cx="230401" cy="1987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7430"/>
              </a:lnTo>
              <a:lnTo>
                <a:pt x="230401" y="1987430"/>
              </a:lnTo>
            </a:path>
          </a:pathLst>
        </a:custGeom>
        <a:noFill/>
        <a:ln w="25400" cap="flat" cmpd="sng" algn="ctr">
          <a:solidFill>
            <a:schemeClr val="tx2">
              <a:lumMod val="9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181CD-E395-4FDF-A1EE-5834A533B325}">
      <dsp:nvSpPr>
        <dsp:cNvPr id="0" name=""/>
        <dsp:cNvSpPr/>
      </dsp:nvSpPr>
      <dsp:spPr>
        <a:xfrm>
          <a:off x="3616922" y="2819013"/>
          <a:ext cx="1963868" cy="78039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FF00"/>
              </a:solidFill>
            </a:rPr>
            <a:t>кримінальні</a:t>
          </a:r>
          <a:endParaRPr lang="uk-UA" sz="1800" b="1" kern="1200" dirty="0">
            <a:solidFill>
              <a:srgbClr val="FFFF00"/>
            </a:solidFill>
          </a:endParaRPr>
        </a:p>
      </dsp:txBody>
      <dsp:txXfrm>
        <a:off x="3639779" y="2841870"/>
        <a:ext cx="1918154" cy="734679"/>
      </dsp:txXfrm>
    </dsp:sp>
    <dsp:sp modelId="{DB65327B-F107-431A-8DF7-4F399E37DA29}">
      <dsp:nvSpPr>
        <dsp:cNvPr id="0" name=""/>
        <dsp:cNvSpPr/>
      </dsp:nvSpPr>
      <dsp:spPr>
        <a:xfrm>
          <a:off x="3386521" y="1221779"/>
          <a:ext cx="250737" cy="3141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1839"/>
              </a:lnTo>
              <a:lnTo>
                <a:pt x="250737" y="3141839"/>
              </a:lnTo>
            </a:path>
          </a:pathLst>
        </a:custGeom>
        <a:noFill/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E88C8-A044-4ADE-852F-061EFD9FF777}">
      <dsp:nvSpPr>
        <dsp:cNvPr id="0" name=""/>
        <dsp:cNvSpPr/>
      </dsp:nvSpPr>
      <dsp:spPr>
        <a:xfrm>
          <a:off x="3637258" y="3973422"/>
          <a:ext cx="1967187" cy="78039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FF00"/>
              </a:solidFill>
            </a:rPr>
            <a:t>конституційні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FF00"/>
              </a:solidFill>
            </a:rPr>
            <a:t>та ін.</a:t>
          </a:r>
          <a:endParaRPr lang="uk-UA" sz="1800" kern="1200" dirty="0">
            <a:solidFill>
              <a:srgbClr val="FFFF00"/>
            </a:solidFill>
          </a:endParaRPr>
        </a:p>
      </dsp:txBody>
      <dsp:txXfrm>
        <a:off x="3660115" y="3996279"/>
        <a:ext cx="1921473" cy="734679"/>
      </dsp:txXfrm>
    </dsp:sp>
    <dsp:sp modelId="{2ED970D5-42F6-4F30-ADB8-72E97328B590}">
      <dsp:nvSpPr>
        <dsp:cNvPr id="0" name=""/>
        <dsp:cNvSpPr/>
      </dsp:nvSpPr>
      <dsp:spPr>
        <a:xfrm>
          <a:off x="6276974" y="363361"/>
          <a:ext cx="2339987" cy="858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FF00"/>
              </a:solidFill>
            </a:rPr>
            <a:t>За змістом</a:t>
          </a:r>
          <a:endParaRPr lang="uk-UA" sz="2000" kern="1200" dirty="0">
            <a:solidFill>
              <a:srgbClr val="FFFF00"/>
            </a:solidFill>
          </a:endParaRPr>
        </a:p>
      </dsp:txBody>
      <dsp:txXfrm>
        <a:off x="6302116" y="388503"/>
        <a:ext cx="2289703" cy="808133"/>
      </dsp:txXfrm>
    </dsp:sp>
    <dsp:sp modelId="{BFEC2B9A-76D4-47A9-9793-CCE8E2DD00A6}">
      <dsp:nvSpPr>
        <dsp:cNvPr id="0" name=""/>
        <dsp:cNvSpPr/>
      </dsp:nvSpPr>
      <dsp:spPr>
        <a:xfrm>
          <a:off x="6510973" y="1221779"/>
          <a:ext cx="233998" cy="111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4979"/>
              </a:lnTo>
              <a:lnTo>
                <a:pt x="233998" y="1114979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4D2C6-02D0-4D7A-9D94-95E9FFC1D03E}">
      <dsp:nvSpPr>
        <dsp:cNvPr id="0" name=""/>
        <dsp:cNvSpPr/>
      </dsp:nvSpPr>
      <dsp:spPr>
        <a:xfrm>
          <a:off x="6744972" y="1630200"/>
          <a:ext cx="1963868" cy="1413118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матеріальні</a:t>
          </a:r>
          <a:r>
            <a:rPr lang="uk-UA" sz="1800" kern="1200" dirty="0" smtClean="0"/>
            <a:t> </a:t>
          </a:r>
          <a:endParaRPr lang="uk-UA" sz="1800" kern="1200" dirty="0"/>
        </a:p>
      </dsp:txBody>
      <dsp:txXfrm>
        <a:off x="6786361" y="1671589"/>
        <a:ext cx="1881090" cy="1330340"/>
      </dsp:txXfrm>
    </dsp:sp>
    <dsp:sp modelId="{66F22164-715C-4589-BF18-AB891470D585}">
      <dsp:nvSpPr>
        <dsp:cNvPr id="0" name=""/>
        <dsp:cNvSpPr/>
      </dsp:nvSpPr>
      <dsp:spPr>
        <a:xfrm>
          <a:off x="6510973" y="1221779"/>
          <a:ext cx="233998" cy="2903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3582"/>
              </a:lnTo>
              <a:lnTo>
                <a:pt x="233998" y="2903582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EDDA8-AA20-4A4A-B35E-746041130D05}">
      <dsp:nvSpPr>
        <dsp:cNvPr id="0" name=""/>
        <dsp:cNvSpPr/>
      </dsp:nvSpPr>
      <dsp:spPr>
        <a:xfrm>
          <a:off x="6744972" y="3451738"/>
          <a:ext cx="1963868" cy="1347248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процесуальні</a:t>
          </a:r>
          <a:endParaRPr lang="uk-UA" sz="1800" b="1" kern="1200" dirty="0"/>
        </a:p>
      </dsp:txBody>
      <dsp:txXfrm>
        <a:off x="6784432" y="3491198"/>
        <a:ext cx="1884948" cy="126832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AC690-DE7E-4B81-806D-77521A13F4A3}">
      <dsp:nvSpPr>
        <dsp:cNvPr id="0" name=""/>
        <dsp:cNvSpPr/>
      </dsp:nvSpPr>
      <dsp:spPr>
        <a:xfrm>
          <a:off x="840095" y="71563"/>
          <a:ext cx="2807977" cy="1705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600" b="1" i="1" kern="1200" dirty="0" smtClean="0"/>
            <a:t>правовий звичай</a:t>
          </a:r>
          <a:endParaRPr lang="uk-UA" sz="2600" kern="1200" dirty="0"/>
        </a:p>
      </dsp:txBody>
      <dsp:txXfrm>
        <a:off x="890044" y="121512"/>
        <a:ext cx="2708079" cy="1605470"/>
      </dsp:txXfrm>
    </dsp:sp>
    <dsp:sp modelId="{6DBD7931-1C6F-46DB-9EB7-05CA253C3CB5}">
      <dsp:nvSpPr>
        <dsp:cNvPr id="0" name=""/>
        <dsp:cNvSpPr/>
      </dsp:nvSpPr>
      <dsp:spPr>
        <a:xfrm>
          <a:off x="864810" y="1899939"/>
          <a:ext cx="2783882" cy="166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600" b="1" i="1" kern="1200" dirty="0" smtClean="0"/>
            <a:t>юридичний</a:t>
          </a:r>
          <a:r>
            <a:rPr lang="uk-UA" sz="2600" kern="1200" dirty="0" smtClean="0"/>
            <a:t>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b="1" i="1" kern="1200" dirty="0" smtClean="0"/>
            <a:t>прецедент</a:t>
          </a:r>
          <a:endParaRPr lang="uk-UA" sz="2600" kern="1200" dirty="0"/>
        </a:p>
      </dsp:txBody>
      <dsp:txXfrm>
        <a:off x="913536" y="1948665"/>
        <a:ext cx="2686430" cy="1566192"/>
      </dsp:txXfrm>
    </dsp:sp>
    <dsp:sp modelId="{990E5631-F22F-4643-B22D-C8889E094E43}">
      <dsp:nvSpPr>
        <dsp:cNvPr id="0" name=""/>
        <dsp:cNvSpPr/>
      </dsp:nvSpPr>
      <dsp:spPr>
        <a:xfrm>
          <a:off x="864779" y="3676705"/>
          <a:ext cx="2765731" cy="166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 smtClean="0"/>
            <a:t>нормативно–правовий акт</a:t>
          </a:r>
          <a:endParaRPr lang="uk-UA" sz="2600" kern="1200" dirty="0"/>
        </a:p>
      </dsp:txBody>
      <dsp:txXfrm>
        <a:off x="913505" y="3725431"/>
        <a:ext cx="2668279" cy="1566192"/>
      </dsp:txXfrm>
    </dsp:sp>
    <dsp:sp modelId="{94B4CCC1-8751-4B00-81CF-47D2BC9766A7}">
      <dsp:nvSpPr>
        <dsp:cNvPr id="0" name=""/>
        <dsp:cNvSpPr/>
      </dsp:nvSpPr>
      <dsp:spPr>
        <a:xfrm>
          <a:off x="4681212" y="3676705"/>
          <a:ext cx="2765731" cy="166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 smtClean="0"/>
            <a:t>релігійний текст</a:t>
          </a:r>
          <a:endParaRPr lang="uk-UA" sz="2600" kern="1200" dirty="0"/>
        </a:p>
      </dsp:txBody>
      <dsp:txXfrm>
        <a:off x="4729938" y="3725431"/>
        <a:ext cx="2668279" cy="1566192"/>
      </dsp:txXfrm>
    </dsp:sp>
    <dsp:sp modelId="{F022FBEE-1EF3-4F0E-A7F8-3C0D13DE0914}">
      <dsp:nvSpPr>
        <dsp:cNvPr id="0" name=""/>
        <dsp:cNvSpPr/>
      </dsp:nvSpPr>
      <dsp:spPr>
        <a:xfrm>
          <a:off x="4609220" y="113738"/>
          <a:ext cx="2765731" cy="166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 smtClean="0"/>
            <a:t>нормативний договір</a:t>
          </a:r>
          <a:endParaRPr lang="uk-UA" sz="2600" kern="1200" dirty="0"/>
        </a:p>
      </dsp:txBody>
      <dsp:txXfrm>
        <a:off x="4657946" y="162464"/>
        <a:ext cx="2668279" cy="1566192"/>
      </dsp:txXfrm>
    </dsp:sp>
    <dsp:sp modelId="{0705F1CB-B33C-4255-8019-76F62C5DB212}">
      <dsp:nvSpPr>
        <dsp:cNvPr id="0" name=""/>
        <dsp:cNvSpPr/>
      </dsp:nvSpPr>
      <dsp:spPr>
        <a:xfrm>
          <a:off x="4681212" y="1872871"/>
          <a:ext cx="2765731" cy="166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dirty="0" smtClean="0"/>
            <a:t>юридична доктрина</a:t>
          </a:r>
          <a:endParaRPr lang="uk-UA" sz="2600" kern="1200" dirty="0"/>
        </a:p>
      </dsp:txBody>
      <dsp:txXfrm>
        <a:off x="4729938" y="1921597"/>
        <a:ext cx="2668279" cy="156619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A5004-FB5D-4636-8957-D459EC0A6A6D}">
      <dsp:nvSpPr>
        <dsp:cNvPr id="0" name=""/>
        <dsp:cNvSpPr/>
      </dsp:nvSpPr>
      <dsp:spPr>
        <a:xfrm>
          <a:off x="0" y="216635"/>
          <a:ext cx="866388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1) </a:t>
          </a:r>
          <a:r>
            <a:rPr lang="uk-UA" sz="1600" b="1" i="1" kern="1200" dirty="0" smtClean="0">
              <a:solidFill>
                <a:srgbClr val="FFFF00"/>
              </a:solidFill>
            </a:rPr>
            <a:t>законодавча ініціатива</a:t>
          </a:r>
          <a:endParaRPr lang="uk-UA" sz="1600" kern="1200" dirty="0">
            <a:solidFill>
              <a:srgbClr val="FFFF00"/>
            </a:solidFill>
          </a:endParaRPr>
        </a:p>
      </dsp:txBody>
      <dsp:txXfrm>
        <a:off x="29700" y="246335"/>
        <a:ext cx="8604480" cy="549000"/>
      </dsp:txXfrm>
    </dsp:sp>
    <dsp:sp modelId="{9171339C-A949-4DEA-B994-48AEFAB9CE00}">
      <dsp:nvSpPr>
        <dsp:cNvPr id="0" name=""/>
        <dsp:cNvSpPr/>
      </dsp:nvSpPr>
      <dsp:spPr>
        <a:xfrm>
          <a:off x="0" y="871115"/>
          <a:ext cx="866388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2) </a:t>
          </a:r>
          <a:r>
            <a:rPr lang="uk-UA" sz="1600" b="1" i="1" kern="1200" dirty="0" smtClean="0">
              <a:solidFill>
                <a:srgbClr val="FFFF00"/>
              </a:solidFill>
            </a:rPr>
            <a:t>підготовка законопроекту </a:t>
          </a:r>
          <a:r>
            <a:rPr lang="uk-UA" sz="1600" b="1" i="1" kern="1200" dirty="0" smtClean="0"/>
            <a:t>до розгляду Верховною Радою</a:t>
          </a:r>
          <a:endParaRPr lang="uk-UA" sz="1600" kern="1200" dirty="0"/>
        </a:p>
      </dsp:txBody>
      <dsp:txXfrm>
        <a:off x="29700" y="900815"/>
        <a:ext cx="8604480" cy="549000"/>
      </dsp:txXfrm>
    </dsp:sp>
    <dsp:sp modelId="{9CAA04C4-0FB0-45D9-912F-A030E5550621}">
      <dsp:nvSpPr>
        <dsp:cNvPr id="0" name=""/>
        <dsp:cNvSpPr/>
      </dsp:nvSpPr>
      <dsp:spPr>
        <a:xfrm>
          <a:off x="0" y="1521887"/>
          <a:ext cx="866388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3) </a:t>
          </a:r>
          <a:r>
            <a:rPr lang="uk-UA" sz="1600" b="1" i="1" kern="1200" dirty="0" smtClean="0">
              <a:solidFill>
                <a:srgbClr val="FFFF00"/>
              </a:solidFill>
            </a:rPr>
            <a:t>розгляд і обговорення законопроекту </a:t>
          </a:r>
          <a:r>
            <a:rPr lang="ru-RU" sz="1600" b="1" i="1" kern="1200" dirty="0" smtClean="0"/>
            <a:t>Верховною Радою </a:t>
          </a:r>
          <a:r>
            <a:rPr lang="ru-RU" sz="1600" b="1" i="1" kern="1200" dirty="0" err="1" smtClean="0"/>
            <a:t>України</a:t>
          </a:r>
          <a:r>
            <a:rPr lang="ru-RU" sz="1600" b="1" i="1" kern="1200" dirty="0" smtClean="0"/>
            <a:t> на </a:t>
          </a:r>
          <a:r>
            <a:rPr lang="ru-RU" sz="1600" b="1" i="1" kern="1200" dirty="0" err="1" smtClean="0"/>
            <a:t>пленарних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засіданнях</a:t>
          </a:r>
          <a:r>
            <a:rPr lang="ru-RU" sz="1600" b="1" i="1" kern="1200" dirty="0" smtClean="0"/>
            <a:t>, як правило, в </a:t>
          </a:r>
          <a:r>
            <a:rPr lang="ru-RU" sz="1600" b="1" i="1" kern="1200" dirty="0" err="1" smtClean="0"/>
            <a:t>першому</a:t>
          </a:r>
          <a:r>
            <a:rPr lang="ru-RU" sz="1600" b="1" i="1" kern="1200" dirty="0" smtClean="0"/>
            <a:t>, другому і </a:t>
          </a:r>
          <a:r>
            <a:rPr lang="ru-RU" sz="1600" b="1" i="1" kern="1200" dirty="0" err="1" smtClean="0"/>
            <a:t>третьому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читаннях</a:t>
          </a:r>
          <a:endParaRPr lang="uk-UA" sz="1600" kern="1200" dirty="0"/>
        </a:p>
      </dsp:txBody>
      <dsp:txXfrm>
        <a:off x="29700" y="1551587"/>
        <a:ext cx="8604480" cy="549000"/>
      </dsp:txXfrm>
    </dsp:sp>
    <dsp:sp modelId="{0FFE8E6D-070F-49D6-80B0-650B0285D321}">
      <dsp:nvSpPr>
        <dsp:cNvPr id="0" name=""/>
        <dsp:cNvSpPr/>
      </dsp:nvSpPr>
      <dsp:spPr>
        <a:xfrm>
          <a:off x="0" y="2180075"/>
          <a:ext cx="866388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4) </a:t>
          </a:r>
          <a:r>
            <a:rPr lang="uk-UA" sz="1600" b="1" i="1" kern="1200" dirty="0" smtClean="0">
              <a:solidFill>
                <a:srgbClr val="FFFF00"/>
              </a:solidFill>
            </a:rPr>
            <a:t>ухвалення закону </a:t>
          </a:r>
          <a:r>
            <a:rPr lang="ru-RU" sz="1600" b="1" i="1" kern="1200" dirty="0" smtClean="0"/>
            <a:t>простою </a:t>
          </a:r>
          <a:r>
            <a:rPr lang="ru-RU" sz="1600" b="1" i="1" kern="1200" dirty="0" err="1" smtClean="0"/>
            <a:t>або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кваліфікованою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більшістю</a:t>
          </a:r>
          <a:r>
            <a:rPr lang="ru-RU" sz="1600" b="1" i="1" kern="1200" dirty="0" smtClean="0"/>
            <a:t> (2/3) </a:t>
          </a:r>
          <a:r>
            <a:rPr lang="ru-RU" sz="1600" b="1" i="1" kern="1200" dirty="0" err="1" smtClean="0"/>
            <a:t>голосів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народних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депутатів</a:t>
          </a:r>
          <a:endParaRPr lang="uk-UA" sz="1600" kern="1200" dirty="0"/>
        </a:p>
      </dsp:txBody>
      <dsp:txXfrm>
        <a:off x="29700" y="2209775"/>
        <a:ext cx="8604480" cy="549000"/>
      </dsp:txXfrm>
    </dsp:sp>
    <dsp:sp modelId="{082BD01E-FA63-4742-8069-17AC410A8B14}">
      <dsp:nvSpPr>
        <dsp:cNvPr id="0" name=""/>
        <dsp:cNvSpPr/>
      </dsp:nvSpPr>
      <dsp:spPr>
        <a:xfrm>
          <a:off x="0" y="2834555"/>
          <a:ext cx="866388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5) </a:t>
          </a:r>
          <a:r>
            <a:rPr lang="uk-UA" sz="1600" b="1" i="1" kern="1200" dirty="0" smtClean="0">
              <a:solidFill>
                <a:srgbClr val="FFFF00"/>
              </a:solidFill>
            </a:rPr>
            <a:t>підписання закону главою держави </a:t>
          </a:r>
          <a:r>
            <a:rPr lang="uk-UA" sz="1600" b="1" i="1" kern="1200" dirty="0" smtClean="0"/>
            <a:t>(упродовж 15 днів або ж президент повертає його на повторний розгляд) </a:t>
          </a:r>
          <a:endParaRPr lang="uk-UA" sz="1600" kern="1200" dirty="0"/>
        </a:p>
      </dsp:txBody>
      <dsp:txXfrm>
        <a:off x="29700" y="2864255"/>
        <a:ext cx="8604480" cy="549000"/>
      </dsp:txXfrm>
    </dsp:sp>
    <dsp:sp modelId="{95E9108E-307B-4DBB-B5C4-80A79880717A}">
      <dsp:nvSpPr>
        <dsp:cNvPr id="0" name=""/>
        <dsp:cNvSpPr/>
      </dsp:nvSpPr>
      <dsp:spPr>
        <a:xfrm>
          <a:off x="0" y="3489036"/>
          <a:ext cx="866388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6) </a:t>
          </a:r>
          <a:r>
            <a:rPr lang="uk-UA" sz="1600" b="1" i="1" kern="1200" dirty="0" smtClean="0">
              <a:solidFill>
                <a:srgbClr val="FFFF00"/>
              </a:solidFill>
            </a:rPr>
            <a:t>обнародування закону </a:t>
          </a:r>
          <a:r>
            <a:rPr lang="uk-UA" sz="1600" b="1" i="1" kern="1200" dirty="0" smtClean="0"/>
            <a:t>в офіційних друкованих виданнях</a:t>
          </a:r>
          <a:endParaRPr lang="uk-UA" sz="1600" b="1" i="1" kern="1200" dirty="0"/>
        </a:p>
      </dsp:txBody>
      <dsp:txXfrm>
        <a:off x="29700" y="3518736"/>
        <a:ext cx="8604480" cy="549000"/>
      </dsp:txXfrm>
    </dsp:sp>
    <dsp:sp modelId="{D6032131-BBBB-459D-B7F1-1C6AD6C9148A}">
      <dsp:nvSpPr>
        <dsp:cNvPr id="0" name=""/>
        <dsp:cNvSpPr/>
      </dsp:nvSpPr>
      <dsp:spPr>
        <a:xfrm>
          <a:off x="0" y="4143516"/>
          <a:ext cx="866388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7) </a:t>
          </a:r>
          <a:r>
            <a:rPr lang="uk-UA" sz="1600" b="1" i="1" kern="1200" dirty="0" smtClean="0">
              <a:solidFill>
                <a:srgbClr val="FFFF00"/>
              </a:solidFill>
            </a:rPr>
            <a:t>набрання законом чинності</a:t>
          </a:r>
          <a:r>
            <a:rPr lang="uk-UA" sz="1600" i="1" kern="1200" dirty="0" smtClean="0">
              <a:solidFill>
                <a:srgbClr val="FFFF00"/>
              </a:solidFill>
            </a:rPr>
            <a:t> </a:t>
          </a:r>
          <a:r>
            <a:rPr lang="uk-UA" sz="1600" i="1" kern="1200" dirty="0" smtClean="0"/>
            <a:t>- через 10 днів з дня його офіційного опри­люднення, якщо інше на передбачене самим законом, але не раніше дня опублікування.</a:t>
          </a:r>
          <a:endParaRPr lang="uk-UA" sz="1600" i="1" kern="1200" dirty="0"/>
        </a:p>
      </dsp:txBody>
      <dsp:txXfrm>
        <a:off x="29700" y="4173216"/>
        <a:ext cx="8604480" cy="549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7AF01-FEFB-4957-84F1-C14462890BA9}">
      <dsp:nvSpPr>
        <dsp:cNvPr id="0" name=""/>
        <dsp:cNvSpPr/>
      </dsp:nvSpPr>
      <dsp:spPr>
        <a:xfrm>
          <a:off x="4318396" y="2521398"/>
          <a:ext cx="3064668" cy="729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963"/>
              </a:lnTo>
              <a:lnTo>
                <a:pt x="3064668" y="496963"/>
              </a:lnTo>
              <a:lnTo>
                <a:pt x="3064668" y="729251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C34A3-E43B-4C24-AE79-02462E1A24DC}">
      <dsp:nvSpPr>
        <dsp:cNvPr id="0" name=""/>
        <dsp:cNvSpPr/>
      </dsp:nvSpPr>
      <dsp:spPr>
        <a:xfrm>
          <a:off x="4272676" y="2521398"/>
          <a:ext cx="91440" cy="729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9251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BEB2A-558E-4B05-9D2B-C50CC381D7A6}">
      <dsp:nvSpPr>
        <dsp:cNvPr id="0" name=""/>
        <dsp:cNvSpPr/>
      </dsp:nvSpPr>
      <dsp:spPr>
        <a:xfrm>
          <a:off x="1298661" y="2521398"/>
          <a:ext cx="3019735" cy="714937"/>
        </a:xfrm>
        <a:custGeom>
          <a:avLst/>
          <a:gdLst/>
          <a:ahLst/>
          <a:cxnLst/>
          <a:rect l="0" t="0" r="0" b="0"/>
          <a:pathLst>
            <a:path>
              <a:moveTo>
                <a:pt x="3019735" y="0"/>
              </a:moveTo>
              <a:lnTo>
                <a:pt x="3019735" y="482649"/>
              </a:lnTo>
              <a:lnTo>
                <a:pt x="0" y="482649"/>
              </a:lnTo>
              <a:lnTo>
                <a:pt x="0" y="714937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C3239-DAC9-44C4-AFEA-2B9B65FE0D2D}">
      <dsp:nvSpPr>
        <dsp:cNvPr id="0" name=""/>
        <dsp:cNvSpPr/>
      </dsp:nvSpPr>
      <dsp:spPr>
        <a:xfrm>
          <a:off x="1485873" y="1017039"/>
          <a:ext cx="5665045" cy="1504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C990E-72EF-4716-89D1-82270D74DB5C}">
      <dsp:nvSpPr>
        <dsp:cNvPr id="0" name=""/>
        <dsp:cNvSpPr/>
      </dsp:nvSpPr>
      <dsp:spPr>
        <a:xfrm>
          <a:off x="1764480" y="1281715"/>
          <a:ext cx="5665045" cy="1504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100" b="1" kern="1200" dirty="0" smtClean="0">
              <a:solidFill>
                <a:srgbClr val="FF0000"/>
              </a:solidFill>
            </a:rPr>
            <a:t>Форма </a:t>
          </a:r>
          <a:r>
            <a:rPr lang="uk-UA" sz="5100" b="1" kern="1200" dirty="0" smtClean="0">
              <a:solidFill>
                <a:srgbClr val="FF0000"/>
              </a:solidFill>
            </a:rPr>
            <a:t>держави</a:t>
          </a:r>
          <a:endParaRPr lang="uk-UA" sz="5100" kern="1200" dirty="0"/>
        </a:p>
      </dsp:txBody>
      <dsp:txXfrm>
        <a:off x="1808541" y="1325776"/>
        <a:ext cx="5576923" cy="1416237"/>
      </dsp:txXfrm>
    </dsp:sp>
    <dsp:sp modelId="{50D8F3D5-3090-4335-8D4B-F1FB603BD0A3}">
      <dsp:nvSpPr>
        <dsp:cNvPr id="0" name=""/>
        <dsp:cNvSpPr/>
      </dsp:nvSpPr>
      <dsp:spPr>
        <a:xfrm>
          <a:off x="44933" y="3236336"/>
          <a:ext cx="2507456" cy="2325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4B3EA-0C75-4E12-89D7-07087E48AE6D}">
      <dsp:nvSpPr>
        <dsp:cNvPr id="0" name=""/>
        <dsp:cNvSpPr/>
      </dsp:nvSpPr>
      <dsp:spPr>
        <a:xfrm>
          <a:off x="323539" y="3501012"/>
          <a:ext cx="2507456" cy="2325633"/>
        </a:xfrm>
        <a:prstGeom prst="roundRect">
          <a:avLst>
            <a:gd name="adj" fmla="val 10000"/>
          </a:avLst>
        </a:prstGeom>
        <a:solidFill>
          <a:schemeClr val="bg2">
            <a:lumMod val="25000"/>
            <a:lumOff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accent2">
                  <a:lumMod val="50000"/>
                </a:schemeClr>
              </a:solidFill>
            </a:rPr>
            <a:t>форма</a:t>
          </a:r>
          <a:r>
            <a:rPr lang="uk-UA" sz="2800" b="1" kern="1200" dirty="0" smtClean="0"/>
            <a:t> </a:t>
          </a:r>
          <a:r>
            <a:rPr lang="uk-UA" sz="2800" b="1" u="none" kern="1200" cap="none" spc="0" dirty="0" smtClean="0">
              <a:ln w="11430">
                <a:noFill/>
              </a:ln>
              <a:solidFill>
                <a:schemeClr val="accent2">
                  <a:lumMod val="50000"/>
                </a:schemeClr>
              </a:solidFill>
              <a:effectLst/>
            </a:rPr>
            <a:t>правління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b="1" u="none" kern="1200" cap="none" spc="0" dirty="0">
            <a:ln w="11430">
              <a:solidFill>
                <a:srgbClr val="C00000"/>
              </a:solidFill>
            </a:ln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91654" y="3569127"/>
        <a:ext cx="2371226" cy="2189403"/>
      </dsp:txXfrm>
    </dsp:sp>
    <dsp:sp modelId="{37C14649-0D36-4593-A171-0A0E26710739}">
      <dsp:nvSpPr>
        <dsp:cNvPr id="0" name=""/>
        <dsp:cNvSpPr/>
      </dsp:nvSpPr>
      <dsp:spPr>
        <a:xfrm>
          <a:off x="3064668" y="3250650"/>
          <a:ext cx="2507456" cy="2316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B284A-2FF3-4AE6-900F-B72CF06687C1}">
      <dsp:nvSpPr>
        <dsp:cNvPr id="0" name=""/>
        <dsp:cNvSpPr/>
      </dsp:nvSpPr>
      <dsp:spPr>
        <a:xfrm>
          <a:off x="3343274" y="3515326"/>
          <a:ext cx="2507456" cy="2316128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none" spc="0" dirty="0" smtClean="0">
              <a:ln w="10541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rPr>
            <a:t>форма </a:t>
          </a:r>
          <a:r>
            <a:rPr lang="uk-UA" sz="2500" b="1" kern="1200" cap="none" spc="0" dirty="0" err="1" smtClean="0">
              <a:ln w="10541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rPr>
            <a:t>територіаль-ного</a:t>
          </a:r>
          <a:r>
            <a:rPr lang="uk-UA" sz="2500" b="1" kern="1200" cap="none" spc="0" dirty="0" smtClean="0">
              <a:ln w="10541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rPr>
            <a:t> </a:t>
          </a:r>
          <a:r>
            <a:rPr lang="uk-UA" sz="2500" b="1" u="none" kern="1200" cap="none" spc="0" dirty="0" smtClean="0">
              <a:ln w="10541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rPr>
            <a:t>устрою</a:t>
          </a:r>
          <a:endParaRPr lang="uk-UA" sz="2500" b="1" u="none" kern="1200" cap="none" spc="0" dirty="0">
            <a:ln w="10541" cmpd="sng">
              <a:noFill/>
              <a:prstDash val="solid"/>
            </a:ln>
            <a:solidFill>
              <a:schemeClr val="accent2">
                <a:lumMod val="50000"/>
              </a:schemeClr>
            </a:solidFill>
            <a:effectLst/>
          </a:endParaRPr>
        </a:p>
      </dsp:txBody>
      <dsp:txXfrm>
        <a:off x="3411111" y="3583163"/>
        <a:ext cx="2371782" cy="2180454"/>
      </dsp:txXfrm>
    </dsp:sp>
    <dsp:sp modelId="{A69A2E29-AFB2-4BB5-A4EE-1F9325FCB940}">
      <dsp:nvSpPr>
        <dsp:cNvPr id="0" name=""/>
        <dsp:cNvSpPr/>
      </dsp:nvSpPr>
      <dsp:spPr>
        <a:xfrm>
          <a:off x="6129337" y="3250650"/>
          <a:ext cx="2507456" cy="2325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E2818-37A0-4CDD-8B96-D2BA1D9C0EB2}">
      <dsp:nvSpPr>
        <dsp:cNvPr id="0" name=""/>
        <dsp:cNvSpPr/>
      </dsp:nvSpPr>
      <dsp:spPr>
        <a:xfrm>
          <a:off x="6407943" y="3515326"/>
          <a:ext cx="2507456" cy="2325633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accent2">
                  <a:lumMod val="50000"/>
                </a:schemeClr>
              </a:solidFill>
              <a:effectLst/>
            </a:rPr>
            <a:t>форма державного </a:t>
          </a:r>
          <a:r>
            <a:rPr lang="uk-UA" sz="2800" b="1" u="none" kern="1200" dirty="0" smtClean="0">
              <a:solidFill>
                <a:schemeClr val="accent2">
                  <a:lumMod val="50000"/>
                </a:schemeClr>
              </a:solidFill>
              <a:effectLst/>
            </a:rPr>
            <a:t>режиму</a:t>
          </a:r>
          <a:endParaRPr lang="uk-UA" sz="2800" b="1" u="none" kern="1200" dirty="0">
            <a:solidFill>
              <a:schemeClr val="accent2">
                <a:lumMod val="50000"/>
              </a:schemeClr>
            </a:solidFill>
            <a:effectLst/>
          </a:endParaRPr>
        </a:p>
      </dsp:txBody>
      <dsp:txXfrm>
        <a:off x="6476058" y="3583441"/>
        <a:ext cx="2371226" cy="218940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29FFE-5F11-436B-A25F-B5CA08A6A1C9}">
      <dsp:nvSpPr>
        <dsp:cNvPr id="0" name=""/>
        <dsp:cNvSpPr/>
      </dsp:nvSpPr>
      <dsp:spPr>
        <a:xfrm rot="5400000">
          <a:off x="3777386" y="-1383727"/>
          <a:ext cx="2213518" cy="50582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solidFill>
                <a:schemeClr val="accent1">
                  <a:lumMod val="75000"/>
                </a:schemeClr>
              </a:solidFill>
            </a:rPr>
            <a:t>законотворчість; </a:t>
          </a:r>
          <a:endParaRPr lang="uk-UA" sz="24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solidFill>
                <a:schemeClr val="accent1">
                  <a:lumMod val="75000"/>
                </a:schemeClr>
              </a:solidFill>
            </a:rPr>
            <a:t>підзаконна правотворчість;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solidFill>
                <a:schemeClr val="accent1">
                  <a:lumMod val="75000"/>
                </a:schemeClr>
              </a:solidFill>
            </a:rPr>
            <a:t>прецедентна правотворчість;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solidFill>
                <a:schemeClr val="accent1">
                  <a:lumMod val="75000"/>
                </a:schemeClr>
              </a:solidFill>
            </a:rPr>
            <a:t>договірна правотворчість</a:t>
          </a:r>
          <a:r>
            <a:rPr lang="uk-UA" sz="1800" kern="1200" dirty="0" smtClean="0">
              <a:solidFill>
                <a:schemeClr val="accent1">
                  <a:lumMod val="75000"/>
                </a:schemeClr>
              </a:solidFill>
            </a:rPr>
            <a:t>.</a:t>
          </a:r>
          <a:endParaRPr lang="ru-RU" sz="1800" b="1" kern="1200" dirty="0" smtClean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2355009" y="146705"/>
        <a:ext cx="4950218" cy="1997408"/>
      </dsp:txXfrm>
    </dsp:sp>
    <dsp:sp modelId="{B47F67A6-0045-47FA-A988-486472FEC194}">
      <dsp:nvSpPr>
        <dsp:cNvPr id="0" name=""/>
        <dsp:cNvSpPr/>
      </dsp:nvSpPr>
      <dsp:spPr>
        <a:xfrm>
          <a:off x="3541" y="2064"/>
          <a:ext cx="2351467" cy="2286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FFFF00"/>
              </a:solidFill>
            </a:rPr>
            <a:t>Залежно від </a:t>
          </a:r>
          <a:r>
            <a:rPr lang="uk-UA" sz="2000" b="1" i="0" kern="1200" dirty="0" smtClean="0">
              <a:solidFill>
                <a:srgbClr val="FFFF00"/>
              </a:solidFill>
            </a:rPr>
            <a:t>форм створюваного права</a:t>
          </a:r>
          <a:endParaRPr lang="uk-UA" sz="2000" b="1" i="0" kern="1200" dirty="0"/>
        </a:p>
      </dsp:txBody>
      <dsp:txXfrm>
        <a:off x="115168" y="113691"/>
        <a:ext cx="2128213" cy="2063435"/>
      </dsp:txXfrm>
    </dsp:sp>
    <dsp:sp modelId="{D65CD9AF-C31E-400B-AEAD-179D8F4445F8}">
      <dsp:nvSpPr>
        <dsp:cNvPr id="0" name=""/>
        <dsp:cNvSpPr/>
      </dsp:nvSpPr>
      <dsp:spPr>
        <a:xfrm rot="5400000">
          <a:off x="3666046" y="1109090"/>
          <a:ext cx="2443281" cy="5058273"/>
        </a:xfrm>
        <a:prstGeom prst="round2SameRect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173038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441325" algn="l"/>
            </a:tabLst>
          </a:pPr>
          <a:r>
            <a:rPr lang="uk-UA" sz="1700" kern="1200" dirty="0" smtClean="0">
              <a:solidFill>
                <a:schemeClr val="tx1"/>
              </a:solidFill>
            </a:rPr>
            <a:t> </a:t>
          </a:r>
          <a:r>
            <a:rPr lang="uk-UA" sz="2000" kern="1200" dirty="0" smtClean="0">
              <a:solidFill>
                <a:schemeClr val="tx1"/>
              </a:solidFill>
            </a:rPr>
            <a:t>безпосередня правотворчість </a:t>
          </a:r>
          <a:r>
            <a:rPr lang="uk-UA" sz="2000" u="sng" kern="1200" dirty="0" smtClean="0">
              <a:solidFill>
                <a:schemeClr val="tx1"/>
              </a:solidFill>
            </a:rPr>
            <a:t>народу</a:t>
          </a:r>
          <a:r>
            <a:rPr lang="uk-UA" sz="2000" kern="1200" dirty="0" smtClean="0">
              <a:solidFill>
                <a:schemeClr val="tx1"/>
              </a:solidFill>
            </a:rPr>
            <a:t>, що здійснюється в процесі референдуму;</a:t>
          </a:r>
          <a:endParaRPr lang="uk-UA" sz="2000" kern="1200" dirty="0">
            <a:solidFill>
              <a:schemeClr val="tx1"/>
            </a:solidFill>
          </a:endParaRPr>
        </a:p>
        <a:p>
          <a:pPr marL="0" lvl="1" indent="17303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441325" algn="l"/>
            </a:tabLst>
          </a:pPr>
          <a:r>
            <a:rPr lang="uk-UA" sz="2000" kern="1200" dirty="0" smtClean="0">
              <a:solidFill>
                <a:schemeClr val="tx1"/>
              </a:solidFill>
            </a:rPr>
            <a:t> правотворчість </a:t>
          </a:r>
          <a:r>
            <a:rPr lang="uk-UA" sz="2000" u="sng" kern="1200" dirty="0" smtClean="0">
              <a:solidFill>
                <a:schemeClr val="tx1"/>
              </a:solidFill>
            </a:rPr>
            <a:t>державних органів та їх посадових осіб</a:t>
          </a:r>
          <a:r>
            <a:rPr lang="uk-UA" sz="2000" kern="1200" dirty="0" smtClean="0">
              <a:solidFill>
                <a:schemeClr val="tx1"/>
              </a:solidFill>
            </a:rPr>
            <a:t>; </a:t>
          </a:r>
          <a:endParaRPr lang="uk-UA" sz="2000" kern="1200" dirty="0">
            <a:solidFill>
              <a:schemeClr val="tx1"/>
            </a:solidFill>
          </a:endParaRPr>
        </a:p>
        <a:p>
          <a:pPr marL="0" lvl="1" indent="17303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441325" algn="l"/>
            </a:tabLst>
          </a:pPr>
          <a:r>
            <a:rPr lang="uk-UA" sz="2000" kern="1200" dirty="0" smtClean="0">
              <a:solidFill>
                <a:schemeClr val="tx1"/>
              </a:solidFill>
            </a:rPr>
            <a:t> </a:t>
          </a:r>
          <a:r>
            <a:rPr lang="uk-UA" sz="2000" u="sng" kern="1200" dirty="0" smtClean="0">
              <a:solidFill>
                <a:schemeClr val="tx1"/>
              </a:solidFill>
            </a:rPr>
            <a:t>судова</a:t>
          </a:r>
          <a:r>
            <a:rPr lang="uk-UA" sz="2000" kern="1200" dirty="0" smtClean="0">
              <a:solidFill>
                <a:schemeClr val="tx1"/>
              </a:solidFill>
            </a:rPr>
            <a:t> правотворчість;</a:t>
          </a:r>
          <a:endParaRPr lang="uk-UA" sz="2000" kern="1200" dirty="0">
            <a:solidFill>
              <a:schemeClr val="tx1"/>
            </a:solidFill>
          </a:endParaRPr>
        </a:p>
        <a:p>
          <a:pPr marL="0" lvl="1" indent="17303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441325" algn="l"/>
            </a:tabLst>
          </a:pPr>
          <a:r>
            <a:rPr lang="uk-UA" sz="2000" kern="1200" dirty="0" smtClean="0">
              <a:solidFill>
                <a:schemeClr val="tx1"/>
              </a:solidFill>
            </a:rPr>
            <a:t> правотворчість органів місцевого самоврядування.</a:t>
          </a:r>
          <a:endParaRPr lang="uk-UA" sz="2000" kern="1200" dirty="0">
            <a:solidFill>
              <a:schemeClr val="tx1"/>
            </a:solidFill>
          </a:endParaRPr>
        </a:p>
      </dsp:txBody>
      <dsp:txXfrm rot="-5400000">
        <a:off x="2358551" y="2535857"/>
        <a:ext cx="4939002" cy="2204739"/>
      </dsp:txXfrm>
    </dsp:sp>
    <dsp:sp modelId="{2F044325-3C4C-4083-9841-7CC1F8BE4FA7}">
      <dsp:nvSpPr>
        <dsp:cNvPr id="0" name=""/>
        <dsp:cNvSpPr/>
      </dsp:nvSpPr>
      <dsp:spPr>
        <a:xfrm>
          <a:off x="0" y="2511054"/>
          <a:ext cx="2351467" cy="2286689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2">
                  <a:lumMod val="10000"/>
                </a:schemeClr>
              </a:solidFill>
            </a:rPr>
            <a:t>Залежно від </a:t>
          </a:r>
          <a:r>
            <a:rPr lang="uk-UA" sz="2000" b="1" kern="1200" dirty="0" smtClean="0">
              <a:solidFill>
                <a:schemeClr val="tx2">
                  <a:lumMod val="10000"/>
                </a:schemeClr>
              </a:solidFill>
            </a:rPr>
            <a:t>суб'єкта правотворчості </a:t>
          </a:r>
          <a:endParaRPr lang="uk-UA" sz="20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11627" y="2622681"/>
        <a:ext cx="2128213" cy="206343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3AC37-13F4-4CD2-BF69-05E231EB82D8}">
      <dsp:nvSpPr>
        <dsp:cNvPr id="0" name=""/>
        <dsp:cNvSpPr/>
      </dsp:nvSpPr>
      <dsp:spPr>
        <a:xfrm>
          <a:off x="1180252" y="0"/>
          <a:ext cx="4248472" cy="424847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D5D85-CA15-4787-A131-64326AE943F2}">
      <dsp:nvSpPr>
        <dsp:cNvPr id="0" name=""/>
        <dsp:cNvSpPr/>
      </dsp:nvSpPr>
      <dsp:spPr>
        <a:xfrm>
          <a:off x="3188574" y="276348"/>
          <a:ext cx="1419939" cy="779727"/>
        </a:xfrm>
        <a:prstGeom prst="roundRect">
          <a:avLst/>
        </a:prstGeom>
        <a:solidFill>
          <a:srgbClr val="FF66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accent4">
                  <a:lumMod val="10000"/>
                </a:schemeClr>
              </a:solidFill>
            </a:rPr>
            <a:t>Конституція</a:t>
          </a:r>
          <a:r>
            <a:rPr lang="uk-UA" sz="1500" kern="1200" dirty="0" smtClean="0"/>
            <a:t> </a:t>
          </a:r>
          <a:endParaRPr lang="uk-UA" sz="1500" kern="1200" dirty="0"/>
        </a:p>
      </dsp:txBody>
      <dsp:txXfrm>
        <a:off x="3226637" y="314411"/>
        <a:ext cx="1343813" cy="703601"/>
      </dsp:txXfrm>
    </dsp:sp>
    <dsp:sp modelId="{1AFEA3C8-A780-4787-909B-5946F0407EA7}">
      <dsp:nvSpPr>
        <dsp:cNvPr id="0" name=""/>
        <dsp:cNvSpPr/>
      </dsp:nvSpPr>
      <dsp:spPr>
        <a:xfrm>
          <a:off x="2736308" y="1405518"/>
          <a:ext cx="2757861" cy="953014"/>
        </a:xfrm>
        <a:prstGeom prst="round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accent4">
                  <a:lumMod val="10000"/>
                </a:schemeClr>
              </a:solidFill>
            </a:rPr>
            <a:t>Закони</a:t>
          </a:r>
          <a:endParaRPr lang="uk-UA" sz="1600" b="1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2782830" y="1452040"/>
        <a:ext cx="2664817" cy="859970"/>
      </dsp:txXfrm>
    </dsp:sp>
    <dsp:sp modelId="{5CD8080B-DEE8-4322-9961-94674547FD94}">
      <dsp:nvSpPr>
        <dsp:cNvPr id="0" name=""/>
        <dsp:cNvSpPr/>
      </dsp:nvSpPr>
      <dsp:spPr>
        <a:xfrm>
          <a:off x="2016217" y="2618700"/>
          <a:ext cx="4398804" cy="1255795"/>
        </a:xfrm>
        <a:prstGeom prst="roundRect">
          <a:avLst/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FFFF00"/>
              </a:solidFill>
            </a:rPr>
            <a:t>Підзаконні нормативно-правові акти</a:t>
          </a:r>
          <a:endParaRPr lang="uk-UA" sz="1600" b="1" kern="1200" dirty="0">
            <a:solidFill>
              <a:srgbClr val="FFFF00"/>
            </a:solidFill>
          </a:endParaRPr>
        </a:p>
      </dsp:txBody>
      <dsp:txXfrm>
        <a:off x="2077520" y="2680003"/>
        <a:ext cx="4276198" cy="113318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5015B-0471-4CD7-8D17-C33686285A69}">
      <dsp:nvSpPr>
        <dsp:cNvPr id="0" name=""/>
        <dsp:cNvSpPr/>
      </dsp:nvSpPr>
      <dsp:spPr>
        <a:xfrm>
          <a:off x="4072447" y="2591618"/>
          <a:ext cx="3704416" cy="1525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Об'єктивна сторона</a:t>
          </a:r>
          <a:endParaRPr lang="uk-UA" sz="2800" b="1" kern="1200" dirty="0"/>
        </a:p>
      </dsp:txBody>
      <dsp:txXfrm>
        <a:off x="4117121" y="2636292"/>
        <a:ext cx="3615068" cy="1435919"/>
      </dsp:txXfrm>
    </dsp:sp>
    <dsp:sp modelId="{794EDE4F-AE35-4059-9CB1-F0F58513E5E8}">
      <dsp:nvSpPr>
        <dsp:cNvPr id="0" name=""/>
        <dsp:cNvSpPr/>
      </dsp:nvSpPr>
      <dsp:spPr>
        <a:xfrm>
          <a:off x="0" y="504056"/>
          <a:ext cx="3728945" cy="1552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baseline="0" dirty="0" smtClean="0"/>
            <a:t>Суб'єкт </a:t>
          </a:r>
        </a:p>
      </dsp:txBody>
      <dsp:txXfrm>
        <a:off x="45474" y="549530"/>
        <a:ext cx="3637997" cy="1461645"/>
      </dsp:txXfrm>
    </dsp:sp>
    <dsp:sp modelId="{04A1633A-1A99-495A-9F2E-1F7E24FD11D2}">
      <dsp:nvSpPr>
        <dsp:cNvPr id="0" name=""/>
        <dsp:cNvSpPr/>
      </dsp:nvSpPr>
      <dsp:spPr>
        <a:xfrm>
          <a:off x="0" y="2591618"/>
          <a:ext cx="3728945" cy="1552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Об'єкт </a:t>
          </a:r>
          <a:endParaRPr lang="uk-UA" sz="2800" b="1" kern="1200" dirty="0"/>
        </a:p>
      </dsp:txBody>
      <dsp:txXfrm>
        <a:off x="45474" y="2637092"/>
        <a:ext cx="3637997" cy="1461645"/>
      </dsp:txXfrm>
    </dsp:sp>
    <dsp:sp modelId="{E3977F85-C530-4585-ABC5-B0A67431ECAD}">
      <dsp:nvSpPr>
        <dsp:cNvPr id="0" name=""/>
        <dsp:cNvSpPr/>
      </dsp:nvSpPr>
      <dsp:spPr>
        <a:xfrm>
          <a:off x="4047918" y="503392"/>
          <a:ext cx="3728945" cy="1552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baseline="0" dirty="0" smtClean="0"/>
            <a:t>Суб'єктивна сторона</a:t>
          </a:r>
          <a:endParaRPr lang="uk-UA" sz="2800" kern="1200" dirty="0"/>
        </a:p>
      </dsp:txBody>
      <dsp:txXfrm>
        <a:off x="4093392" y="548866"/>
        <a:ext cx="3637997" cy="14616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AD1F4-2FAD-4550-9E29-01A808E1BF55}">
      <dsp:nvSpPr>
        <dsp:cNvPr id="0" name=""/>
        <dsp:cNvSpPr/>
      </dsp:nvSpPr>
      <dsp:spPr>
        <a:xfrm>
          <a:off x="0" y="476670"/>
          <a:ext cx="9141733" cy="2058876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/>
            </a:rPr>
            <a:t>Форма правління </a:t>
          </a:r>
          <a:r>
            <a:rPr lang="uk-UA" sz="3000" b="1" kern="1200" dirty="0" smtClean="0">
              <a:solidFill>
                <a:schemeClr val="accent1">
                  <a:lumMod val="75000"/>
                </a:schemeClr>
              </a:solidFill>
            </a:rPr>
            <a:t>– </a:t>
          </a:r>
          <a:r>
            <a:rPr lang="uk-UA" sz="3000" kern="1200" dirty="0" smtClean="0">
              <a:solidFill>
                <a:schemeClr val="accent1">
                  <a:lumMod val="75000"/>
                </a:schemeClr>
              </a:solidFill>
            </a:rPr>
            <a:t>це організація, порядок утворення та взаємодії вищих органів державної влади (глави держави, парламенту й уряду)</a:t>
          </a:r>
          <a:endParaRPr lang="uk-UA" sz="3000" kern="1200" dirty="0">
            <a:ln>
              <a:solidFill>
                <a:schemeClr val="bg2">
                  <a:lumMod val="25000"/>
                  <a:lumOff val="75000"/>
                </a:schemeClr>
              </a:solidFill>
            </a:ln>
            <a:solidFill>
              <a:schemeClr val="accent1">
                <a:lumMod val="75000"/>
              </a:schemeClr>
            </a:solidFill>
          </a:endParaRPr>
        </a:p>
      </dsp:txBody>
      <dsp:txXfrm>
        <a:off x="60302" y="536972"/>
        <a:ext cx="9021129" cy="1938272"/>
      </dsp:txXfrm>
    </dsp:sp>
    <dsp:sp modelId="{760E7884-54A9-4629-9177-FD2DC7AADDC1}">
      <dsp:nvSpPr>
        <dsp:cNvPr id="0" name=""/>
        <dsp:cNvSpPr/>
      </dsp:nvSpPr>
      <dsp:spPr>
        <a:xfrm>
          <a:off x="914173" y="2535547"/>
          <a:ext cx="1482342" cy="929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886"/>
              </a:lnTo>
              <a:lnTo>
                <a:pt x="1482342" y="929886"/>
              </a:lnTo>
            </a:path>
          </a:pathLst>
        </a:custGeom>
        <a:noFill/>
        <a:ln w="38100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AC565CBE-F78B-4C4C-BA84-B205E447EEB5}">
      <dsp:nvSpPr>
        <dsp:cNvPr id="0" name=""/>
        <dsp:cNvSpPr/>
      </dsp:nvSpPr>
      <dsp:spPr>
        <a:xfrm>
          <a:off x="2396516" y="2831426"/>
          <a:ext cx="2028825" cy="1268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монархія</a:t>
          </a:r>
          <a:endParaRPr lang="uk-UA" sz="28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2433655" y="2868565"/>
        <a:ext cx="1954547" cy="1193737"/>
      </dsp:txXfrm>
    </dsp:sp>
    <dsp:sp modelId="{61844356-8DB2-4A2F-B2EC-724B2CE8C352}">
      <dsp:nvSpPr>
        <dsp:cNvPr id="0" name=""/>
        <dsp:cNvSpPr/>
      </dsp:nvSpPr>
      <dsp:spPr>
        <a:xfrm>
          <a:off x="914173" y="2535547"/>
          <a:ext cx="1535599" cy="2633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896"/>
              </a:lnTo>
              <a:lnTo>
                <a:pt x="1535599" y="2633896"/>
              </a:lnTo>
            </a:path>
          </a:pathLst>
        </a:custGeom>
        <a:noFill/>
        <a:ln w="38100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39CBCEF7-3752-4991-948B-B148C89DE155}">
      <dsp:nvSpPr>
        <dsp:cNvPr id="0" name=""/>
        <dsp:cNvSpPr/>
      </dsp:nvSpPr>
      <dsp:spPr>
        <a:xfrm>
          <a:off x="2449772" y="4535436"/>
          <a:ext cx="2028825" cy="1268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республіка</a:t>
          </a:r>
          <a:endParaRPr lang="uk-UA" sz="2600" kern="1200" dirty="0"/>
        </a:p>
      </dsp:txBody>
      <dsp:txXfrm>
        <a:off x="2486911" y="4572575"/>
        <a:ext cx="1954547" cy="11937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2C249-FAEC-4802-90D4-2CB8D0DDDF2F}">
      <dsp:nvSpPr>
        <dsp:cNvPr id="0" name=""/>
        <dsp:cNvSpPr/>
      </dsp:nvSpPr>
      <dsp:spPr>
        <a:xfrm rot="5400000">
          <a:off x="4461161" y="-2524412"/>
          <a:ext cx="1106685" cy="64336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0" kern="1200" dirty="0" smtClean="0">
              <a:solidFill>
                <a:schemeClr val="accent1">
                  <a:lumMod val="50000"/>
                </a:schemeClr>
              </a:solidFill>
            </a:rPr>
            <a:t>Вся повнота державної влади (законодавчої, виконавчої, судової, а інколи й релігійної) знаходиться в руках монарха (Саудівська Аравія).</a:t>
          </a:r>
          <a:endParaRPr lang="uk-UA" sz="1800" b="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1797655" y="193118"/>
        <a:ext cx="6379674" cy="998637"/>
      </dsp:txXfrm>
    </dsp:sp>
    <dsp:sp modelId="{7D76A137-AF92-4327-A75F-0ECD0C085C97}">
      <dsp:nvSpPr>
        <dsp:cNvPr id="0" name=""/>
        <dsp:cNvSpPr/>
      </dsp:nvSpPr>
      <dsp:spPr>
        <a:xfrm>
          <a:off x="201602" y="0"/>
          <a:ext cx="1797176" cy="13833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Абсолютна</a:t>
          </a:r>
          <a:r>
            <a:rPr lang="uk-UA" sz="1800" kern="1200" dirty="0" smtClean="0">
              <a:solidFill>
                <a:srgbClr val="FFFF00"/>
              </a:solidFill>
            </a:rPr>
            <a:t>  </a:t>
          </a:r>
          <a:endParaRPr lang="uk-UA" sz="1800" kern="1200" dirty="0"/>
        </a:p>
      </dsp:txBody>
      <dsp:txXfrm>
        <a:off x="269132" y="67530"/>
        <a:ext cx="1662116" cy="1248297"/>
      </dsp:txXfrm>
    </dsp:sp>
    <dsp:sp modelId="{846FF48C-D211-4B64-A73D-5E3428B06EA0}">
      <dsp:nvSpPr>
        <dsp:cNvPr id="0" name=""/>
        <dsp:cNvSpPr/>
      </dsp:nvSpPr>
      <dsp:spPr>
        <a:xfrm rot="5400000">
          <a:off x="4456405" y="-1120670"/>
          <a:ext cx="1106685" cy="64425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chemeClr val="accent1">
                  <a:lumMod val="50000"/>
                </a:schemeClr>
              </a:solidFill>
            </a:rPr>
            <a:t>Влада монарха обмежена законодавчими повноваженнями парламенту (Австро-Угорська імперія (до 1867 р.), Монако</a:t>
          </a:r>
          <a:r>
            <a:rPr lang="uk-UA" sz="1800" kern="1200" noProof="0" dirty="0" smtClean="0">
              <a:solidFill>
                <a:schemeClr val="accent1">
                  <a:lumMod val="50000"/>
                </a:schemeClr>
              </a:solidFill>
            </a:rPr>
            <a:t>).</a:t>
          </a:r>
          <a:endParaRPr lang="uk-UA" sz="1800" kern="1200" noProof="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1788480" y="1601279"/>
        <a:ext cx="6388511" cy="998637"/>
      </dsp:txXfrm>
    </dsp:sp>
    <dsp:sp modelId="{5EBDB77C-5B53-47C3-A3E4-DDF76A11F271}">
      <dsp:nvSpPr>
        <dsp:cNvPr id="0" name=""/>
        <dsp:cNvSpPr/>
      </dsp:nvSpPr>
      <dsp:spPr>
        <a:xfrm>
          <a:off x="201590" y="1474365"/>
          <a:ext cx="1788002" cy="1294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Дуалістична </a:t>
          </a:r>
          <a:endParaRPr lang="uk-UA" sz="1800" b="1" kern="1200" dirty="0"/>
        </a:p>
      </dsp:txBody>
      <dsp:txXfrm>
        <a:off x="264789" y="1537564"/>
        <a:ext cx="1661604" cy="1168230"/>
      </dsp:txXfrm>
    </dsp:sp>
    <dsp:sp modelId="{C418D109-F666-4C9A-B0AD-43A57D6B7901}">
      <dsp:nvSpPr>
        <dsp:cNvPr id="0" name=""/>
        <dsp:cNvSpPr/>
      </dsp:nvSpPr>
      <dsp:spPr>
        <a:xfrm rot="5400000">
          <a:off x="4472963" y="203531"/>
          <a:ext cx="1106685" cy="64110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0" kern="1200" dirty="0" smtClean="0">
              <a:solidFill>
                <a:schemeClr val="accent1">
                  <a:lumMod val="50000"/>
                </a:schemeClr>
              </a:solidFill>
            </a:rPr>
            <a:t>Монарх є главою держави і здійснює виключно представницькі функції, уряд формується парламентом і відповідальний перед ним (</a:t>
          </a:r>
          <a:r>
            <a:rPr lang="ru-RU" sz="1800" b="0" kern="1200" dirty="0" err="1" smtClean="0">
              <a:solidFill>
                <a:schemeClr val="accent1">
                  <a:lumMod val="50000"/>
                </a:schemeClr>
              </a:solidFill>
            </a:rPr>
            <a:t>Великобритан</a:t>
          </a:r>
          <a:r>
            <a:rPr lang="uk-UA" sz="1800" b="0" kern="1200" dirty="0" err="1" smtClean="0">
              <a:solidFill>
                <a:schemeClr val="accent1">
                  <a:lumMod val="50000"/>
                </a:schemeClr>
              </a:solidFill>
            </a:rPr>
            <a:t>ія</a:t>
          </a:r>
          <a:r>
            <a:rPr lang="uk-UA" sz="1800" b="0" kern="1200" dirty="0" smtClean="0">
              <a:solidFill>
                <a:schemeClr val="accent1">
                  <a:lumMod val="50000"/>
                </a:schemeClr>
              </a:solidFill>
            </a:rPr>
            <a:t>, Японія)</a:t>
          </a:r>
          <a:endParaRPr lang="uk-UA" sz="1800" b="0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1820780" y="2909738"/>
        <a:ext cx="6357027" cy="998637"/>
      </dsp:txXfrm>
    </dsp:sp>
    <dsp:sp modelId="{4B4AE065-00A2-4C1A-9FEE-BF152618B46C}">
      <dsp:nvSpPr>
        <dsp:cNvPr id="0" name=""/>
        <dsp:cNvSpPr/>
      </dsp:nvSpPr>
      <dsp:spPr>
        <a:xfrm>
          <a:off x="201380" y="2817837"/>
          <a:ext cx="1819076" cy="1144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Конституційна </a:t>
          </a:r>
          <a:r>
            <a:rPr lang="uk-UA" sz="1600" b="0" kern="1200" dirty="0" smtClean="0"/>
            <a:t>(</a:t>
          </a:r>
          <a:r>
            <a:rPr lang="uk-UA" sz="1400" b="1" kern="1200" dirty="0" smtClean="0"/>
            <a:t>парламентська)</a:t>
          </a:r>
          <a:endParaRPr lang="uk-UA" sz="1400" b="1" kern="1200" dirty="0"/>
        </a:p>
      </dsp:txBody>
      <dsp:txXfrm>
        <a:off x="257253" y="2873710"/>
        <a:ext cx="1707330" cy="1032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2C249-FAEC-4802-90D4-2CB8D0DDDF2F}">
      <dsp:nvSpPr>
        <dsp:cNvPr id="0" name=""/>
        <dsp:cNvSpPr/>
      </dsp:nvSpPr>
      <dsp:spPr>
        <a:xfrm rot="5400000">
          <a:off x="4805548" y="-2736687"/>
          <a:ext cx="1135062" cy="68937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solidFill>
                <a:srgbClr val="002060"/>
              </a:solidFill>
            </a:rPr>
            <a:t>повноваження глави держави, а в деяких випадках і глави уряду, належать президенту, який обирається прямими чи непрямими виборами і формує уряд, що не несе, як правило, відповідальності перед парламентом (США, Франція)</a:t>
          </a:r>
          <a:endParaRPr lang="uk-UA" sz="1600" kern="1200" dirty="0">
            <a:solidFill>
              <a:srgbClr val="002060"/>
            </a:solidFill>
          </a:endParaRPr>
        </a:p>
      </dsp:txBody>
      <dsp:txXfrm rot="-5400000">
        <a:off x="1926201" y="198069"/>
        <a:ext cx="6838349" cy="1024244"/>
      </dsp:txXfrm>
    </dsp:sp>
    <dsp:sp modelId="{7D76A137-AF92-4327-A75F-0ECD0C085C97}">
      <dsp:nvSpPr>
        <dsp:cNvPr id="0" name=""/>
        <dsp:cNvSpPr/>
      </dsp:nvSpPr>
      <dsp:spPr>
        <a:xfrm>
          <a:off x="216018" y="0"/>
          <a:ext cx="1925688" cy="1418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b="1" kern="1200" dirty="0" smtClean="0">
            <a:solidFill>
              <a:srgbClr val="FFFF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FFFF00"/>
              </a:solidFill>
            </a:rPr>
            <a:t>Президентська</a:t>
          </a:r>
          <a:r>
            <a:rPr lang="uk-UA" sz="1600" kern="1200" dirty="0" smtClean="0">
              <a:solidFill>
                <a:srgbClr val="FFFF00"/>
              </a:solidFill>
            </a:rPr>
            <a:t>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/>
        </a:p>
      </dsp:txBody>
      <dsp:txXfrm>
        <a:off x="285279" y="69261"/>
        <a:ext cx="1787166" cy="1280306"/>
      </dsp:txXfrm>
    </dsp:sp>
    <dsp:sp modelId="{846FF48C-D211-4B64-A73D-5E3428B06EA0}">
      <dsp:nvSpPr>
        <dsp:cNvPr id="0" name=""/>
        <dsp:cNvSpPr/>
      </dsp:nvSpPr>
      <dsp:spPr>
        <a:xfrm rot="5400000">
          <a:off x="4800453" y="-1297154"/>
          <a:ext cx="1135062" cy="69032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>
              <a:solidFill>
                <a:srgbClr val="002060"/>
              </a:solidFill>
            </a:rPr>
            <a:t>характерною ознакою є верховенство обраного народом представницького органу (парламенту) над виконавчою гілкою влади, політична відповідальність уряду перед парламентом (ФРН).</a:t>
          </a:r>
          <a:endParaRPr lang="uk-UA" sz="1600" kern="1200" noProof="0" dirty="0">
            <a:solidFill>
              <a:srgbClr val="002060"/>
            </a:solidFill>
          </a:endParaRPr>
        </a:p>
      </dsp:txBody>
      <dsp:txXfrm rot="-5400000">
        <a:off x="1916372" y="1642336"/>
        <a:ext cx="6847817" cy="1024244"/>
      </dsp:txXfrm>
    </dsp:sp>
    <dsp:sp modelId="{5EBDB77C-5B53-47C3-A3E4-DDF76A11F271}">
      <dsp:nvSpPr>
        <dsp:cNvPr id="0" name=""/>
        <dsp:cNvSpPr/>
      </dsp:nvSpPr>
      <dsp:spPr>
        <a:xfrm>
          <a:off x="216006" y="1512169"/>
          <a:ext cx="1915858" cy="1327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kern="1200" dirty="0" smtClean="0">
              <a:solidFill>
                <a:srgbClr val="FFFF00"/>
              </a:solidFill>
            </a:rPr>
            <a:t>Парламентська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/>
        </a:p>
      </dsp:txBody>
      <dsp:txXfrm>
        <a:off x="280825" y="1576988"/>
        <a:ext cx="1786220" cy="1198186"/>
      </dsp:txXfrm>
    </dsp:sp>
    <dsp:sp modelId="{C418D109-F666-4C9A-B0AD-43A57D6B7901}">
      <dsp:nvSpPr>
        <dsp:cNvPr id="0" name=""/>
        <dsp:cNvSpPr/>
      </dsp:nvSpPr>
      <dsp:spPr>
        <a:xfrm rot="5400000">
          <a:off x="4818195" y="61723"/>
          <a:ext cx="1135062" cy="68694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rgbClr val="002060"/>
              </a:solidFill>
            </a:rPr>
            <a:t>Парламентсько-президентська;</a:t>
          </a:r>
          <a:endParaRPr lang="uk-UA" sz="18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solidFill>
                <a:srgbClr val="002060"/>
              </a:solidFill>
            </a:rPr>
            <a:t>Президентсько-парламентська.</a:t>
          </a:r>
          <a:endParaRPr lang="uk-UA" sz="1800" kern="1200" dirty="0">
            <a:solidFill>
              <a:srgbClr val="002060"/>
            </a:solidFill>
          </a:endParaRPr>
        </a:p>
      </dsp:txBody>
      <dsp:txXfrm rot="-5400000">
        <a:off x="1950981" y="2984347"/>
        <a:ext cx="6814082" cy="1024244"/>
      </dsp:txXfrm>
    </dsp:sp>
    <dsp:sp modelId="{4B4AE065-00A2-4C1A-9FEE-BF152618B46C}">
      <dsp:nvSpPr>
        <dsp:cNvPr id="0" name=""/>
        <dsp:cNvSpPr/>
      </dsp:nvSpPr>
      <dsp:spPr>
        <a:xfrm>
          <a:off x="215781" y="2890089"/>
          <a:ext cx="1949154" cy="1173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FFFF00"/>
              </a:solidFill>
            </a:rPr>
            <a:t>Змішана </a:t>
          </a:r>
          <a:endParaRPr lang="uk-UA" sz="1600" b="1" kern="1200" dirty="0"/>
        </a:p>
      </dsp:txBody>
      <dsp:txXfrm>
        <a:off x="273087" y="2947395"/>
        <a:ext cx="1834542" cy="10592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AD1F4-2FAD-4550-9E29-01A808E1BF55}">
      <dsp:nvSpPr>
        <dsp:cNvPr id="0" name=""/>
        <dsp:cNvSpPr/>
      </dsp:nvSpPr>
      <dsp:spPr>
        <a:xfrm>
          <a:off x="0" y="332661"/>
          <a:ext cx="8710718" cy="1988197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tx2">
                  <a:lumMod val="10000"/>
                </a:schemeClr>
              </a:solidFill>
            </a:rPr>
            <a:t>Форма територіального устрою </a:t>
          </a:r>
          <a:r>
            <a:rPr lang="uk-UA" sz="3200" kern="1200" dirty="0" smtClean="0">
              <a:solidFill>
                <a:schemeClr val="tx2">
                  <a:lumMod val="10000"/>
                </a:schemeClr>
              </a:solidFill>
            </a:rPr>
            <a:t>– це порядок взаємин між державою та її окремими частинам</a:t>
          </a:r>
          <a:r>
            <a:rPr lang="uk-UA" sz="3200" kern="1200" dirty="0" smtClean="0">
              <a:solidFill>
                <a:srgbClr val="002060"/>
              </a:solidFill>
            </a:rPr>
            <a:t>и</a:t>
          </a:r>
          <a:endParaRPr lang="uk-UA" sz="3200" kern="1200" dirty="0">
            <a:ln>
              <a:solidFill>
                <a:schemeClr val="bg2">
                  <a:lumMod val="25000"/>
                  <a:lumOff val="75000"/>
                </a:schemeClr>
              </a:solidFill>
            </a:ln>
            <a:solidFill>
              <a:srgbClr val="002060"/>
            </a:solidFill>
          </a:endParaRPr>
        </a:p>
      </dsp:txBody>
      <dsp:txXfrm>
        <a:off x="58232" y="390893"/>
        <a:ext cx="8594254" cy="1871733"/>
      </dsp:txXfrm>
    </dsp:sp>
    <dsp:sp modelId="{760E7884-54A9-4629-9177-FD2DC7AADDC1}">
      <dsp:nvSpPr>
        <dsp:cNvPr id="0" name=""/>
        <dsp:cNvSpPr/>
      </dsp:nvSpPr>
      <dsp:spPr>
        <a:xfrm>
          <a:off x="871071" y="2320859"/>
          <a:ext cx="1731170" cy="582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575"/>
              </a:lnTo>
              <a:lnTo>
                <a:pt x="1731170" y="582575"/>
              </a:lnTo>
            </a:path>
          </a:pathLst>
        </a:custGeom>
        <a:noFill/>
        <a:ln w="38100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AC565CBE-F78B-4C4C-BA84-B205E447EEB5}">
      <dsp:nvSpPr>
        <dsp:cNvPr id="0" name=""/>
        <dsp:cNvSpPr/>
      </dsp:nvSpPr>
      <dsp:spPr>
        <a:xfrm>
          <a:off x="2602242" y="2548019"/>
          <a:ext cx="4840608" cy="710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/>
            <a:t>унітарна</a:t>
          </a:r>
          <a:endParaRPr lang="uk-UA" sz="4200" kern="1200" dirty="0"/>
        </a:p>
      </dsp:txBody>
      <dsp:txXfrm>
        <a:off x="2623061" y="2568838"/>
        <a:ext cx="4798970" cy="669192"/>
      </dsp:txXfrm>
    </dsp:sp>
    <dsp:sp modelId="{61844356-8DB2-4A2F-B2EC-724B2CE8C352}">
      <dsp:nvSpPr>
        <dsp:cNvPr id="0" name=""/>
        <dsp:cNvSpPr/>
      </dsp:nvSpPr>
      <dsp:spPr>
        <a:xfrm>
          <a:off x="871071" y="2320859"/>
          <a:ext cx="1780098" cy="1852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2133"/>
              </a:lnTo>
              <a:lnTo>
                <a:pt x="1780098" y="1852133"/>
              </a:lnTo>
            </a:path>
          </a:pathLst>
        </a:custGeom>
        <a:noFill/>
        <a:ln w="38100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39CBCEF7-3752-4991-948B-B148C89DE155}">
      <dsp:nvSpPr>
        <dsp:cNvPr id="0" name=""/>
        <dsp:cNvSpPr/>
      </dsp:nvSpPr>
      <dsp:spPr>
        <a:xfrm>
          <a:off x="2651170" y="3744997"/>
          <a:ext cx="4888307" cy="855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noProof="0" dirty="0" err="1" smtClean="0"/>
            <a:t>федера</a:t>
          </a:r>
          <a:r>
            <a:rPr lang="ru-RU" sz="4200" kern="1200" dirty="0" err="1" smtClean="0"/>
            <a:t>тивна</a:t>
          </a:r>
          <a:endParaRPr lang="uk-UA" sz="4200" kern="1200" dirty="0"/>
        </a:p>
      </dsp:txBody>
      <dsp:txXfrm>
        <a:off x="2676241" y="3770068"/>
        <a:ext cx="4838165" cy="805847"/>
      </dsp:txXfrm>
    </dsp:sp>
    <dsp:sp modelId="{1DC8B4AE-5DE4-4E58-BD96-A2F11E7A6641}">
      <dsp:nvSpPr>
        <dsp:cNvPr id="0" name=""/>
        <dsp:cNvSpPr/>
      </dsp:nvSpPr>
      <dsp:spPr>
        <a:xfrm>
          <a:off x="871071" y="2320859"/>
          <a:ext cx="1780098" cy="3007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7775"/>
              </a:lnTo>
              <a:lnTo>
                <a:pt x="1780098" y="3007775"/>
              </a:lnTo>
            </a:path>
          </a:pathLst>
        </a:custGeom>
        <a:noFill/>
        <a:ln w="381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41347-AD78-48E2-B34E-FB6787217B0C}">
      <dsp:nvSpPr>
        <dsp:cNvPr id="0" name=""/>
        <dsp:cNvSpPr/>
      </dsp:nvSpPr>
      <dsp:spPr>
        <a:xfrm>
          <a:off x="2651170" y="4928953"/>
          <a:ext cx="4936067" cy="799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/>
            <a:t>конфедеративна</a:t>
          </a:r>
          <a:endParaRPr lang="uk-UA" sz="4200" kern="1200" dirty="0"/>
        </a:p>
      </dsp:txBody>
      <dsp:txXfrm>
        <a:off x="2674583" y="4952366"/>
        <a:ext cx="4889241" cy="7525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AD1F4-2FAD-4550-9E29-01A808E1BF55}">
      <dsp:nvSpPr>
        <dsp:cNvPr id="0" name=""/>
        <dsp:cNvSpPr/>
      </dsp:nvSpPr>
      <dsp:spPr>
        <a:xfrm>
          <a:off x="1" y="74295"/>
          <a:ext cx="9143996" cy="1521491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tx2">
                  <a:lumMod val="10000"/>
                </a:schemeClr>
              </a:solidFill>
            </a:rPr>
            <a:t>Форма державного (політичного) режиму </a:t>
          </a:r>
          <a:r>
            <a:rPr lang="uk-UA" sz="3200" kern="1200" dirty="0" smtClean="0">
              <a:solidFill>
                <a:schemeClr val="tx2">
                  <a:lumMod val="10000"/>
                </a:schemeClr>
              </a:solidFill>
            </a:rPr>
            <a:t>– сукупність прийомів, методів, форм та способів здійснення державної влади</a:t>
          </a:r>
          <a:endParaRPr lang="uk-UA" sz="3200" kern="1200" dirty="0">
            <a:ln>
              <a:solidFill>
                <a:schemeClr val="bg2">
                  <a:lumMod val="25000"/>
                  <a:lumOff val="75000"/>
                </a:schemeClr>
              </a:solidFill>
            </a:ln>
            <a:solidFill>
              <a:schemeClr val="tx2">
                <a:lumMod val="10000"/>
              </a:schemeClr>
            </a:solidFill>
          </a:endParaRPr>
        </a:p>
      </dsp:txBody>
      <dsp:txXfrm>
        <a:off x="44564" y="118858"/>
        <a:ext cx="9054870" cy="1432365"/>
      </dsp:txXfrm>
    </dsp:sp>
    <dsp:sp modelId="{760E7884-54A9-4629-9177-FD2DC7AADDC1}">
      <dsp:nvSpPr>
        <dsp:cNvPr id="0" name=""/>
        <dsp:cNvSpPr/>
      </dsp:nvSpPr>
      <dsp:spPr>
        <a:xfrm>
          <a:off x="914401" y="1595786"/>
          <a:ext cx="1733008" cy="1138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8386"/>
              </a:lnTo>
              <a:lnTo>
                <a:pt x="1733008" y="1138386"/>
              </a:lnTo>
            </a:path>
          </a:pathLst>
        </a:custGeom>
        <a:noFill/>
        <a:ln w="38100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AC565CBE-F78B-4C4C-BA84-B205E447EEB5}">
      <dsp:nvSpPr>
        <dsp:cNvPr id="0" name=""/>
        <dsp:cNvSpPr/>
      </dsp:nvSpPr>
      <dsp:spPr>
        <a:xfrm>
          <a:off x="2647409" y="2395460"/>
          <a:ext cx="4613135" cy="677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демократичний</a:t>
          </a:r>
          <a:endParaRPr lang="uk-UA" sz="3200" b="1" kern="1200" dirty="0"/>
        </a:p>
      </dsp:txBody>
      <dsp:txXfrm>
        <a:off x="2667250" y="2415301"/>
        <a:ext cx="4573453" cy="637744"/>
      </dsp:txXfrm>
    </dsp:sp>
    <dsp:sp modelId="{61844356-8DB2-4A2F-B2EC-724B2CE8C352}">
      <dsp:nvSpPr>
        <dsp:cNvPr id="0" name=""/>
        <dsp:cNvSpPr/>
      </dsp:nvSpPr>
      <dsp:spPr>
        <a:xfrm>
          <a:off x="914401" y="1595786"/>
          <a:ext cx="1779637" cy="2316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881"/>
              </a:lnTo>
              <a:lnTo>
                <a:pt x="1779637" y="2316881"/>
              </a:lnTo>
            </a:path>
          </a:pathLst>
        </a:custGeom>
        <a:noFill/>
        <a:ln w="38100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39CBCEF7-3752-4991-948B-B148C89DE155}">
      <dsp:nvSpPr>
        <dsp:cNvPr id="0" name=""/>
        <dsp:cNvSpPr/>
      </dsp:nvSpPr>
      <dsp:spPr>
        <a:xfrm>
          <a:off x="2694038" y="3536189"/>
          <a:ext cx="4424892" cy="752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авторитарний</a:t>
          </a:r>
          <a:endParaRPr lang="uk-UA" sz="3200" b="1" kern="1200" dirty="0"/>
        </a:p>
      </dsp:txBody>
      <dsp:txXfrm>
        <a:off x="2716091" y="3558242"/>
        <a:ext cx="4380786" cy="708850"/>
      </dsp:txXfrm>
    </dsp:sp>
    <dsp:sp modelId="{FA83704D-0D33-4AE5-A1D2-4029B9D77D3B}">
      <dsp:nvSpPr>
        <dsp:cNvPr id="0" name=""/>
        <dsp:cNvSpPr/>
      </dsp:nvSpPr>
      <dsp:spPr>
        <a:xfrm>
          <a:off x="914401" y="1595786"/>
          <a:ext cx="1857400" cy="3468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8585"/>
              </a:lnTo>
              <a:lnTo>
                <a:pt x="1857400" y="3468585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21CFA-C4D0-4DB1-B850-D5C6A616AE34}">
      <dsp:nvSpPr>
        <dsp:cNvPr id="0" name=""/>
        <dsp:cNvSpPr/>
      </dsp:nvSpPr>
      <dsp:spPr>
        <a:xfrm>
          <a:off x="2771801" y="4653140"/>
          <a:ext cx="4399937" cy="822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тоталітарний</a:t>
          </a:r>
          <a:endParaRPr lang="uk-UA" sz="3200" b="1" kern="1200" dirty="0"/>
        </a:p>
      </dsp:txBody>
      <dsp:txXfrm>
        <a:off x="2795890" y="4677229"/>
        <a:ext cx="4351759" cy="7742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4FB29-6EB1-4625-BAD5-739DA0B3ABD0}">
      <dsp:nvSpPr>
        <dsp:cNvPr id="0" name=""/>
        <dsp:cNvSpPr/>
      </dsp:nvSpPr>
      <dsp:spPr>
        <a:xfrm>
          <a:off x="4173018" y="1006361"/>
          <a:ext cx="1562197" cy="772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498"/>
              </a:lnTo>
              <a:lnTo>
                <a:pt x="1562197" y="526498"/>
              </a:lnTo>
              <a:lnTo>
                <a:pt x="1562197" y="772390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FC9AF-1A78-4D90-B4FC-FCDFD36E87BB}">
      <dsp:nvSpPr>
        <dsp:cNvPr id="0" name=""/>
        <dsp:cNvSpPr/>
      </dsp:nvSpPr>
      <dsp:spPr>
        <a:xfrm>
          <a:off x="2550939" y="1006361"/>
          <a:ext cx="1622078" cy="771961"/>
        </a:xfrm>
        <a:custGeom>
          <a:avLst/>
          <a:gdLst/>
          <a:ahLst/>
          <a:cxnLst/>
          <a:rect l="0" t="0" r="0" b="0"/>
          <a:pathLst>
            <a:path>
              <a:moveTo>
                <a:pt x="1622078" y="0"/>
              </a:moveTo>
              <a:lnTo>
                <a:pt x="1622078" y="526069"/>
              </a:lnTo>
              <a:lnTo>
                <a:pt x="0" y="526069"/>
              </a:lnTo>
              <a:lnTo>
                <a:pt x="0" y="771961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16EB8-8950-4F94-B074-811A2D3C7C93}">
      <dsp:nvSpPr>
        <dsp:cNvPr id="0" name=""/>
        <dsp:cNvSpPr/>
      </dsp:nvSpPr>
      <dsp:spPr>
        <a:xfrm>
          <a:off x="2176193" y="428"/>
          <a:ext cx="3993649" cy="1005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55095-46B2-4C3C-9FAF-416040C99CE9}">
      <dsp:nvSpPr>
        <dsp:cNvPr id="0" name=""/>
        <dsp:cNvSpPr/>
      </dsp:nvSpPr>
      <dsp:spPr>
        <a:xfrm>
          <a:off x="2471117" y="280605"/>
          <a:ext cx="3993649" cy="1005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C00000"/>
              </a:solidFill>
            </a:rPr>
            <a:t>Методи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C00000"/>
              </a:solidFill>
            </a:rPr>
            <a:t>здійснення державної влади</a:t>
          </a:r>
          <a:endParaRPr lang="uk-UA" sz="2000" b="1" kern="1200" dirty="0">
            <a:solidFill>
              <a:srgbClr val="C00000"/>
            </a:solidFill>
          </a:endParaRPr>
        </a:p>
      </dsp:txBody>
      <dsp:txXfrm>
        <a:off x="2500580" y="310068"/>
        <a:ext cx="3934723" cy="947006"/>
      </dsp:txXfrm>
    </dsp:sp>
    <dsp:sp modelId="{6717FE23-4F58-4B4E-BE0E-F027C01943A6}">
      <dsp:nvSpPr>
        <dsp:cNvPr id="0" name=""/>
        <dsp:cNvSpPr/>
      </dsp:nvSpPr>
      <dsp:spPr>
        <a:xfrm>
          <a:off x="1223784" y="1778323"/>
          <a:ext cx="2654310" cy="1685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891D7-4B79-48D4-9E7C-DF96C06280F3}">
      <dsp:nvSpPr>
        <dsp:cNvPr id="0" name=""/>
        <dsp:cNvSpPr/>
      </dsp:nvSpPr>
      <dsp:spPr>
        <a:xfrm>
          <a:off x="1518707" y="2058500"/>
          <a:ext cx="2654310" cy="168548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tx2">
                  <a:lumMod val="10000"/>
                </a:schemeClr>
              </a:solidFill>
            </a:rPr>
            <a:t>Переконання</a:t>
          </a:r>
          <a:r>
            <a:rPr lang="uk-UA" sz="2500" kern="1200" dirty="0" smtClean="0">
              <a:solidFill>
                <a:schemeClr val="tx2">
                  <a:lumMod val="10000"/>
                </a:schemeClr>
              </a:solidFill>
            </a:rPr>
            <a:t> </a:t>
          </a:r>
          <a:endParaRPr lang="uk-UA" sz="25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568073" y="2107866"/>
        <a:ext cx="2555578" cy="1586755"/>
      </dsp:txXfrm>
    </dsp:sp>
    <dsp:sp modelId="{F25B9F36-4528-4D7D-97B7-1BB66D99E46D}">
      <dsp:nvSpPr>
        <dsp:cNvPr id="0" name=""/>
        <dsp:cNvSpPr/>
      </dsp:nvSpPr>
      <dsp:spPr>
        <a:xfrm>
          <a:off x="4408060" y="1778751"/>
          <a:ext cx="2654310" cy="1685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C43DA-9D03-4497-B53D-4539599C89D8}">
      <dsp:nvSpPr>
        <dsp:cNvPr id="0" name=""/>
        <dsp:cNvSpPr/>
      </dsp:nvSpPr>
      <dsp:spPr>
        <a:xfrm>
          <a:off x="4702983" y="2058928"/>
          <a:ext cx="2654310" cy="16854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C00000"/>
              </a:solidFill>
            </a:rPr>
            <a:t>   </a:t>
          </a:r>
          <a:r>
            <a:rPr lang="uk-UA" sz="2800" b="1" kern="1200" dirty="0" smtClean="0">
              <a:solidFill>
                <a:srgbClr val="C00000"/>
              </a:solidFill>
            </a:rPr>
            <a:t>Примус</a:t>
          </a:r>
          <a:endParaRPr lang="uk-UA" sz="2800" b="1" kern="1200" dirty="0">
            <a:solidFill>
              <a:srgbClr val="C00000"/>
            </a:solidFill>
          </a:endParaRPr>
        </a:p>
      </dsp:txBody>
      <dsp:txXfrm>
        <a:off x="4752349" y="2108294"/>
        <a:ext cx="2555578" cy="15867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5871F-5765-4410-8044-AC9A28207950}">
      <dsp:nvSpPr>
        <dsp:cNvPr id="0" name=""/>
        <dsp:cNvSpPr/>
      </dsp:nvSpPr>
      <dsp:spPr>
        <a:xfrm rot="10800000">
          <a:off x="483949" y="49178"/>
          <a:ext cx="7457037" cy="10290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922" tIns="106680" rIns="199136" bIns="106680" numCol="1" spcCol="1270" anchor="ctr" anchorCtr="0">
          <a:noAutofit/>
        </a:bodyPr>
        <a:lstStyle/>
        <a:p>
          <a:pPr lvl="0" algn="ctr" defTabSz="1244600">
            <a:lnSpc>
              <a:spcPts val="19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solidFill>
                <a:srgbClr val="FFC000"/>
              </a:solidFill>
            </a:rPr>
            <a:t>державний апарат  </a:t>
          </a:r>
        </a:p>
        <a:p>
          <a:pPr lvl="0" algn="ctr" defTabSz="1244600">
            <a:lnSpc>
              <a:spcPts val="19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solidFill>
                <a:srgbClr val="FFC000"/>
              </a:solidFill>
            </a:rPr>
            <a:t> </a:t>
          </a:r>
          <a:r>
            <a:rPr lang="uk-UA" sz="2400" kern="1200" dirty="0" smtClean="0"/>
            <a:t>(система органів державної влади)</a:t>
          </a:r>
          <a:endParaRPr lang="uk-UA" sz="2400" kern="1200" dirty="0"/>
        </a:p>
      </dsp:txBody>
      <dsp:txXfrm rot="10800000">
        <a:off x="741203" y="49178"/>
        <a:ext cx="7199783" cy="1029016"/>
      </dsp:txXfrm>
    </dsp:sp>
    <dsp:sp modelId="{CA8BCFB4-DED7-4F3E-8241-F673CB1E3A42}">
      <dsp:nvSpPr>
        <dsp:cNvPr id="0" name=""/>
        <dsp:cNvSpPr/>
      </dsp:nvSpPr>
      <dsp:spPr>
        <a:xfrm>
          <a:off x="19576" y="1573"/>
          <a:ext cx="1203338" cy="11271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5CE75-2EF0-49A1-9D39-AC0E3128FEE4}">
      <dsp:nvSpPr>
        <dsp:cNvPr id="0" name=""/>
        <dsp:cNvSpPr/>
      </dsp:nvSpPr>
      <dsp:spPr>
        <a:xfrm rot="10800000">
          <a:off x="483949" y="1358025"/>
          <a:ext cx="7457037" cy="10290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922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solidFill>
                <a:srgbClr val="FFC000"/>
              </a:solidFill>
            </a:rPr>
            <a:t>державні установи </a:t>
          </a:r>
          <a:r>
            <a:rPr lang="uk-UA" sz="2800" i="1" kern="1200" dirty="0" smtClean="0">
              <a:solidFill>
                <a:srgbClr val="FFC000"/>
              </a:solidFill>
            </a:rPr>
            <a:t>і</a:t>
          </a:r>
          <a:r>
            <a:rPr lang="uk-UA" sz="2800" b="1" i="1" kern="1200" dirty="0" smtClean="0">
              <a:solidFill>
                <a:srgbClr val="FFC000"/>
              </a:solidFill>
            </a:rPr>
            <a:t> підприємства</a:t>
          </a:r>
          <a:r>
            <a:rPr lang="uk-UA" sz="2600" kern="1200" dirty="0" smtClean="0"/>
            <a:t>, </a:t>
          </a:r>
          <a:r>
            <a:rPr lang="uk-UA" sz="2400" kern="1200" dirty="0" smtClean="0"/>
            <a:t>які не наділені владними повноваженнями</a:t>
          </a:r>
          <a:endParaRPr lang="uk-UA" sz="2400" kern="1200" dirty="0"/>
        </a:p>
      </dsp:txBody>
      <dsp:txXfrm rot="10800000">
        <a:off x="741203" y="1358025"/>
        <a:ext cx="7199783" cy="1029016"/>
      </dsp:txXfrm>
    </dsp:sp>
    <dsp:sp modelId="{0B799A06-7F1C-42B8-BDA1-39D15BE8B42F}">
      <dsp:nvSpPr>
        <dsp:cNvPr id="0" name=""/>
        <dsp:cNvSpPr/>
      </dsp:nvSpPr>
      <dsp:spPr>
        <a:xfrm>
          <a:off x="0" y="1305975"/>
          <a:ext cx="1148292" cy="1022607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80" t="-7077" r="-1462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DA3DB-C9E2-4E4E-9C6C-F7F870B6A9AF}">
      <dsp:nvSpPr>
        <dsp:cNvPr id="0" name=""/>
        <dsp:cNvSpPr/>
      </dsp:nvSpPr>
      <dsp:spPr>
        <a:xfrm rot="10800000">
          <a:off x="483949" y="2669273"/>
          <a:ext cx="7457037" cy="10290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922" tIns="106680" rIns="199136" bIns="106680" numCol="1" spcCol="1270" anchor="ctr" anchorCtr="0">
          <a:noAutofit/>
        </a:bodyPr>
        <a:lstStyle/>
        <a:p>
          <a:pPr lvl="0" algn="ctr" defTabSz="1244600">
            <a:lnSpc>
              <a:spcPts val="2400"/>
            </a:lnSpc>
            <a:spcBef>
              <a:spcPct val="0"/>
            </a:spcBef>
            <a:spcAft>
              <a:spcPct val="35000"/>
            </a:spcAft>
          </a:pPr>
          <a:endParaRPr lang="uk-UA" sz="2800" b="1" i="1" kern="1200" dirty="0" smtClean="0">
            <a:solidFill>
              <a:srgbClr val="FFC000"/>
            </a:solidFill>
          </a:endParaRPr>
        </a:p>
        <a:p>
          <a:pPr lvl="0" algn="ctr" defTabSz="1244600">
            <a:lnSpc>
              <a:spcPts val="24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solidFill>
                <a:srgbClr val="FFC000"/>
              </a:solidFill>
            </a:rPr>
            <a:t>державні службовці</a:t>
          </a:r>
          <a:r>
            <a:rPr lang="uk-UA" sz="2800" kern="1200" dirty="0" smtClean="0">
              <a:solidFill>
                <a:srgbClr val="FFC000"/>
              </a:solidFill>
            </a:rPr>
            <a:t> </a:t>
          </a:r>
        </a:p>
        <a:p>
          <a:pPr lvl="0" algn="ctr" defTabSz="1244600">
            <a:lnSpc>
              <a:spcPts val="24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/>
        </a:p>
      </dsp:txBody>
      <dsp:txXfrm rot="10800000">
        <a:off x="741203" y="2669273"/>
        <a:ext cx="7199783" cy="1029016"/>
      </dsp:txXfrm>
    </dsp:sp>
    <dsp:sp modelId="{EDCDD7B3-1672-458A-88AA-5FD08941DB6D}">
      <dsp:nvSpPr>
        <dsp:cNvPr id="0" name=""/>
        <dsp:cNvSpPr/>
      </dsp:nvSpPr>
      <dsp:spPr>
        <a:xfrm>
          <a:off x="0" y="2577334"/>
          <a:ext cx="1283518" cy="113191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17D35-7D30-42CF-8FED-6CB53D0A58A0}">
      <dsp:nvSpPr>
        <dsp:cNvPr id="0" name=""/>
        <dsp:cNvSpPr/>
      </dsp:nvSpPr>
      <dsp:spPr>
        <a:xfrm rot="10800000">
          <a:off x="483949" y="4031972"/>
          <a:ext cx="7457037" cy="10290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92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FFC000"/>
              </a:solidFill>
            </a:rPr>
            <a:t>   організаційні засоби </a:t>
          </a:r>
          <a:r>
            <a:rPr lang="uk-UA" sz="2400" kern="1200" dirty="0" smtClean="0">
              <a:solidFill>
                <a:srgbClr val="FFC000"/>
              </a:solidFill>
            </a:rPr>
            <a:t>і </a:t>
          </a:r>
          <a:r>
            <a:rPr lang="uk-UA" sz="2400" b="1" i="1" kern="1200" dirty="0" smtClean="0">
              <a:solidFill>
                <a:srgbClr val="FFC000"/>
              </a:solidFill>
            </a:rPr>
            <a:t>фінансові кошти</a:t>
          </a:r>
          <a:r>
            <a:rPr lang="uk-UA" sz="2400" kern="1200" dirty="0" smtClean="0"/>
            <a:t>, а також </a:t>
          </a:r>
          <a:r>
            <a:rPr lang="uk-UA" sz="2400" b="1" i="1" kern="1200" dirty="0" smtClean="0">
              <a:solidFill>
                <a:srgbClr val="FFC000"/>
              </a:solidFill>
            </a:rPr>
            <a:t>примусова сила</a:t>
          </a:r>
          <a:r>
            <a:rPr lang="uk-UA" sz="2400" kern="1200" dirty="0" smtClean="0"/>
            <a:t>, </a:t>
          </a:r>
          <a:r>
            <a:rPr lang="uk-UA" sz="2300" kern="1200" dirty="0" smtClean="0"/>
            <a:t>необхідна для забезпечення діяльності механізму держави.</a:t>
          </a:r>
          <a:endParaRPr lang="uk-UA" sz="2300" kern="1200" dirty="0"/>
        </a:p>
      </dsp:txBody>
      <dsp:txXfrm rot="10800000">
        <a:off x="741203" y="4031972"/>
        <a:ext cx="7199783" cy="1029016"/>
      </dsp:txXfrm>
    </dsp:sp>
    <dsp:sp modelId="{36E5FE8C-6E89-4386-AA1A-7FDDD967283C}">
      <dsp:nvSpPr>
        <dsp:cNvPr id="0" name=""/>
        <dsp:cNvSpPr/>
      </dsp:nvSpPr>
      <dsp:spPr>
        <a:xfrm>
          <a:off x="58050" y="3977862"/>
          <a:ext cx="1223880" cy="113191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C2F1D-4167-4436-AB02-08642C866421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246B5-3E64-4667-B9E7-A5A99D0E68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49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246B5-3E64-4667-B9E7-A5A99D0E683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53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246B5-3E64-4667-B9E7-A5A99D0E683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599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246B5-3E64-4667-B9E7-A5A99D0E6830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630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246B5-3E64-4667-B9E7-A5A99D0E683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621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24B3C-EC5C-4225-892B-03DD008C84A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4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09800"/>
            <a:ext cx="71628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F6718206-2879-4798-9113-5AA2B11B76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098AD-4601-4021-A1F1-067E735DD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/>
              <a:pPr/>
              <a:t>11.02.2025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800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950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07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861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122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432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507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782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F4E7ED"/>
                </a:solidFill>
              </a:rPr>
              <a:pPr/>
              <a:t>11.02.2025</a:t>
            </a:fld>
            <a:endParaRPr lang="ru-RU" dirty="0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 dirty="0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77362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4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1350" y="1295400"/>
            <a:ext cx="19240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295400"/>
            <a:ext cx="56197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098AD-4601-4021-A1F1-067E735DD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5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/>
              <a:pPr/>
              <a:t>11.02.2025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695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23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87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22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6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19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66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4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098AD-4601-4021-A1F1-067E735DD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F4E7ED"/>
                </a:solidFill>
              </a:rPr>
              <a:pPr/>
              <a:t>11.02.2025</a:t>
            </a:fld>
            <a:endParaRPr lang="ru-RU" dirty="0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 dirty="0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17689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13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73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972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38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29920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4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6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76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1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098AD-4601-4021-A1F1-067E735DD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2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25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9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47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338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3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0267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04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20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2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098AD-4601-4021-A1F1-067E735DD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298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74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08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84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910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/>
              <a:pPr/>
              <a:t>11.02.2025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898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32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75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30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9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098AD-4601-4021-A1F1-067E735DD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196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371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067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F4E7ED"/>
                </a:solidFill>
              </a:rPr>
              <a:pPr/>
              <a:t>11.02.2025</a:t>
            </a:fld>
            <a:endParaRPr lang="ru-RU" dirty="0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 dirty="0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47443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17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057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0749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283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0278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9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098AD-4601-4021-A1F1-067E735DD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57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926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998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82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90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563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827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/>
              <a:pPr/>
              <a:t>11.02.2025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9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143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73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098AD-4601-4021-A1F1-067E735DD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076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668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673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154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674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F4E7ED"/>
                </a:solidFill>
              </a:rPr>
              <a:pPr/>
              <a:t>11.02.2025</a:t>
            </a:fld>
            <a:endParaRPr lang="ru-RU" dirty="0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 dirty="0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17766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520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155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/>
              <a:pPr/>
              <a:t>11.02.2025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209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5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098AD-4601-4021-A1F1-067E735DD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83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114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92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396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241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14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F4E7ED"/>
                </a:solidFill>
              </a:rPr>
              <a:pPr/>
              <a:t>11.02.2025</a:t>
            </a:fld>
            <a:endParaRPr lang="ru-RU" dirty="0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 dirty="0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18002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966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970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4E7ED">
                    <a:shade val="90000"/>
                  </a:srgbClr>
                </a:solidFill>
              </a:rPr>
              <a:pPr/>
              <a:t>11.02.2025</a:t>
            </a:fld>
            <a:endParaRPr lang="ru-RU" dirty="0">
              <a:solidFill>
                <a:srgbClr val="F4E7ED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4E7ED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4E7E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4E7E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68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098AD-4601-4021-A1F1-067E735DD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70C0">
                    <a:shade val="90000"/>
                  </a:srgbClr>
                </a:solidFill>
              </a:rPr>
              <a:pPr/>
              <a:t>11.02.2025</a:t>
            </a:fld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070C0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91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4E7ED">
                    <a:shade val="90000"/>
                  </a:srgbClr>
                </a:solidFill>
              </a:rPr>
              <a:pPr/>
              <a:t>11.02.2025</a:t>
            </a:fld>
            <a:endParaRPr lang="ru-RU" dirty="0">
              <a:solidFill>
                <a:srgbClr val="F4E7E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4E7E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4E7E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4E7E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99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70C0">
                    <a:shade val="90000"/>
                  </a:srgbClr>
                </a:solidFill>
              </a:rPr>
              <a:pPr/>
              <a:t>11.02.2025</a:t>
            </a:fld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070C0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103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70C0">
                    <a:shade val="90000"/>
                  </a:srgbClr>
                </a:solidFill>
              </a:rPr>
              <a:pPr/>
              <a:t>11.02.2025</a:t>
            </a:fld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070C0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143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70C0">
                    <a:shade val="90000"/>
                  </a:srgbClr>
                </a:solidFill>
              </a:rPr>
              <a:pPr/>
              <a:t>11.02.2025</a:t>
            </a:fld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070C0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583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70C0">
                    <a:shade val="90000"/>
                  </a:srgbClr>
                </a:solidFill>
              </a:rPr>
              <a:pPr/>
              <a:t>11.02.2025</a:t>
            </a:fld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070C0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594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70C0">
                    <a:shade val="90000"/>
                  </a:srgbClr>
                </a:solidFill>
              </a:rPr>
              <a:pPr/>
              <a:t>11.02.2025</a:t>
            </a:fld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070C0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847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70C0">
                    <a:shade val="90000"/>
                  </a:srgbClr>
                </a:solidFill>
              </a:rPr>
              <a:pPr/>
              <a:t>11.02.2025</a:t>
            </a:fld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070C0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467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70C0">
                    <a:shade val="90000"/>
                  </a:srgbClr>
                </a:solidFill>
              </a:rPr>
              <a:pPr/>
              <a:t>11.02.2025</a:t>
            </a:fld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070C0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874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70C0">
                    <a:shade val="90000"/>
                  </a:srgbClr>
                </a:solidFill>
              </a:rPr>
              <a:pPr/>
              <a:t>11.02.2025</a:t>
            </a:fld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070C0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954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769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98098AD-4601-4021-A1F1-067E735DD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9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8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37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40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0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11.02.2025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43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0070C0"/>
                </a:solidFill>
              </a:rPr>
              <a:pPr/>
              <a:t>11.02.2025</a:t>
            </a:fld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0070C0"/>
                </a:solidFill>
              </a:rPr>
              <a:pPr/>
              <a:t>‹#›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0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070C0">
                    <a:shade val="90000"/>
                  </a:srgbClr>
                </a:solidFill>
              </a:rPr>
              <a:pPr/>
              <a:t>11.02.2025</a:t>
            </a:fld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070C0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70C0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802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slide" Target="slide2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24.jpeg"/><Relationship Id="rId21" Type="http://schemas.openxmlformats.org/officeDocument/2006/relationships/image" Target="../media/image42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5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68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8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86.png"/><Relationship Id="rId4" Type="http://schemas.openxmlformats.org/officeDocument/2006/relationships/image" Target="../media/image85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94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0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slide" Target="slide2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slide" Target="slide28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slide" Target="slide28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slide" Target="slide98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  <a:ln w="76200">
            <a:noFill/>
          </a:ln>
        </p:spPr>
        <p:txBody>
          <a:bodyPr/>
          <a:lstStyle/>
          <a:p>
            <a:pPr algn="ctr"/>
            <a:r>
              <a:rPr lang="uk-UA" sz="18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n-lt"/>
              </a:rPr>
              <a:t/>
            </a:r>
            <a:br>
              <a:rPr lang="uk-UA" sz="18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n-lt"/>
              </a:rPr>
            </a:br>
            <a:r>
              <a:rPr lang="uk-UA" sz="18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n-lt"/>
              </a:rPr>
              <a:t/>
            </a:r>
            <a:br>
              <a:rPr lang="uk-UA" sz="18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n-lt"/>
              </a:rPr>
            </a:br>
            <a:r>
              <a:rPr lang="uk-UA" sz="1800" dirty="0">
                <a:solidFill>
                  <a:schemeClr val="bg2">
                    <a:lumMod val="10000"/>
                    <a:lumOff val="90000"/>
                  </a:schemeClr>
                </a:solidFill>
                <a:latin typeface="+mn-lt"/>
              </a:rPr>
              <a:t/>
            </a:r>
            <a:br>
              <a:rPr lang="uk-UA" sz="1800" dirty="0">
                <a:solidFill>
                  <a:schemeClr val="bg2">
                    <a:lumMod val="10000"/>
                    <a:lumOff val="90000"/>
                  </a:schemeClr>
                </a:solidFill>
                <a:latin typeface="+mn-lt"/>
              </a:rPr>
            </a:br>
            <a:r>
              <a:rPr lang="uk-UA" sz="24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n-lt"/>
              </a:rPr>
              <a:t/>
            </a:r>
            <a:br>
              <a:rPr lang="uk-UA" sz="24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+mn-lt"/>
              </a:rPr>
            </a:br>
            <a:r>
              <a:rPr lang="uk-UA" sz="1100" dirty="0" smtClean="0">
                <a:solidFill>
                  <a:srgbClr val="FFFF00"/>
                </a:solidFill>
              </a:rPr>
              <a:t/>
            </a:r>
            <a:br>
              <a:rPr lang="uk-UA" sz="1100" dirty="0" smtClean="0">
                <a:solidFill>
                  <a:srgbClr val="FFFF00"/>
                </a:solidFill>
              </a:rPr>
            </a:br>
            <a:r>
              <a:rPr lang="uk-UA" sz="1100" dirty="0">
                <a:solidFill>
                  <a:srgbClr val="FFFF00"/>
                </a:solidFill>
              </a:rPr>
              <a:t/>
            </a:r>
            <a:br>
              <a:rPr lang="uk-UA" sz="1100" dirty="0">
                <a:solidFill>
                  <a:srgbClr val="FFFF00"/>
                </a:solidFill>
              </a:rPr>
            </a:br>
            <a:r>
              <a:rPr lang="uk-UA" sz="1100" dirty="0" smtClean="0">
                <a:solidFill>
                  <a:srgbClr val="FFFF00"/>
                </a:solidFill>
              </a:rPr>
              <a:t/>
            </a:r>
            <a:br>
              <a:rPr lang="uk-UA" sz="1100" dirty="0" smtClean="0">
                <a:solidFill>
                  <a:srgbClr val="FFFF00"/>
                </a:solidFill>
              </a:rPr>
            </a:br>
            <a:r>
              <a:rPr lang="uk-UA" sz="4400" dirty="0" smtClean="0">
                <a:solidFill>
                  <a:srgbClr val="FFFF00"/>
                </a:solidFill>
              </a:rPr>
              <a:t>ОСНОВИ </a:t>
            </a:r>
            <a:r>
              <a:rPr lang="uk-UA" dirty="0" smtClean="0">
                <a:solidFill>
                  <a:srgbClr val="FFFF00"/>
                </a:solidFill>
              </a:rPr>
              <a:t>ТЕОРІЇ</a:t>
            </a:r>
            <a:r>
              <a:rPr lang="uk-UA" dirty="0" smtClean="0">
                <a:solidFill>
                  <a:srgbClr val="FFFF00"/>
                </a:solidFill>
              </a:rPr>
              <a:t/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ДЕРЖАВИ І ПРАВА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400" b="1" dirty="0" smtClean="0">
                <a:latin typeface="+mn-lt"/>
              </a:rPr>
              <a:t/>
            </a:r>
            <a:br>
              <a:rPr lang="uk-UA" sz="2400" b="1" dirty="0" smtClean="0">
                <a:latin typeface="+mn-lt"/>
              </a:rPr>
            </a:br>
            <a:r>
              <a:rPr lang="uk-UA" sz="2400" b="1" dirty="0" smtClean="0">
                <a:latin typeface="+mn-lt"/>
              </a:rPr>
              <a:t/>
            </a:r>
            <a:br>
              <a:rPr lang="uk-UA" sz="2400" b="1" dirty="0" smtClean="0">
                <a:latin typeface="+mn-lt"/>
              </a:rPr>
            </a:br>
            <a:endParaRPr lang="uk-UA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767065"/>
              </p:ext>
            </p:extLst>
          </p:nvPr>
        </p:nvGraphicFramePr>
        <p:xfrm>
          <a:off x="0" y="0"/>
          <a:ext cx="9144000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84784"/>
            <a:ext cx="7799784" cy="4763616"/>
          </a:xfrm>
        </p:spPr>
        <p:txBody>
          <a:bodyPr/>
          <a:lstStyle/>
          <a:p>
            <a:pPr marL="0" indent="355600">
              <a:buNone/>
            </a:pPr>
            <a:r>
              <a:rPr lang="uk-UA" sz="2400" b="1" i="1" dirty="0" smtClean="0">
                <a:solidFill>
                  <a:srgbClr val="FFFF00"/>
                </a:solidFill>
              </a:rPr>
              <a:t>Об’єкт </a:t>
            </a:r>
            <a:r>
              <a:rPr lang="uk-UA" sz="2400" dirty="0" smtClean="0">
                <a:solidFill>
                  <a:srgbClr val="FFFF00"/>
                </a:solidFill>
              </a:rPr>
              <a:t>правопорушення</a:t>
            </a:r>
            <a:r>
              <a:rPr lang="uk-UA" sz="2400" dirty="0" smtClean="0"/>
              <a:t> – суспільні відносини, соціальні блага, цінності, права і свободи особи, інтереси держави, природне середовище, на які посягає правопорушник. </a:t>
            </a:r>
          </a:p>
          <a:p>
            <a:pPr marL="0" indent="355600"/>
            <a:r>
              <a:rPr lang="uk-UA" sz="2400" b="1" i="1" u="sng" dirty="0" smtClean="0"/>
              <a:t>Загальний об’єкт</a:t>
            </a:r>
            <a:r>
              <a:rPr lang="uk-UA" sz="2400" i="1" u="sng" dirty="0" smtClean="0"/>
              <a:t> </a:t>
            </a:r>
            <a:r>
              <a:rPr lang="uk-UA" sz="2400" dirty="0" smtClean="0"/>
              <a:t>– це сукупність всіх суспільних відносин і соціальних цінностей, що охороняються правом. </a:t>
            </a:r>
            <a:endParaRPr lang="uk-UA" sz="2400" b="1" dirty="0" smtClean="0"/>
          </a:p>
          <a:p>
            <a:pPr marL="0" indent="355600"/>
            <a:r>
              <a:rPr lang="uk-UA" sz="2400" b="1" i="1" u="sng" dirty="0" smtClean="0"/>
              <a:t>Конкретний об’єкт</a:t>
            </a:r>
            <a:r>
              <a:rPr lang="uk-UA" sz="2400" i="1" u="sng" dirty="0" smtClean="0"/>
              <a:t> </a:t>
            </a:r>
            <a:r>
              <a:rPr lang="uk-UA" sz="2400" dirty="0" smtClean="0"/>
              <a:t>– це визначені для кожного випадку матеріальні і нематеріальні блага і цінності (природне середовище, власність, життя, здоров’я, честь), а також відносини, що виникають з приводу володіння ними.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0289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659" y="332656"/>
            <a:ext cx="7773781" cy="792088"/>
          </a:xfrm>
        </p:spPr>
        <p:txBody>
          <a:bodyPr/>
          <a:lstStyle/>
          <a:p>
            <a:pPr indent="355600"/>
            <a:r>
              <a:rPr lang="uk-UA" sz="2200" b="1" dirty="0" smtClean="0">
                <a:solidFill>
                  <a:srgbClr val="FFFF00"/>
                </a:solidFill>
              </a:rPr>
              <a:t>Суб’єктивна </a:t>
            </a:r>
            <a:r>
              <a:rPr lang="uk-UA" sz="2200" b="1" dirty="0">
                <a:solidFill>
                  <a:srgbClr val="FFFF00"/>
                </a:solidFill>
              </a:rPr>
              <a:t>сторона  </a:t>
            </a:r>
            <a:r>
              <a:rPr lang="uk-UA" sz="2000" b="1" dirty="0">
                <a:solidFill>
                  <a:schemeClr val="tx1"/>
                </a:solidFill>
              </a:rPr>
              <a:t>–</a:t>
            </a:r>
            <a:r>
              <a:rPr lang="uk-UA" sz="2200" b="1" dirty="0">
                <a:solidFill>
                  <a:schemeClr val="tx1"/>
                </a:solidFill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+mn-lt"/>
              </a:rPr>
              <a:t>психічне відношення особи до здійснюваного протиправного діяння і його негативних </a:t>
            </a:r>
            <a:r>
              <a:rPr lang="uk-UA" sz="2000" b="1" dirty="0" smtClean="0">
                <a:solidFill>
                  <a:schemeClr val="tx1"/>
                </a:solidFill>
                <a:latin typeface="+mn-lt"/>
              </a:rPr>
              <a:t>наслідків.</a:t>
            </a:r>
            <a:endParaRPr lang="uk-UA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517232"/>
          </a:xfrm>
        </p:spPr>
        <p:txBody>
          <a:bodyPr/>
          <a:lstStyle/>
          <a:p>
            <a:pPr marL="0" indent="0">
              <a:buNone/>
            </a:pPr>
            <a:endParaRPr lang="uk-UA" sz="100" b="1" dirty="0" smtClean="0"/>
          </a:p>
          <a:p>
            <a:pPr marL="0" indent="0" algn="ctr">
              <a:buNone/>
            </a:pPr>
            <a:r>
              <a:rPr lang="uk-UA" sz="1800" b="1" u="sng" dirty="0" smtClean="0"/>
              <a:t>Головний елемент</a:t>
            </a:r>
            <a:endParaRPr lang="uk-UA" sz="700" b="1" u="sng" dirty="0" smtClean="0"/>
          </a:p>
          <a:p>
            <a:pPr marL="0" indent="0" algn="ctr">
              <a:buNone/>
            </a:pPr>
            <a:endParaRPr lang="uk-UA" sz="2000" b="1" u="sng" dirty="0" smtClean="0"/>
          </a:p>
          <a:p>
            <a:pPr marL="0" indent="0">
              <a:buNone/>
            </a:pPr>
            <a:endParaRPr lang="uk-UA" sz="2000" b="1" i="1" u="sng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861994"/>
            <a:ext cx="2628292" cy="54006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ВИНА</a:t>
            </a:r>
            <a:endParaRPr lang="uk-U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4114" y="3068960"/>
            <a:ext cx="3678326" cy="3528392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НЕОБЕРЕЖНІСТЬ:</a:t>
            </a:r>
          </a:p>
          <a:p>
            <a:pPr indent="95250">
              <a:lnSpc>
                <a:spcPct val="95000"/>
              </a:lnSpc>
            </a:pPr>
            <a:r>
              <a:rPr lang="uk-UA" sz="1600" dirty="0"/>
              <a:t>– </a:t>
            </a:r>
            <a:r>
              <a:rPr lang="uk-UA" sz="1600" b="1" i="1" u="sng" dirty="0"/>
              <a:t>самовпевненість</a:t>
            </a:r>
            <a:r>
              <a:rPr lang="uk-UA" sz="1600" i="1" dirty="0"/>
              <a:t> </a:t>
            </a:r>
            <a:r>
              <a:rPr lang="uk-UA" sz="1600" dirty="0"/>
              <a:t>– особа </a:t>
            </a:r>
            <a:r>
              <a:rPr lang="uk-UA" sz="1600" dirty="0">
                <a:solidFill>
                  <a:srgbClr val="FFFF00"/>
                </a:solidFill>
              </a:rPr>
              <a:t>усвідомлює </a:t>
            </a:r>
            <a:r>
              <a:rPr lang="uk-UA" sz="1600" dirty="0"/>
              <a:t>неправомірність своєї поведінки, </a:t>
            </a:r>
            <a:r>
              <a:rPr lang="uk-UA" sz="1600" u="sng" dirty="0">
                <a:solidFill>
                  <a:srgbClr val="FFFF00"/>
                </a:solidFill>
              </a:rPr>
              <a:t>передбачає </a:t>
            </a:r>
            <a:r>
              <a:rPr lang="uk-UA" sz="1600" dirty="0"/>
              <a:t>настання шкідливих наслідків, але </a:t>
            </a:r>
            <a:r>
              <a:rPr lang="uk-UA" sz="1600" dirty="0">
                <a:solidFill>
                  <a:srgbClr val="FFFF00"/>
                </a:solidFill>
              </a:rPr>
              <a:t>легковажно розраховує на їх запобігання</a:t>
            </a:r>
            <a:r>
              <a:rPr lang="uk-UA" sz="1600" dirty="0">
                <a:solidFill>
                  <a:schemeClr val="tx1"/>
                </a:solidFill>
              </a:rPr>
              <a:t>;</a:t>
            </a:r>
          </a:p>
          <a:p>
            <a:pPr indent="95250">
              <a:lnSpc>
                <a:spcPct val="95000"/>
              </a:lnSpc>
            </a:pPr>
            <a:r>
              <a:rPr lang="uk-UA" sz="1600" dirty="0" smtClean="0"/>
              <a:t>– </a:t>
            </a:r>
            <a:r>
              <a:rPr lang="uk-UA" sz="1600" b="1" i="1" u="sng" dirty="0"/>
              <a:t>недбалість</a:t>
            </a:r>
            <a:r>
              <a:rPr lang="uk-UA" sz="1600" i="1" dirty="0"/>
              <a:t> </a:t>
            </a:r>
            <a:r>
              <a:rPr lang="uk-UA" sz="1600" dirty="0"/>
              <a:t>– особа </a:t>
            </a:r>
            <a:r>
              <a:rPr lang="uk-UA" sz="1600" dirty="0">
                <a:solidFill>
                  <a:srgbClr val="FFFF00"/>
                </a:solidFill>
              </a:rPr>
              <a:t>не усвідомлює </a:t>
            </a:r>
            <a:r>
              <a:rPr lang="uk-UA" sz="1600" dirty="0"/>
              <a:t>або недостатньо усвідомлює неправомірність своєї поведінки, </a:t>
            </a:r>
            <a:r>
              <a:rPr lang="uk-UA" sz="1600" u="sng" dirty="0">
                <a:solidFill>
                  <a:srgbClr val="FFFF00"/>
                </a:solidFill>
              </a:rPr>
              <a:t>не передбачає </a:t>
            </a:r>
            <a:r>
              <a:rPr lang="uk-UA" sz="1600" dirty="0"/>
              <a:t>шкідливих наслідків, хоча </a:t>
            </a:r>
            <a:r>
              <a:rPr lang="uk-UA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повинна була усвідомлювати </a:t>
            </a:r>
            <a:r>
              <a:rPr lang="uk-UA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й передбачати </a:t>
            </a:r>
            <a:r>
              <a:rPr lang="uk-UA" sz="1600" dirty="0"/>
              <a:t>шкідливі наслідки.</a:t>
            </a:r>
          </a:p>
          <a:p>
            <a:pPr algn="ctr"/>
            <a:endParaRPr lang="uk-UA" sz="1600" b="1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3068960"/>
            <a:ext cx="3744415" cy="352839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050" b="1" dirty="0" smtClean="0">
              <a:solidFill>
                <a:srgbClr val="FF660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FF6600"/>
                </a:solidFill>
              </a:rPr>
              <a:t>УМИСЕЛ:</a:t>
            </a:r>
          </a:p>
          <a:p>
            <a:pPr algn="ctr"/>
            <a:endParaRPr lang="uk-UA" sz="800" b="1" dirty="0" smtClean="0">
              <a:ln>
                <a:solidFill>
                  <a:schemeClr val="bg2"/>
                </a:solidFill>
              </a:ln>
              <a:solidFill>
                <a:srgbClr val="FF6600"/>
              </a:solidFill>
            </a:endParaRPr>
          </a:p>
          <a:p>
            <a:r>
              <a:rPr lang="uk-UA" sz="1700" dirty="0" smtClean="0"/>
              <a:t>– </a:t>
            </a:r>
            <a:r>
              <a:rPr lang="uk-UA" sz="1700" b="1" i="1" u="sng" dirty="0"/>
              <a:t>прямий</a:t>
            </a:r>
            <a:r>
              <a:rPr lang="uk-UA" sz="1700" b="1" i="1" dirty="0"/>
              <a:t> </a:t>
            </a:r>
            <a:r>
              <a:rPr lang="uk-UA" sz="1700" dirty="0"/>
              <a:t>– особа усвідомлює неправомірність своєї поведінки, </a:t>
            </a:r>
            <a:r>
              <a:rPr lang="uk-UA" sz="17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передбачає </a:t>
            </a:r>
            <a:r>
              <a:rPr lang="uk-UA" sz="1700" dirty="0"/>
              <a:t>настання шкідливих </a:t>
            </a:r>
            <a:r>
              <a:rPr lang="uk-UA" sz="1700" dirty="0" smtClean="0"/>
              <a:t>наслідків </a:t>
            </a:r>
            <a:r>
              <a:rPr lang="uk-UA" sz="1700" dirty="0"/>
              <a:t>і </a:t>
            </a:r>
            <a:r>
              <a:rPr lang="uk-UA" sz="1700" u="sng" dirty="0">
                <a:solidFill>
                  <a:srgbClr val="FFFF00"/>
                </a:solidFill>
              </a:rPr>
              <a:t>бажає</a:t>
            </a:r>
            <a:r>
              <a:rPr lang="uk-UA" sz="1700" dirty="0">
                <a:solidFill>
                  <a:srgbClr val="FFFF00"/>
                </a:solidFill>
              </a:rPr>
              <a:t> </a:t>
            </a:r>
            <a:r>
              <a:rPr lang="uk-UA" sz="1700" dirty="0"/>
              <a:t>їх настання;</a:t>
            </a:r>
          </a:p>
          <a:p>
            <a:r>
              <a:rPr lang="uk-UA" sz="1700" dirty="0" smtClean="0"/>
              <a:t>– </a:t>
            </a:r>
            <a:r>
              <a:rPr lang="uk-UA" sz="1700" b="1" i="1" u="sng" dirty="0"/>
              <a:t>непрямий </a:t>
            </a:r>
            <a:r>
              <a:rPr lang="uk-UA" sz="1700" dirty="0"/>
              <a:t>– особа усвідомлює неправомірність </a:t>
            </a:r>
            <a:r>
              <a:rPr lang="uk-UA" sz="1700" dirty="0" smtClean="0"/>
              <a:t>поведінки</a:t>
            </a:r>
            <a:r>
              <a:rPr lang="uk-UA" sz="1700" dirty="0"/>
              <a:t>, </a:t>
            </a:r>
            <a:r>
              <a:rPr lang="uk-UA" sz="17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передбачає </a:t>
            </a:r>
            <a:r>
              <a:rPr lang="uk-UA" sz="1700" dirty="0"/>
              <a:t>настання шкідливих </a:t>
            </a:r>
            <a:r>
              <a:rPr lang="uk-UA" sz="1700" dirty="0" smtClean="0"/>
              <a:t>наслідків</a:t>
            </a:r>
            <a:r>
              <a:rPr lang="uk-UA" sz="1700" dirty="0"/>
              <a:t>, </a:t>
            </a:r>
            <a:r>
              <a:rPr lang="uk-UA" sz="1700" u="sng" dirty="0">
                <a:solidFill>
                  <a:srgbClr val="FFFF00"/>
                </a:solidFill>
              </a:rPr>
              <a:t>не бажає</a:t>
            </a:r>
            <a:r>
              <a:rPr lang="uk-UA" sz="1700" dirty="0"/>
              <a:t>, але </a:t>
            </a:r>
            <a:r>
              <a:rPr lang="uk-UA" sz="1700" u="sng" dirty="0">
                <a:solidFill>
                  <a:srgbClr val="FFFF00"/>
                </a:solidFill>
              </a:rPr>
              <a:t>свідомо допускає</a:t>
            </a:r>
            <a:r>
              <a:rPr lang="uk-UA" sz="1700" u="sng" dirty="0"/>
              <a:t> </a:t>
            </a:r>
            <a:r>
              <a:rPr lang="uk-UA" sz="1700" dirty="0" smtClean="0"/>
              <a:t>їх.</a:t>
            </a:r>
            <a:endParaRPr lang="uk-UA" sz="1700" b="1" dirty="0"/>
          </a:p>
          <a:p>
            <a:pPr algn="ctr"/>
            <a:endParaRPr lang="uk-UA" sz="1600" b="1" dirty="0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3429909" y="2358560"/>
            <a:ext cx="682721" cy="738080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66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5316083" y="2358934"/>
            <a:ext cx="697022" cy="7230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66235" y="1862377"/>
            <a:ext cx="1728192" cy="555367"/>
          </a:xfrm>
          <a:prstGeom prst="roundRect">
            <a:avLst/>
          </a:prstGeom>
          <a:solidFill>
            <a:schemeClr val="accent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1400" b="1" dirty="0" err="1" smtClean="0"/>
              <a:t>факультативні</a:t>
            </a:r>
            <a:r>
              <a:rPr lang="uk-UA" sz="2400" b="1" dirty="0" err="1" smtClean="0"/>
              <a:t>мотив</a:t>
            </a:r>
            <a:endParaRPr lang="uk-UA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88224" y="1862377"/>
            <a:ext cx="1728192" cy="555367"/>
          </a:xfrm>
          <a:prstGeom prst="roundRect">
            <a:avLst/>
          </a:prstGeom>
          <a:solidFill>
            <a:schemeClr val="accent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1400" b="1" dirty="0"/>
              <a:t>факультативні </a:t>
            </a:r>
            <a:r>
              <a:rPr lang="uk-UA" sz="2400" b="1" dirty="0" smtClean="0">
                <a:solidFill>
                  <a:schemeClr val="tx1"/>
                </a:solidFill>
              </a:rPr>
              <a:t>мета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3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4" grpId="0" animBg="1"/>
      <p:bldP spid="10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5527"/>
            <a:ext cx="7696200" cy="9144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8303840" cy="6192688"/>
          </a:xfrm>
        </p:spPr>
        <p:txBody>
          <a:bodyPr/>
          <a:lstStyle/>
          <a:p>
            <a:pPr marL="0" indent="355600">
              <a:buNone/>
            </a:pPr>
            <a:r>
              <a:rPr lang="uk-UA" sz="2800" dirty="0" smtClean="0">
                <a:solidFill>
                  <a:srgbClr val="FFFF00"/>
                </a:solidFill>
              </a:rPr>
              <a:t> </a:t>
            </a:r>
            <a:r>
              <a:rPr lang="uk-UA" sz="2800" b="1" i="1" dirty="0">
                <a:solidFill>
                  <a:srgbClr val="FFFF00"/>
                </a:solidFill>
              </a:rPr>
              <a:t>О</a:t>
            </a:r>
            <a:r>
              <a:rPr lang="uk-UA" sz="2800" b="1" i="1" dirty="0" smtClean="0">
                <a:solidFill>
                  <a:srgbClr val="FFFF00"/>
                </a:solidFill>
              </a:rPr>
              <a:t>б’єктивна </a:t>
            </a:r>
            <a:r>
              <a:rPr lang="uk-UA" sz="2800" b="1" i="1" dirty="0">
                <a:solidFill>
                  <a:srgbClr val="FFFF00"/>
                </a:solidFill>
              </a:rPr>
              <a:t>сторона</a:t>
            </a:r>
            <a:r>
              <a:rPr lang="uk-UA" sz="2800" i="1" dirty="0">
                <a:solidFill>
                  <a:srgbClr val="FFFF00"/>
                </a:solidFill>
              </a:rPr>
              <a:t> </a:t>
            </a:r>
            <a:r>
              <a:rPr lang="uk-UA" sz="2800" dirty="0"/>
              <a:t>правопорушення – це зовнішня характеристика правопорушення, що </a:t>
            </a:r>
            <a:r>
              <a:rPr lang="uk-UA" sz="2800" dirty="0" smtClean="0"/>
              <a:t>включає:</a:t>
            </a:r>
          </a:p>
          <a:p>
            <a:pPr marL="725488" indent="268288">
              <a:buFontTx/>
              <a:buChar char="-"/>
              <a:tabLst>
                <a:tab pos="536575" algn="l"/>
              </a:tabLst>
            </a:pPr>
            <a:r>
              <a:rPr lang="uk-UA" sz="2400" b="1" i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протиправне </a:t>
            </a:r>
            <a:r>
              <a:rPr lang="uk-UA" sz="2400" b="1" i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діяння</a:t>
            </a:r>
            <a:r>
              <a:rPr lang="uk-UA" sz="24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uk-UA" sz="2400" dirty="0"/>
              <a:t>(дія або бездіяльність</a:t>
            </a:r>
            <a:r>
              <a:rPr lang="uk-UA" sz="2400" dirty="0" smtClean="0"/>
              <a:t>),</a:t>
            </a:r>
          </a:p>
          <a:p>
            <a:pPr marL="725488" indent="268288">
              <a:buFontTx/>
              <a:buChar char="-"/>
              <a:tabLst>
                <a:tab pos="536575" algn="l"/>
              </a:tabLst>
            </a:pPr>
            <a:r>
              <a:rPr lang="uk-UA" sz="2400" dirty="0" smtClean="0"/>
              <a:t>його </a:t>
            </a:r>
            <a:r>
              <a:rPr lang="uk-UA" sz="2400" b="1" i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шкідливі наслідки</a:t>
            </a:r>
            <a:r>
              <a:rPr lang="uk-UA" sz="2400" i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uk-UA" sz="2400" dirty="0"/>
              <a:t>(результат діяння, наприклад, смерть людини, шкода здоров’ю, матеріальна шкода) </a:t>
            </a:r>
            <a:endParaRPr lang="uk-UA" sz="2400" dirty="0" smtClean="0"/>
          </a:p>
          <a:p>
            <a:pPr marL="725488" indent="268288">
              <a:buFontTx/>
              <a:buChar char="-"/>
              <a:tabLst>
                <a:tab pos="536575" algn="l"/>
              </a:tabLst>
            </a:pPr>
            <a:r>
              <a:rPr lang="uk-UA" sz="2400" b="1" i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причинно-наслідковий </a:t>
            </a:r>
            <a:r>
              <a:rPr lang="uk-UA" sz="2400" b="1" i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зв’язок</a:t>
            </a:r>
            <a:r>
              <a:rPr lang="uk-UA" sz="2400" i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uk-UA" sz="2400" dirty="0"/>
              <a:t>між діянням та його шкідливим результатом</a:t>
            </a:r>
            <a:r>
              <a:rPr lang="uk-UA" sz="2400" dirty="0" smtClean="0"/>
              <a:t>.</a:t>
            </a:r>
          </a:p>
          <a:p>
            <a:pPr marL="725488" indent="268288">
              <a:buNone/>
              <a:tabLst>
                <a:tab pos="536575" algn="l"/>
              </a:tabLst>
            </a:pPr>
            <a:endParaRPr lang="uk-UA" sz="1050" b="1" dirty="0"/>
          </a:p>
          <a:p>
            <a:pPr marL="725488" indent="268288">
              <a:buNone/>
              <a:tabLst>
                <a:tab pos="536575" algn="l"/>
              </a:tabLst>
            </a:pPr>
            <a:endParaRPr lang="uk-UA" sz="2400" dirty="0" smtClean="0"/>
          </a:p>
          <a:p>
            <a:pPr marL="725488" indent="268288">
              <a:buNone/>
              <a:tabLst>
                <a:tab pos="536575" algn="l"/>
              </a:tabLst>
            </a:pPr>
            <a:r>
              <a:rPr lang="uk-UA" sz="2400" dirty="0" smtClean="0">
                <a:solidFill>
                  <a:srgbClr val="FFFF00"/>
                </a:solidFill>
              </a:rPr>
              <a:t>Факультативні </a:t>
            </a:r>
            <a:r>
              <a:rPr lang="uk-UA" sz="2400" dirty="0">
                <a:solidFill>
                  <a:srgbClr val="FFFF00"/>
                </a:solidFill>
              </a:rPr>
              <a:t>елементи </a:t>
            </a:r>
            <a:r>
              <a:rPr lang="uk-UA" sz="2400" dirty="0" smtClean="0"/>
              <a:t>– </a:t>
            </a:r>
            <a:r>
              <a:rPr lang="uk-UA" sz="2400" i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м</a:t>
            </a:r>
            <a:r>
              <a:rPr lang="uk-UA" sz="2400" b="1" i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і</a:t>
            </a:r>
            <a:r>
              <a:rPr lang="uk-UA" sz="2400" b="1" i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сце</a:t>
            </a:r>
            <a:r>
              <a:rPr lang="uk-UA" sz="2400" b="1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, час, спосіб, обстановка вчинення </a:t>
            </a:r>
            <a:r>
              <a:rPr lang="uk-UA" sz="2400" b="1" i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правопорушення.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37095" y="6581001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1200" dirty="0">
                <a:hlinkClick r:id="rId2" action="ppaction://hlinksldjump"/>
              </a:rPr>
              <a:t>Повернутися</a:t>
            </a:r>
            <a:r>
              <a:rPr lang="uk-UA" sz="1200" dirty="0"/>
              <a:t> до змісту</a:t>
            </a:r>
          </a:p>
        </p:txBody>
      </p:sp>
    </p:spTree>
    <p:extLst>
      <p:ext uri="{BB962C8B-B14F-4D97-AF65-F5344CB8AC3E}">
        <p14:creationId xmlns:p14="http://schemas.microsoft.com/office/powerpoint/2010/main" val="29718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8058176" cy="2137440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tx1"/>
                </a:solidFill>
              </a:rPr>
              <a:t/>
            </a:r>
            <a:br>
              <a:rPr lang="uk-UA" sz="3200" b="1" dirty="0" smtClean="0">
                <a:solidFill>
                  <a:schemeClr val="tx1"/>
                </a:solidFill>
              </a:rPr>
            </a:br>
            <a:r>
              <a:rPr lang="uk-UA" sz="3200" b="1" dirty="0" smtClean="0">
                <a:solidFill>
                  <a:schemeClr val="tx1"/>
                </a:solidFill>
              </a:rPr>
              <a:t/>
            </a:r>
            <a:br>
              <a:rPr lang="uk-UA" sz="3200" b="1" dirty="0" smtClean="0">
                <a:solidFill>
                  <a:schemeClr val="tx1"/>
                </a:solidFill>
              </a:rPr>
            </a:br>
            <a:r>
              <a:rPr lang="uk-UA" sz="2600" b="1" dirty="0" smtClean="0">
                <a:solidFill>
                  <a:srgbClr val="FFFF00"/>
                </a:solidFill>
                <a:latin typeface="+mn-lt"/>
              </a:rPr>
              <a:t>Монархія </a:t>
            </a:r>
            <a:r>
              <a:rPr lang="uk-UA" sz="2600" dirty="0" smtClean="0">
                <a:solidFill>
                  <a:schemeClr val="tx1"/>
                </a:solidFill>
                <a:latin typeface="+mn-lt"/>
              </a:rPr>
              <a:t>– </a:t>
            </a:r>
            <a:r>
              <a:rPr lang="uk-UA" sz="2600" b="1" dirty="0" smtClean="0">
                <a:solidFill>
                  <a:schemeClr val="tx1"/>
                </a:solidFill>
                <a:latin typeface="+mn-lt"/>
              </a:rPr>
              <a:t>це така форма правління, коли главою держави є особа, яка одержує і передає свій пост і титул, як правило, у спадок і довічно. </a:t>
            </a:r>
            <a:r>
              <a:rPr lang="uk-UA" sz="3200" dirty="0" smtClean="0">
                <a:solidFill>
                  <a:schemeClr val="tx1"/>
                </a:solidFill>
              </a:rPr>
              <a:t/>
            </a:r>
            <a:br>
              <a:rPr lang="uk-UA" sz="3200" dirty="0" smtClean="0">
                <a:solidFill>
                  <a:schemeClr val="tx1"/>
                </a:solidFill>
              </a:rPr>
            </a:br>
            <a:r>
              <a:rPr lang="uk-UA" sz="3200" dirty="0" smtClean="0">
                <a:solidFill>
                  <a:schemeClr val="tx1"/>
                </a:solidFill>
              </a:rPr>
              <a:t>                      </a:t>
            </a:r>
            <a:r>
              <a:rPr lang="uk-UA" sz="2800" b="1" dirty="0" smtClean="0">
                <a:solidFill>
                  <a:srgbClr val="FFFF00"/>
                </a:solidFill>
                <a:latin typeface="+mn-lt"/>
              </a:rPr>
              <a:t>Види</a:t>
            </a:r>
            <a:r>
              <a:rPr lang="uk-UA" sz="2800" b="1" dirty="0">
                <a:solidFill>
                  <a:srgbClr val="FFFF00"/>
                </a:solidFill>
                <a:latin typeface="+mn-lt"/>
              </a:rPr>
              <a:t>:</a:t>
            </a:r>
            <a:r>
              <a:rPr lang="uk-UA" sz="3200" b="1" dirty="0"/>
              <a:t/>
            </a:r>
            <a:br>
              <a:rPr lang="uk-UA" sz="3200" b="1" dirty="0"/>
            </a:br>
            <a:r>
              <a:rPr lang="uk-UA" sz="3200" b="1" dirty="0" smtClean="0">
                <a:solidFill>
                  <a:schemeClr val="tx1"/>
                </a:solidFill>
              </a:rPr>
              <a:t/>
            </a:r>
            <a:br>
              <a:rPr lang="uk-UA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515865"/>
              </p:ext>
            </p:extLst>
          </p:nvPr>
        </p:nvGraphicFramePr>
        <p:xfrm>
          <a:off x="395536" y="2492896"/>
          <a:ext cx="8231832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76A137-AF92-4327-A75F-0ECD0C085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52C249-FAEC-4802-90D4-2CB8D0DDD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BDB77C-5B53-47C3-A3E4-DDF76A11F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6FF48C-D211-4B64-A73D-5E3428B06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4AE065-00A2-4C1A-9FEE-BF152618B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18D109-F666-4C9A-B0AD-43A57D6B7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75848" cy="1944216"/>
          </a:xfrm>
        </p:spPr>
        <p:txBody>
          <a:bodyPr/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Республіка</a:t>
            </a:r>
            <a:r>
              <a:rPr lang="uk-UA" sz="2400" b="1" dirty="0" smtClean="0">
                <a:solidFill>
                  <a:schemeClr val="tx1"/>
                </a:solidFill>
              </a:rPr>
              <a:t> – </a:t>
            </a:r>
            <a:r>
              <a:rPr lang="uk-UA" sz="2400" b="1" dirty="0" smtClean="0">
                <a:solidFill>
                  <a:schemeClr val="tx1"/>
                </a:solidFill>
                <a:latin typeface="+mn-lt"/>
              </a:rPr>
              <a:t>форма правління, за якої вищі державні органи обираються населенням або формуються загальнонаціональним представницьким органом влади.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132856"/>
            <a:ext cx="8201052" cy="4115544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В</a:t>
            </a:r>
            <a:r>
              <a:rPr lang="uk-UA" sz="2400" b="1" dirty="0" err="1" smtClean="0">
                <a:solidFill>
                  <a:srgbClr val="FFFF00"/>
                </a:solidFill>
              </a:rPr>
              <a:t>иди</a:t>
            </a:r>
            <a:r>
              <a:rPr lang="uk-UA" sz="2400" dirty="0" smtClean="0">
                <a:solidFill>
                  <a:srgbClr val="FFFF00"/>
                </a:solidFill>
              </a:rPr>
              <a:t>:</a:t>
            </a:r>
          </a:p>
          <a:p>
            <a:pPr algn="ctr">
              <a:buNone/>
            </a:pPr>
            <a:endParaRPr lang="uk-UA" dirty="0" smtClean="0">
              <a:solidFill>
                <a:srgbClr val="FFFF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61860229"/>
              </p:ext>
            </p:extLst>
          </p:nvPr>
        </p:nvGraphicFramePr>
        <p:xfrm>
          <a:off x="179512" y="2636912"/>
          <a:ext cx="88204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76A137-AF92-4327-A75F-0ECD0C085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52C249-FAEC-4802-90D4-2CB8D0DDD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BDB77C-5B53-47C3-A3E4-DDF76A11F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6FF48C-D211-4B64-A73D-5E3428B06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4AE065-00A2-4C1A-9FEE-BF152618B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8D109-F666-4C9A-B0AD-43A57D6B7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420058"/>
              </p:ext>
            </p:extLst>
          </p:nvPr>
        </p:nvGraphicFramePr>
        <p:xfrm>
          <a:off x="251520" y="0"/>
          <a:ext cx="8712968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2208" y="692696"/>
            <a:ext cx="7871792" cy="1517104"/>
          </a:xfrm>
        </p:spPr>
        <p:txBody>
          <a:bodyPr/>
          <a:lstStyle/>
          <a:p>
            <a:r>
              <a:rPr lang="uk-UA" sz="2800" b="1" dirty="0">
                <a:solidFill>
                  <a:srgbClr val="FFFF00"/>
                </a:solidFill>
                <a:latin typeface="+mn-lt"/>
              </a:rPr>
              <a:t> Унітарна </a:t>
            </a:r>
            <a:r>
              <a:rPr lang="uk-UA" sz="2800" dirty="0">
                <a:latin typeface="+mn-lt"/>
              </a:rPr>
              <a:t>– </a:t>
            </a:r>
            <a:r>
              <a:rPr lang="uk-UA" sz="2800" dirty="0">
                <a:solidFill>
                  <a:schemeClr val="tx1"/>
                </a:solidFill>
                <a:latin typeface="+mn-lt"/>
              </a:rPr>
              <a:t>це єдина держава, що складається з адміністративно–територіальних одиниць (областей, провінцій, губерній).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564904"/>
            <a:ext cx="7408168" cy="3674368"/>
          </a:xfrm>
        </p:spPr>
        <p:txBody>
          <a:bodyPr/>
          <a:lstStyle/>
          <a:p>
            <a:pPr algn="ctr">
              <a:buNone/>
            </a:pPr>
            <a:r>
              <a:rPr lang="uk-UA" sz="2800" b="1" i="1" dirty="0" smtClean="0">
                <a:solidFill>
                  <a:srgbClr val="FFFF00"/>
                </a:solidFill>
              </a:rPr>
              <a:t>Ознаки </a:t>
            </a:r>
            <a:r>
              <a:rPr lang="uk-UA" sz="2800" dirty="0" smtClean="0"/>
              <a:t>:</a:t>
            </a:r>
            <a:endParaRPr lang="ru-RU" sz="2800" dirty="0" smtClean="0"/>
          </a:p>
          <a:p>
            <a:pPr marL="0" indent="361950">
              <a:buNone/>
            </a:pPr>
            <a:r>
              <a:rPr lang="uk-UA" sz="2800" dirty="0"/>
              <a:t>-</a:t>
            </a:r>
            <a:r>
              <a:rPr lang="uk-UA" sz="2800" dirty="0" smtClean="0"/>
              <a:t> наявність єдиного центру та єдиної системи органів влади і управління;</a:t>
            </a:r>
            <a:endParaRPr lang="ru-RU" sz="2800" dirty="0" smtClean="0"/>
          </a:p>
          <a:p>
            <a:pPr marL="0" indent="361950">
              <a:buNone/>
            </a:pPr>
            <a:r>
              <a:rPr lang="uk-UA" sz="2800" dirty="0"/>
              <a:t>-</a:t>
            </a:r>
            <a:r>
              <a:rPr lang="uk-UA" sz="2800" dirty="0" smtClean="0"/>
              <a:t> наявність єдиної системи права;</a:t>
            </a:r>
          </a:p>
          <a:p>
            <a:pPr marL="0" indent="361950">
              <a:buNone/>
            </a:pPr>
            <a:r>
              <a:rPr lang="uk-UA" sz="2800" dirty="0" smtClean="0"/>
              <a:t>- єдине громадянство.</a:t>
            </a:r>
          </a:p>
          <a:p>
            <a:pPr>
              <a:buNone/>
            </a:pPr>
            <a:r>
              <a:rPr lang="uk-UA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uk-UA" sz="1600" b="1" i="1" dirty="0" smtClean="0"/>
          </a:p>
          <a:p>
            <a:pPr algn="r">
              <a:buNone/>
            </a:pPr>
            <a:r>
              <a:rPr lang="uk-UA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871792" cy="1517104"/>
          </a:xfrm>
        </p:spPr>
        <p:txBody>
          <a:bodyPr/>
          <a:lstStyle/>
          <a:p>
            <a:r>
              <a:rPr lang="uk-UA" sz="2800" b="1" dirty="0">
                <a:solidFill>
                  <a:srgbClr val="FFFF00"/>
                </a:solidFill>
                <a:latin typeface="+mn-lt"/>
              </a:rPr>
              <a:t>Федерація</a:t>
            </a:r>
            <a:r>
              <a:rPr lang="uk-UA" sz="2800" b="1" dirty="0">
                <a:latin typeface="+mn-lt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+mn-lt"/>
              </a:rPr>
              <a:t>– союзна держава, що складається з держав-членів або державо-подібних утворень (суб’єктів федерації).</a:t>
            </a:r>
            <a:r>
              <a:rPr lang="uk-UA" sz="2800" dirty="0"/>
              <a:t/>
            </a:r>
            <a:br>
              <a:rPr lang="uk-UA" sz="28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276872"/>
            <a:ext cx="7632848" cy="3971528"/>
          </a:xfrm>
        </p:spPr>
        <p:txBody>
          <a:bodyPr/>
          <a:lstStyle/>
          <a:p>
            <a:pPr algn="ctr">
              <a:buNone/>
            </a:pPr>
            <a:r>
              <a:rPr lang="uk-UA" sz="2600" b="1" i="1" dirty="0" smtClean="0">
                <a:solidFill>
                  <a:srgbClr val="FFFF00"/>
                </a:solidFill>
              </a:rPr>
              <a:t>Ознаки:</a:t>
            </a:r>
            <a:endParaRPr lang="ru-RU" sz="2600" dirty="0" smtClean="0">
              <a:solidFill>
                <a:srgbClr val="FFFF00"/>
              </a:solidFill>
            </a:endParaRPr>
          </a:p>
          <a:p>
            <a:pPr marL="0" indent="382588">
              <a:buNone/>
            </a:pPr>
            <a:r>
              <a:rPr lang="uk-UA" sz="2600" dirty="0" smtClean="0"/>
              <a:t>- наявність </a:t>
            </a:r>
            <a:r>
              <a:rPr lang="uk-UA" sz="2600" u="sng" dirty="0" smtClean="0"/>
              <a:t>декількох правових систем</a:t>
            </a:r>
            <a:r>
              <a:rPr lang="uk-UA" sz="2600" dirty="0" smtClean="0"/>
              <a:t>, з яких одна має верховенство щодо права суб’єкта федерації;</a:t>
            </a:r>
            <a:endParaRPr lang="ru-RU" sz="2600" dirty="0" smtClean="0"/>
          </a:p>
          <a:p>
            <a:pPr marL="0" indent="382588">
              <a:buNone/>
            </a:pPr>
            <a:r>
              <a:rPr lang="uk-UA" sz="2600" dirty="0" smtClean="0"/>
              <a:t>- наявність </a:t>
            </a:r>
            <a:r>
              <a:rPr lang="uk-UA" sz="2600" u="sng" dirty="0" smtClean="0"/>
              <a:t>двох рівнів державної влади</a:t>
            </a:r>
            <a:r>
              <a:rPr lang="uk-UA" sz="2600" dirty="0" smtClean="0"/>
              <a:t>: </a:t>
            </a:r>
            <a:r>
              <a:rPr lang="uk-UA" sz="2600" dirty="0"/>
              <a:t>ф</a:t>
            </a:r>
            <a:r>
              <a:rPr lang="uk-UA" sz="2600" dirty="0" smtClean="0"/>
              <a:t>едеральна влада (держави в цілому) має всю повноту зовнішнього суверенітету та значну частину внутрішнього суверенітету; суб’єкти федерації мають обмежений внутрішній суверенітет.</a:t>
            </a:r>
          </a:p>
          <a:p>
            <a:pPr>
              <a:buNone/>
            </a:pPr>
            <a:r>
              <a:rPr lang="uk-UA" sz="2800" dirty="0" smtClean="0"/>
              <a:t> </a:t>
            </a:r>
            <a:endParaRPr lang="uk-UA" sz="1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343928" cy="7858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42984"/>
            <a:ext cx="7632848" cy="5105416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    </a:t>
            </a:r>
            <a:r>
              <a:rPr lang="uk-UA" sz="3000" b="1" dirty="0" smtClean="0">
                <a:solidFill>
                  <a:srgbClr val="FFFF00"/>
                </a:solidFill>
              </a:rPr>
              <a:t>Конфедерація </a:t>
            </a:r>
            <a:r>
              <a:rPr lang="uk-UA" sz="3000" dirty="0" smtClean="0"/>
              <a:t>– тимчасовий союз держав, створений для досягнення конкретної мети (наприклад, завоювання незалежності).</a:t>
            </a:r>
            <a:endParaRPr lang="uk-UA" sz="30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971798"/>
              </p:ext>
            </p:extLst>
          </p:nvPr>
        </p:nvGraphicFramePr>
        <p:xfrm>
          <a:off x="0" y="0"/>
          <a:ext cx="9144000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415366" cy="1000132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Д</a:t>
            </a:r>
            <a:r>
              <a:rPr lang="uk-UA" sz="3600" b="1" dirty="0" smtClean="0">
                <a:solidFill>
                  <a:srgbClr val="FFFF00"/>
                </a:solidFill>
              </a:rPr>
              <a:t>емократичний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sz="3600" dirty="0" smtClean="0">
                <a:solidFill>
                  <a:srgbClr val="FFFF00"/>
                </a:solidFill>
              </a:rPr>
              <a:t>режим: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571612"/>
            <a:ext cx="8015808" cy="4676788"/>
          </a:xfrm>
        </p:spPr>
        <p:txBody>
          <a:bodyPr/>
          <a:lstStyle/>
          <a:p>
            <a:r>
              <a:rPr lang="uk-UA" dirty="0" smtClean="0"/>
              <a:t>реальність політичних прав і свобод громадян; </a:t>
            </a:r>
          </a:p>
          <a:p>
            <a:r>
              <a:rPr lang="uk-UA" dirty="0" smtClean="0"/>
              <a:t>політичний та ідеологічний плюралізм; </a:t>
            </a:r>
          </a:p>
          <a:p>
            <a:r>
              <a:rPr lang="uk-UA" dirty="0" smtClean="0"/>
              <a:t>формування органів влади шляхом вільних загальних виборів; </a:t>
            </a:r>
          </a:p>
          <a:p>
            <a:r>
              <a:rPr lang="uk-UA" dirty="0" smtClean="0"/>
              <a:t>розподіл влади;</a:t>
            </a:r>
          </a:p>
          <a:p>
            <a:r>
              <a:rPr lang="uk-UA" dirty="0" smtClean="0"/>
              <a:t> діяльність  влади й опозиції в конституційних рамках.</a:t>
            </a:r>
            <a:endParaRPr lang="uk-UA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7884368" cy="720080"/>
          </a:xfrm>
        </p:spPr>
        <p:txBody>
          <a:bodyPr/>
          <a:lstStyle/>
          <a:p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 smtClean="0">
                <a:solidFill>
                  <a:srgbClr val="FFFF00"/>
                </a:solidFill>
              </a:rPr>
              <a:t>вторитарний режим:</a:t>
            </a:r>
            <a:r>
              <a:rPr lang="uk-UA" sz="3600" b="1" i="1" dirty="0" smtClean="0">
                <a:solidFill>
                  <a:srgbClr val="FFFF00"/>
                </a:solidFill>
              </a:rPr>
              <a:t> </a:t>
            </a:r>
            <a:r>
              <a:rPr lang="uk-UA" b="1" i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/>
            </a:r>
            <a:br>
              <a:rPr lang="uk-UA" b="1" i="1" dirty="0">
                <a:solidFill>
                  <a:schemeClr val="bg2">
                    <a:lumMod val="25000"/>
                    <a:lumOff val="75000"/>
                  </a:schemeClr>
                </a:solidFill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9709" y="1268760"/>
            <a:ext cx="7696200" cy="4979640"/>
          </a:xfrm>
        </p:spPr>
        <p:txBody>
          <a:bodyPr/>
          <a:lstStyle/>
          <a:p>
            <a:r>
              <a:rPr lang="uk-UA" dirty="0" smtClean="0"/>
              <a:t>обмеження політичних прав і свобод; </a:t>
            </a:r>
          </a:p>
          <a:p>
            <a:r>
              <a:rPr lang="uk-UA" dirty="0" smtClean="0"/>
              <a:t>обмежений політичний та ідеологічний плюралізм (наприклад, дозволяється існування тільки двох партій); </a:t>
            </a:r>
          </a:p>
          <a:p>
            <a:r>
              <a:rPr lang="uk-UA" dirty="0" smtClean="0"/>
              <a:t>фактична, а деколи і формальна відсутність розподілу влади;</a:t>
            </a:r>
          </a:p>
          <a:p>
            <a:r>
              <a:rPr lang="uk-UA" dirty="0" smtClean="0"/>
              <a:t> недемократичний характер виборів (відсутність реальної можливості вибору). </a:t>
            </a:r>
          </a:p>
          <a:p>
            <a:pPr>
              <a:buNone/>
            </a:pPr>
            <a:endParaRPr lang="uk-UA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57166"/>
            <a:ext cx="7776864" cy="785818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action="ppaction://hlinksldjump"/>
              </a:rPr>
              <a:t>Держава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hlinkClick r:id="rId2" action="ppaction://hlinksldjump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8064896" cy="5097178"/>
          </a:xfrm>
          <a:ln>
            <a:solidFill>
              <a:srgbClr val="FF0000"/>
            </a:solidFill>
          </a:ln>
        </p:spPr>
        <p:txBody>
          <a:bodyPr/>
          <a:lstStyle/>
          <a:p>
            <a:pPr marL="514350" lvl="0" indent="-514350">
              <a:buAutoNum type="arabicPeriod"/>
            </a:pPr>
            <a:r>
              <a:rPr lang="uk-UA" sz="2800" dirty="0" smtClean="0">
                <a:solidFill>
                  <a:srgbClr val="FFFF00"/>
                </a:solidFill>
              </a:rPr>
              <a:t>Держава</a:t>
            </a:r>
            <a:r>
              <a:rPr lang="uk-UA" sz="2800" dirty="0" smtClean="0">
                <a:solidFill>
                  <a:srgbClr val="FFFF00"/>
                </a:solidFill>
              </a:rPr>
              <a:t>: поняття та ознаки</a:t>
            </a:r>
            <a:r>
              <a:rPr lang="uk-UA" sz="2800" dirty="0" smtClean="0">
                <a:solidFill>
                  <a:srgbClr val="FFFF00"/>
                </a:solidFill>
              </a:rPr>
              <a:t>.</a:t>
            </a:r>
          </a:p>
          <a:p>
            <a:pPr marL="514350" lvl="0" indent="-514350">
              <a:buAutoNum type="arabicPeriod"/>
            </a:pPr>
            <a:r>
              <a:rPr lang="ru-RU" sz="2800" dirty="0" err="1" smtClean="0">
                <a:solidFill>
                  <a:srgbClr val="FFFF00"/>
                </a:solidFill>
              </a:rPr>
              <a:t>Основні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теорії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походження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держави</a:t>
            </a:r>
            <a:r>
              <a:rPr lang="ru-RU" sz="2800" dirty="0">
                <a:solidFill>
                  <a:srgbClr val="FFFF00"/>
                </a:solidFill>
              </a:rPr>
              <a:t>. 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uk-UA" sz="2800" dirty="0">
                <a:solidFill>
                  <a:srgbClr val="FFFF00"/>
                </a:solidFill>
              </a:rPr>
              <a:t>3</a:t>
            </a:r>
            <a:r>
              <a:rPr lang="uk-UA" sz="2800" dirty="0" smtClean="0">
                <a:solidFill>
                  <a:srgbClr val="FFFF00"/>
                </a:solidFill>
              </a:rPr>
              <a:t>. </a:t>
            </a:r>
            <a:r>
              <a:rPr lang="uk-UA" sz="2800" dirty="0" smtClean="0">
                <a:solidFill>
                  <a:srgbClr val="FFFF00"/>
                </a:solidFill>
              </a:rPr>
              <a:t>Форма держави</a:t>
            </a:r>
            <a:r>
              <a:rPr lang="uk-UA" sz="2800" dirty="0" smtClean="0">
                <a:solidFill>
                  <a:srgbClr val="FFFF00"/>
                </a:solidFill>
              </a:rPr>
              <a:t>.</a:t>
            </a:r>
            <a:endParaRPr lang="ru-RU" sz="2800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4.</a:t>
            </a:r>
            <a:r>
              <a:rPr lang="uk-UA" sz="2800" dirty="0" smtClean="0">
                <a:solidFill>
                  <a:srgbClr val="FFFF00"/>
                </a:solidFill>
              </a:rPr>
              <a:t> </a:t>
            </a:r>
            <a:r>
              <a:rPr lang="uk-UA" sz="2800" dirty="0" smtClean="0">
                <a:solidFill>
                  <a:srgbClr val="FFFF00"/>
                </a:solidFill>
              </a:rPr>
              <a:t>Державна </a:t>
            </a:r>
            <a:r>
              <a:rPr lang="uk-UA" sz="2800" dirty="0" smtClean="0">
                <a:solidFill>
                  <a:srgbClr val="FFFF00"/>
                </a:solidFill>
              </a:rPr>
              <a:t>влада та функції держави. 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uk-UA" sz="2800" dirty="0" smtClean="0">
                <a:solidFill>
                  <a:srgbClr val="FFFF00"/>
                </a:solidFill>
              </a:rPr>
              <a:t>5.</a:t>
            </a:r>
            <a:r>
              <a:rPr lang="uk-UA" sz="2800" dirty="0" smtClean="0">
                <a:solidFill>
                  <a:srgbClr val="FFFF00"/>
                </a:solidFill>
              </a:rPr>
              <a:t> </a:t>
            </a:r>
            <a:r>
              <a:rPr lang="uk-UA" sz="2800" dirty="0" smtClean="0">
                <a:solidFill>
                  <a:srgbClr val="FFFF00"/>
                </a:solidFill>
              </a:rPr>
              <a:t>Механізм держави.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91872" cy="648072"/>
          </a:xfrm>
        </p:spPr>
        <p:txBody>
          <a:bodyPr/>
          <a:lstStyle/>
          <a:p>
            <a:pPr algn="ctr"/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sz="3600" b="1" dirty="0">
                <a:solidFill>
                  <a:srgbClr val="FFFF00"/>
                </a:solidFill>
              </a:rPr>
              <a:t>Т</a:t>
            </a:r>
            <a:r>
              <a:rPr lang="uk-UA" sz="3600" b="1" dirty="0" smtClean="0">
                <a:solidFill>
                  <a:srgbClr val="FFFF00"/>
                </a:solidFill>
              </a:rPr>
              <a:t>оталітарний </a:t>
            </a:r>
            <a:r>
              <a:rPr lang="uk-UA" sz="3600" dirty="0">
                <a:solidFill>
                  <a:srgbClr val="FFFF00"/>
                </a:solidFill>
              </a:rPr>
              <a:t>режим </a:t>
            </a:r>
            <a:r>
              <a:rPr lang="uk-UA" sz="3600" dirty="0" smtClean="0">
                <a:solidFill>
                  <a:srgbClr val="FFFF00"/>
                </a:solidFill>
              </a:rPr>
              <a:t>:</a:t>
            </a:r>
            <a:r>
              <a:rPr lang="uk-UA" sz="3600" dirty="0">
                <a:solidFill>
                  <a:srgbClr val="FFFF00"/>
                </a:solidFill>
              </a:rPr>
              <a:t/>
            </a:r>
            <a:br>
              <a:rPr lang="uk-UA" sz="3600" dirty="0">
                <a:solidFill>
                  <a:srgbClr val="FFFF00"/>
                </a:solidFill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268760"/>
            <a:ext cx="8087816" cy="4979640"/>
          </a:xfrm>
        </p:spPr>
        <p:txBody>
          <a:bodyPr/>
          <a:lstStyle/>
          <a:p>
            <a:r>
              <a:rPr lang="uk-UA" sz="2600" dirty="0" smtClean="0"/>
              <a:t>відмова від ідеї прав людини і громадянина; </a:t>
            </a:r>
          </a:p>
          <a:p>
            <a:r>
              <a:rPr lang="uk-UA" sz="2600" dirty="0" smtClean="0"/>
              <a:t>однопартійна політична система і заборона опозиції; </a:t>
            </a:r>
          </a:p>
          <a:p>
            <a:r>
              <a:rPr lang="uk-UA" sz="2600" dirty="0" smtClean="0"/>
              <a:t>наявність загальнообов’язкової державної ідеології; </a:t>
            </a:r>
          </a:p>
          <a:p>
            <a:pPr algn="just"/>
            <a:r>
              <a:rPr lang="uk-UA" sz="2600" dirty="0" smtClean="0"/>
              <a:t>формальність і декоративний характер виборів;</a:t>
            </a:r>
          </a:p>
          <a:p>
            <a:pPr algn="just"/>
            <a:r>
              <a:rPr lang="uk-UA" sz="2600" dirty="0" smtClean="0"/>
              <a:t>відмова від розподілу влади; </a:t>
            </a:r>
          </a:p>
          <a:p>
            <a:pPr algn="just"/>
            <a:r>
              <a:rPr lang="uk-UA" sz="2600" dirty="0" err="1" smtClean="0"/>
              <a:t>Вождизм</a:t>
            </a:r>
            <a:r>
              <a:rPr lang="uk-UA" sz="2600" dirty="0" smtClean="0"/>
              <a:t> – лідер підноситься як наймудріший, найсправедливіший, невпинно думаючий про благо народу.  </a:t>
            </a:r>
          </a:p>
          <a:p>
            <a:pPr algn="r">
              <a:buNone/>
            </a:pPr>
            <a:endParaRPr lang="uk-UA" sz="1600" dirty="0" smtClean="0">
              <a:hlinkClick r:id="rId2" action="ppaction://hlinksldjump"/>
            </a:endParaRPr>
          </a:p>
          <a:p>
            <a:pPr algn="r">
              <a:buNone/>
            </a:pPr>
            <a:endParaRPr lang="uk-UA" sz="1600" dirty="0">
              <a:hlinkClick r:id="rId2" action="ppaction://hlinksldjump"/>
            </a:endParaRPr>
          </a:p>
          <a:p>
            <a:pPr algn="r">
              <a:buNone/>
            </a:pPr>
            <a:endParaRPr lang="uk-UA" sz="1600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uk-UA" sz="1200" dirty="0" smtClean="0">
                <a:hlinkClick r:id="rId2" action="ppaction://hlinksldjump"/>
              </a:rPr>
              <a:t>Повернутися до змісту</a:t>
            </a:r>
            <a:r>
              <a:rPr lang="uk-UA" sz="1200" dirty="0" smtClean="0"/>
              <a:t>      </a:t>
            </a:r>
          </a:p>
          <a:p>
            <a:pPr algn="just"/>
            <a:endParaRPr lang="uk-UA" sz="27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632848" cy="936104"/>
          </a:xfrm>
        </p:spPr>
        <p:txBody>
          <a:bodyPr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200" b="1" dirty="0">
                <a:solidFill>
                  <a:srgbClr val="FF0000"/>
                </a:solidFill>
              </a:rPr>
              <a:t>4</a:t>
            </a:r>
            <a:r>
              <a:rPr lang="uk-UA" sz="3200" b="1" dirty="0" smtClean="0">
                <a:solidFill>
                  <a:srgbClr val="FF0000"/>
                </a:solidFill>
              </a:rPr>
              <a:t>. </a:t>
            </a:r>
            <a:r>
              <a:rPr lang="uk-UA" sz="3200" b="1" dirty="0">
                <a:solidFill>
                  <a:srgbClr val="FF0000"/>
                </a:solidFill>
              </a:rPr>
              <a:t>Державна влада </a:t>
            </a:r>
            <a:br>
              <a:rPr lang="uk-UA" sz="3200" b="1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80728"/>
            <a:ext cx="7552184" cy="4970512"/>
          </a:xfrm>
        </p:spPr>
        <p:txBody>
          <a:bodyPr/>
          <a:lstStyle/>
          <a:p>
            <a:pPr marL="898525" indent="268288">
              <a:buNone/>
            </a:pPr>
            <a:r>
              <a:rPr lang="uk-UA" sz="2200" dirty="0" smtClean="0"/>
              <a:t>– це публічно-політичні відносини між державним апаратом і підвладними йому індивідами (їх об’єднаннями, соціальними спільнотами).</a:t>
            </a:r>
          </a:p>
          <a:p>
            <a:pPr marL="898525" indent="268288">
              <a:buNone/>
            </a:pPr>
            <a:r>
              <a:rPr lang="uk-UA" sz="2400" dirty="0" smtClean="0"/>
              <a:t> </a:t>
            </a:r>
            <a:endParaRPr lang="ru-RU" sz="2400" dirty="0" smtClean="0"/>
          </a:p>
        </p:txBody>
      </p:sp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692183"/>
              </p:ext>
            </p:extLst>
          </p:nvPr>
        </p:nvGraphicFramePr>
        <p:xfrm>
          <a:off x="323528" y="2636912"/>
          <a:ext cx="864096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714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314184" cy="576064"/>
          </a:xfrm>
        </p:spPr>
        <p:txBody>
          <a:bodyPr/>
          <a:lstStyle/>
          <a:p>
            <a:r>
              <a:rPr lang="uk-UA" sz="2800" dirty="0" smtClean="0"/>
              <a:t>  </a:t>
            </a:r>
            <a:endParaRPr lang="uk-UA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340768"/>
            <a:ext cx="6976120" cy="4034408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>
                <a:solidFill>
                  <a:srgbClr val="FFFF00"/>
                </a:solidFill>
              </a:rPr>
              <a:t>Переконання </a:t>
            </a:r>
            <a:r>
              <a:rPr lang="uk-UA" sz="2400" b="1" i="1" dirty="0" smtClean="0">
                <a:solidFill>
                  <a:srgbClr val="FFFF00"/>
                </a:solidFill>
              </a:rPr>
              <a:t> </a:t>
            </a:r>
            <a:r>
              <a:rPr lang="uk-UA" sz="2400" b="1" dirty="0" smtClean="0"/>
              <a:t>-</a:t>
            </a:r>
            <a:r>
              <a:rPr lang="uk-UA" sz="2400" b="1" i="1" dirty="0" smtClean="0">
                <a:solidFill>
                  <a:srgbClr val="FFFF00"/>
                </a:solidFill>
              </a:rPr>
              <a:t> </a:t>
            </a:r>
            <a:r>
              <a:rPr lang="uk-UA" sz="2400" dirty="0" smtClean="0"/>
              <a:t>це </a:t>
            </a:r>
            <a:r>
              <a:rPr lang="uk-UA" sz="2400" dirty="0"/>
              <a:t>метод активного впливу на волю та свідомість людини ідейно-етичними засобами для формування у неї поглядів та уявлень, заснованих на глибокому розумінні сутності державної влади, її цілей та функцій</a:t>
            </a:r>
            <a:r>
              <a:rPr lang="uk-UA" sz="2400" dirty="0" smtClean="0"/>
              <a:t>.</a:t>
            </a:r>
          </a:p>
          <a:p>
            <a:pPr marL="0" indent="0" algn="ctr">
              <a:buNone/>
            </a:pPr>
            <a:endParaRPr lang="uk-UA" sz="2800" b="1" i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FFFF00"/>
                </a:solidFill>
              </a:rPr>
              <a:t>Види:</a:t>
            </a:r>
          </a:p>
          <a:p>
            <a:r>
              <a:rPr lang="uk-UA" sz="2400" b="1" i="1" dirty="0" smtClean="0"/>
              <a:t>Заохочення </a:t>
            </a:r>
            <a:endParaRPr lang="uk-UA" sz="2400" dirty="0"/>
          </a:p>
          <a:p>
            <a:r>
              <a:rPr lang="uk-UA" sz="2400" b="1" i="1" dirty="0"/>
              <a:t>Рекомендація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0566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340768"/>
            <a:ext cx="7583760" cy="4907632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>
                <a:solidFill>
                  <a:srgbClr val="FFFF00"/>
                </a:solidFill>
              </a:rPr>
              <a:t>Державний примус  </a:t>
            </a:r>
            <a:r>
              <a:rPr lang="uk-UA" sz="2800" dirty="0">
                <a:solidFill>
                  <a:srgbClr val="FFFF00"/>
                </a:solidFill>
              </a:rPr>
              <a:t>- </a:t>
            </a:r>
            <a:r>
              <a:rPr lang="uk-UA" sz="2400" dirty="0" smtClean="0"/>
              <a:t>психологічний</a:t>
            </a:r>
            <a:r>
              <a:rPr lang="uk-UA" sz="2400" dirty="0"/>
              <a:t>, матеріальний або фізичний </a:t>
            </a:r>
            <a:r>
              <a:rPr lang="uk-UA" sz="2400" dirty="0" smtClean="0"/>
              <a:t>вплив </a:t>
            </a:r>
            <a:r>
              <a:rPr lang="uk-UA" sz="2400" dirty="0"/>
              <a:t>повноважних органів і посадовців держави на особу з метою примусити її діяти на користь держави</a:t>
            </a:r>
            <a:r>
              <a:rPr lang="uk-UA" sz="2400" dirty="0" smtClean="0"/>
              <a:t>.</a:t>
            </a:r>
          </a:p>
          <a:p>
            <a:endParaRPr lang="uk-UA" sz="2800" dirty="0" smtClean="0"/>
          </a:p>
          <a:p>
            <a:pPr marL="0" indent="0">
              <a:buNone/>
            </a:pPr>
            <a:endParaRPr lang="uk-UA" sz="2800" dirty="0" smtClean="0"/>
          </a:p>
          <a:p>
            <a:pPr marL="0" indent="0">
              <a:buNone/>
            </a:pPr>
            <a:endParaRPr lang="uk-UA" sz="2800" dirty="0" smtClean="0"/>
          </a:p>
          <a:p>
            <a:pPr>
              <a:buNone/>
            </a:pPr>
            <a:endParaRPr lang="uk-UA" sz="2800" dirty="0" smtClean="0"/>
          </a:p>
          <a:p>
            <a:pPr>
              <a:buNone/>
            </a:pPr>
            <a:endParaRPr lang="uk-UA" sz="2800" dirty="0" smtClean="0"/>
          </a:p>
          <a:p>
            <a:pPr algn="r">
              <a:buNone/>
            </a:pPr>
            <a:endParaRPr lang="uk-UA" sz="2000" dirty="0" smtClean="0"/>
          </a:p>
          <a:p>
            <a:pPr algn="r">
              <a:buNone/>
            </a:pPr>
            <a:endParaRPr lang="uk-UA" sz="2000" dirty="0" smtClean="0"/>
          </a:p>
          <a:p>
            <a:pPr algn="r">
              <a:buNone/>
            </a:pPr>
            <a:endParaRPr lang="uk-UA" sz="1600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uk-UA" sz="1200" dirty="0" smtClean="0">
                <a:hlinkClick r:id="rId2" action="ppaction://hlinksldjump"/>
              </a:rPr>
              <a:t>Повернутися</a:t>
            </a:r>
            <a:r>
              <a:rPr lang="uk-UA" sz="1200" dirty="0" smtClean="0"/>
              <a:t> до змісту</a:t>
            </a:r>
          </a:p>
          <a:p>
            <a:endParaRPr lang="uk-UA" sz="1600" dirty="0" smtClean="0"/>
          </a:p>
          <a:p>
            <a:pPr marL="0" indent="0">
              <a:buNone/>
            </a:pPr>
            <a:endParaRPr lang="uk-UA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 держави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32448" cy="504056"/>
          </a:xfrm>
        </p:spPr>
        <p:txBody>
          <a:bodyPr/>
          <a:lstStyle/>
          <a:p>
            <a:pPr algn="ctr"/>
            <a:r>
              <a:rPr lang="uk-UA" sz="2500" dirty="0" smtClean="0">
                <a:solidFill>
                  <a:srgbClr val="FFFF00"/>
                </a:solidFill>
              </a:rPr>
              <a:t>Внутрішні</a:t>
            </a:r>
            <a:endParaRPr lang="uk-UA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83568" y="2138199"/>
            <a:ext cx="3826768" cy="4350469"/>
          </a:xfrm>
          <a:ln w="38100">
            <a:noFill/>
          </a:ln>
        </p:spPr>
        <p:txBody>
          <a:bodyPr/>
          <a:lstStyle/>
          <a:p>
            <a:pPr>
              <a:buNone/>
            </a:pPr>
            <a:endParaRPr lang="ru-RU" sz="2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37318" y="1412776"/>
            <a:ext cx="3970784" cy="504056"/>
          </a:xfrm>
        </p:spPr>
        <p:txBody>
          <a:bodyPr/>
          <a:lstStyle/>
          <a:p>
            <a:pPr algn="ctr"/>
            <a:r>
              <a:rPr lang="uk-UA" sz="2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Зовнішні</a:t>
            </a:r>
            <a:endParaRPr lang="uk-UA" sz="25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04048" y="2173359"/>
            <a:ext cx="3672408" cy="4350470"/>
          </a:xfrm>
          <a:ln w="28575">
            <a:noFill/>
          </a:ln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6488668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1200" dirty="0">
                <a:hlinkClick r:id="rId2" action="ppaction://hlinksldjump"/>
              </a:rPr>
              <a:t>Повернутися</a:t>
            </a:r>
            <a:r>
              <a:rPr lang="uk-UA" sz="1200" dirty="0"/>
              <a:t> до змісту</a:t>
            </a:r>
          </a:p>
        </p:txBody>
      </p:sp>
      <p:sp>
        <p:nvSpPr>
          <p:cNvPr id="9" name="Объект 4"/>
          <p:cNvSpPr txBox="1">
            <a:spLocks/>
          </p:cNvSpPr>
          <p:nvPr/>
        </p:nvSpPr>
        <p:spPr bwMode="auto">
          <a:xfrm>
            <a:off x="323528" y="2084036"/>
            <a:ext cx="3888432" cy="4153276"/>
          </a:xfrm>
          <a:prstGeom prst="rect">
            <a:avLst/>
          </a:prstGeom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/>
            <a:r>
              <a:rPr lang="uk-UA" dirty="0"/>
              <a:t>1) економічна; </a:t>
            </a:r>
            <a:endParaRPr lang="ru-RU" dirty="0"/>
          </a:p>
          <a:p>
            <a:pPr marL="361950"/>
            <a:r>
              <a:rPr lang="uk-UA" dirty="0"/>
              <a:t>2) правозахисна;</a:t>
            </a:r>
          </a:p>
          <a:p>
            <a:pPr marL="361950"/>
            <a:r>
              <a:rPr lang="uk-UA" dirty="0"/>
              <a:t>3) соціальна; </a:t>
            </a:r>
            <a:endParaRPr lang="ru-RU" dirty="0"/>
          </a:p>
          <a:p>
            <a:pPr marL="361950"/>
            <a:r>
              <a:rPr lang="uk-UA" dirty="0"/>
              <a:t>4) фіскальна; </a:t>
            </a:r>
            <a:endParaRPr lang="ru-RU" dirty="0"/>
          </a:p>
          <a:p>
            <a:pPr marL="361950"/>
            <a:r>
              <a:rPr lang="uk-UA" dirty="0"/>
              <a:t>5) правоохоронна;</a:t>
            </a:r>
            <a:endParaRPr lang="ru-RU" dirty="0"/>
          </a:p>
          <a:p>
            <a:pPr marL="361950"/>
            <a:r>
              <a:rPr lang="uk-UA" dirty="0"/>
              <a:t>6) природоохоронна;</a:t>
            </a:r>
            <a:endParaRPr lang="ru-RU" dirty="0"/>
          </a:p>
          <a:p>
            <a:pPr marL="361950"/>
            <a:r>
              <a:rPr lang="uk-UA" dirty="0"/>
              <a:t>7) культурна (духовна);</a:t>
            </a:r>
            <a:endParaRPr lang="ru-RU" dirty="0"/>
          </a:p>
          <a:p>
            <a:pPr marL="361950"/>
            <a:r>
              <a:rPr lang="uk-UA" dirty="0"/>
              <a:t>8) інформаційна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10" name="Объект 4"/>
          <p:cNvSpPr txBox="1">
            <a:spLocks/>
          </p:cNvSpPr>
          <p:nvPr/>
        </p:nvSpPr>
        <p:spPr bwMode="auto">
          <a:xfrm>
            <a:off x="5004048" y="2117511"/>
            <a:ext cx="3888432" cy="4119801"/>
          </a:xfrm>
          <a:prstGeom prst="rect">
            <a:avLst/>
          </a:prstGeom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/>
            <a:endParaRPr lang="uk-UA" dirty="0" smtClean="0"/>
          </a:p>
          <a:p>
            <a:pPr marL="268288"/>
            <a:endParaRPr lang="uk-UA" dirty="0"/>
          </a:p>
          <a:p>
            <a:pPr marL="268288"/>
            <a:r>
              <a:rPr lang="uk-UA" dirty="0" smtClean="0"/>
              <a:t>1</a:t>
            </a:r>
            <a:r>
              <a:rPr lang="uk-UA" dirty="0"/>
              <a:t>) забезпечення безпеки держави;</a:t>
            </a:r>
          </a:p>
          <a:p>
            <a:pPr marL="268288"/>
            <a:r>
              <a:rPr lang="uk-UA" dirty="0"/>
              <a:t>2) міжнародна співпраця та інтеграція до світової спільноти</a:t>
            </a:r>
            <a:r>
              <a:rPr lang="uk-UA" dirty="0" smtClean="0"/>
              <a:t>.</a:t>
            </a:r>
          </a:p>
          <a:p>
            <a:pPr indent="95250"/>
            <a:endParaRPr lang="uk-UA" dirty="0"/>
          </a:p>
          <a:p>
            <a:pPr indent="95250"/>
            <a:endParaRPr lang="ru-RU" dirty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6" grpId="0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00042"/>
            <a:ext cx="7632848" cy="1344782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FF0000"/>
                </a:solidFill>
              </a:rPr>
              <a:t>5</a:t>
            </a:r>
            <a:r>
              <a:rPr lang="uk-UA" sz="3600" b="1" dirty="0" smtClean="0">
                <a:solidFill>
                  <a:srgbClr val="FF0000"/>
                </a:solidFill>
              </a:rPr>
              <a:t>.  </a:t>
            </a:r>
            <a:r>
              <a:rPr lang="uk-UA" sz="3600" b="1" dirty="0" smtClean="0">
                <a:solidFill>
                  <a:srgbClr val="FF0000"/>
                </a:solidFill>
              </a:rPr>
              <a:t>Механізм держави</a:t>
            </a:r>
            <a:r>
              <a:rPr lang="uk-UA" sz="3600" dirty="0">
                <a:solidFill>
                  <a:srgbClr val="FF0000"/>
                </a:solidFill>
              </a:rPr>
              <a:t/>
            </a:r>
            <a:br>
              <a:rPr lang="uk-UA" sz="3600" dirty="0">
                <a:solidFill>
                  <a:srgbClr val="FF0000"/>
                </a:solidFill>
              </a:rPr>
            </a:b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655768" cy="4691608"/>
          </a:xfrm>
        </p:spPr>
        <p:txBody>
          <a:bodyPr/>
          <a:lstStyle/>
          <a:p>
            <a:pPr indent="382588">
              <a:buClr>
                <a:srgbClr val="FF0000"/>
              </a:buClr>
              <a:buFont typeface="Arial" pitchFamily="34" charset="0"/>
              <a:buChar char="•"/>
            </a:pPr>
            <a:r>
              <a:rPr lang="uk-UA" sz="2800" dirty="0" smtClean="0"/>
              <a:t>це </a:t>
            </a:r>
            <a:r>
              <a:rPr lang="uk-UA" sz="2800" dirty="0"/>
              <a:t>цілісна ієрархічна система державних органів, що здійснюють державну владу, а також установ, підприємств, за допомогою яких виконуються завдання і функції </a:t>
            </a:r>
            <a:r>
              <a:rPr lang="uk-UA" sz="2800" dirty="0" smtClean="0"/>
              <a:t>держави.</a:t>
            </a:r>
            <a:endParaRPr lang="ru-RU" sz="28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69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367736" cy="1013048"/>
          </a:xfrm>
        </p:spPr>
        <p:txBody>
          <a:bodyPr/>
          <a:lstStyle/>
          <a:p>
            <a:pPr algn="ctr"/>
            <a:r>
              <a:rPr lang="uk-UA" sz="3000" b="1" dirty="0">
                <a:solidFill>
                  <a:srgbClr val="FFFF00"/>
                </a:solidFill>
              </a:rPr>
              <a:t>Структура механізму держави </a:t>
            </a:r>
            <a:r>
              <a:rPr lang="uk-UA" sz="3000" dirty="0" smtClean="0">
                <a:solidFill>
                  <a:srgbClr val="FFFF00"/>
                </a:solidFill>
              </a:rPr>
              <a:t>включає:</a:t>
            </a:r>
            <a:endParaRPr lang="uk-UA" sz="3000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630429"/>
              </p:ext>
            </p:extLst>
          </p:nvPr>
        </p:nvGraphicFramePr>
        <p:xfrm>
          <a:off x="539552" y="1484784"/>
          <a:ext cx="84249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44208" y="6581001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1200" dirty="0">
                <a:hlinkClick r:id="rId7" action="ppaction://hlinksldjump"/>
              </a:rPr>
              <a:t>Повернутися</a:t>
            </a:r>
            <a:r>
              <a:rPr lang="uk-UA" sz="1200" dirty="0"/>
              <a:t> до змісту</a:t>
            </a:r>
          </a:p>
        </p:txBody>
      </p:sp>
    </p:spTree>
    <p:extLst>
      <p:ext uri="{BB962C8B-B14F-4D97-AF65-F5344CB8AC3E}">
        <p14:creationId xmlns:p14="http://schemas.microsoft.com/office/powerpoint/2010/main" val="406652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8BCFB4-DED7-4F3E-8241-F673CB1E3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E5871F-5765-4410-8044-AC9A28207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799A06-7F1C-42B8-BDA1-39D15BE8B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F5CE75-2EF0-49A1-9D39-AC0E3128F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CDD7B3-1672-458A-88AA-5FD08941D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2DA3DB-C9E2-4E4E-9C6C-F7F870B6A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E5FE8C-6E89-4386-AA1A-7FDDD9672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817D35-7D30-42CF-8FED-6CB53D0A5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64904"/>
            <a:ext cx="9144000" cy="122413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de-DE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II</a:t>
            </a:r>
            <a:r>
              <a:rPr lang="uk-UA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.</a:t>
            </a:r>
            <a:r>
              <a:rPr lang="uk-UA" sz="31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ПРАВО</a:t>
            </a:r>
            <a:endParaRPr lang="ru-RU" sz="18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4" cy="648072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algn="ctr"/>
            <a:r>
              <a:rPr lang="uk-UA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hlinkClick r:id="rId2" action="ppaction://hlinksldjump"/>
              </a:rPr>
              <a:t>Право</a:t>
            </a:r>
            <a:endParaRPr lang="uk-UA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08912" cy="5832648"/>
          </a:xfrm>
          <a:ln>
            <a:solidFill>
              <a:schemeClr val="bg1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514350" indent="-514350">
              <a:lnSpc>
                <a:spcPct val="90000"/>
              </a:lnSpc>
              <a:buNone/>
            </a:pPr>
            <a:r>
              <a:rPr lang="uk-UA" sz="2400" dirty="0">
                <a:solidFill>
                  <a:srgbClr val="FFFF00"/>
                </a:solidFill>
              </a:rPr>
              <a:t>1</a:t>
            </a:r>
            <a:r>
              <a:rPr lang="uk-UA" sz="2400" dirty="0" smtClean="0">
                <a:solidFill>
                  <a:srgbClr val="FFFF00"/>
                </a:solidFill>
              </a:rPr>
              <a:t>. </a:t>
            </a:r>
            <a:r>
              <a:rPr lang="uk-UA" sz="2400" dirty="0" smtClean="0">
                <a:solidFill>
                  <a:srgbClr val="FFFF00"/>
                </a:solidFill>
              </a:rPr>
              <a:t>Право: поняття та ознаки.</a:t>
            </a:r>
            <a:endParaRPr lang="ru-RU" sz="2400" dirty="0" smtClean="0">
              <a:solidFill>
                <a:srgbClr val="FFFF00"/>
              </a:solidFill>
            </a:endParaRPr>
          </a:p>
          <a:p>
            <a:pPr marL="514350" indent="-514350">
              <a:lnSpc>
                <a:spcPct val="90000"/>
              </a:lnSpc>
              <a:buNone/>
            </a:pPr>
            <a:r>
              <a:rPr lang="uk-UA" sz="2400" dirty="0">
                <a:solidFill>
                  <a:srgbClr val="FFFF00"/>
                </a:solidFill>
              </a:rPr>
              <a:t>2</a:t>
            </a:r>
            <a:r>
              <a:rPr lang="uk-UA" sz="2400" dirty="0" smtClean="0">
                <a:solidFill>
                  <a:srgbClr val="FFFF00"/>
                </a:solidFill>
              </a:rPr>
              <a:t>. </a:t>
            </a:r>
            <a:r>
              <a:rPr lang="uk-UA" sz="2400" dirty="0" smtClean="0">
                <a:solidFill>
                  <a:srgbClr val="FFFF00"/>
                </a:solidFill>
              </a:rPr>
              <a:t>Функції права</a:t>
            </a:r>
            <a:r>
              <a:rPr lang="uk-UA" sz="2400" dirty="0" smtClean="0">
                <a:solidFill>
                  <a:srgbClr val="FFFF00"/>
                </a:solidFill>
              </a:rPr>
              <a:t>.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uk-UA" sz="2400" dirty="0" smtClean="0">
                <a:solidFill>
                  <a:srgbClr val="FFFF00"/>
                </a:solidFill>
              </a:rPr>
              <a:t>3. Правові системи та їх типологія.</a:t>
            </a:r>
            <a:endParaRPr lang="ru-RU" sz="2400" dirty="0" smtClean="0">
              <a:solidFill>
                <a:srgbClr val="FFFF00"/>
              </a:solidFill>
            </a:endParaRPr>
          </a:p>
          <a:p>
            <a:pPr marL="514350" indent="-514350">
              <a:lnSpc>
                <a:spcPct val="90000"/>
              </a:lnSpc>
              <a:buNone/>
            </a:pPr>
            <a:r>
              <a:rPr lang="uk-UA" sz="2400" dirty="0">
                <a:solidFill>
                  <a:srgbClr val="FFFF00"/>
                </a:solidFill>
              </a:rPr>
              <a:t>4</a:t>
            </a:r>
            <a:r>
              <a:rPr lang="uk-UA" sz="2400" dirty="0" smtClean="0">
                <a:solidFill>
                  <a:srgbClr val="FFFF00"/>
                </a:solidFill>
              </a:rPr>
              <a:t>. </a:t>
            </a:r>
            <a:r>
              <a:rPr lang="uk-UA" sz="2400" dirty="0" smtClean="0">
                <a:solidFill>
                  <a:srgbClr val="FFFF00"/>
                </a:solidFill>
              </a:rPr>
              <a:t>Система </a:t>
            </a:r>
            <a:r>
              <a:rPr lang="uk-UA" sz="2400" dirty="0" smtClean="0">
                <a:solidFill>
                  <a:srgbClr val="FFFF00"/>
                </a:solidFill>
              </a:rPr>
              <a:t>права та галузі права.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uk-UA" sz="2400" dirty="0" smtClean="0">
                <a:solidFill>
                  <a:srgbClr val="FFFF00"/>
                </a:solidFill>
              </a:rPr>
              <a:t>5. </a:t>
            </a:r>
            <a:r>
              <a:rPr lang="uk-UA" sz="2400" dirty="0">
                <a:solidFill>
                  <a:srgbClr val="FFFF00"/>
                </a:solidFill>
              </a:rPr>
              <a:t>Норма права та її структура</a:t>
            </a:r>
            <a:r>
              <a:rPr lang="uk-UA" sz="2400" dirty="0" smtClean="0">
                <a:solidFill>
                  <a:srgbClr val="FFFF00"/>
                </a:solidFill>
              </a:rPr>
              <a:t>.</a:t>
            </a:r>
            <a:endParaRPr lang="ru-RU" sz="2400" dirty="0" smtClean="0">
              <a:solidFill>
                <a:srgbClr val="FFFF00"/>
              </a:solidFill>
            </a:endParaRPr>
          </a:p>
          <a:p>
            <a:pPr marL="514350" indent="-514350">
              <a:lnSpc>
                <a:spcPct val="90000"/>
              </a:lnSpc>
              <a:buNone/>
            </a:pPr>
            <a:r>
              <a:rPr lang="uk-UA" sz="2400" dirty="0">
                <a:solidFill>
                  <a:srgbClr val="FFFF00"/>
                </a:solidFill>
              </a:rPr>
              <a:t>6</a:t>
            </a:r>
            <a:r>
              <a:rPr lang="uk-UA" sz="2400" dirty="0" smtClean="0">
                <a:solidFill>
                  <a:srgbClr val="FFFF00"/>
                </a:solidFill>
              </a:rPr>
              <a:t>.  </a:t>
            </a:r>
            <a:r>
              <a:rPr lang="uk-UA" sz="2400" dirty="0">
                <a:solidFill>
                  <a:srgbClr val="FFFF00"/>
                </a:solidFill>
              </a:rPr>
              <a:t>Д</a:t>
            </a:r>
            <a:r>
              <a:rPr lang="uk-UA" sz="2400" dirty="0" smtClean="0">
                <a:solidFill>
                  <a:srgbClr val="FFFF00"/>
                </a:solidFill>
              </a:rPr>
              <a:t>жерела права.</a:t>
            </a:r>
            <a:endParaRPr lang="ru-RU" sz="24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uk-UA" sz="2400" dirty="0">
                <a:solidFill>
                  <a:srgbClr val="FFFF00"/>
                </a:solidFill>
              </a:rPr>
              <a:t>7</a:t>
            </a:r>
            <a:r>
              <a:rPr lang="uk-UA" sz="2400" dirty="0" smtClean="0">
                <a:solidFill>
                  <a:srgbClr val="FFFF00"/>
                </a:solidFill>
              </a:rPr>
              <a:t>. </a:t>
            </a:r>
            <a:r>
              <a:rPr lang="uk-UA" sz="2400" dirty="0">
                <a:solidFill>
                  <a:srgbClr val="FFFF00"/>
                </a:solidFill>
              </a:rPr>
              <a:t>Правотворчість: поняття, ознаки й </a:t>
            </a:r>
            <a:r>
              <a:rPr lang="uk-UA" sz="2400" dirty="0" smtClean="0">
                <a:solidFill>
                  <a:srgbClr val="FFFF00"/>
                </a:solidFill>
              </a:rPr>
              <a:t>види та система </a:t>
            </a:r>
            <a:r>
              <a:rPr lang="uk-UA" sz="2400" dirty="0">
                <a:solidFill>
                  <a:srgbClr val="FFFF00"/>
                </a:solidFill>
              </a:rPr>
              <a:t>законодавства</a:t>
            </a:r>
            <a:r>
              <a:rPr lang="uk-UA" sz="2400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uk-UA" sz="2400" dirty="0" smtClean="0">
                <a:solidFill>
                  <a:srgbClr val="FFFF00"/>
                </a:solidFill>
              </a:rPr>
              <a:t>8. </a:t>
            </a:r>
            <a:r>
              <a:rPr lang="uk-UA" sz="2400" dirty="0">
                <a:solidFill>
                  <a:srgbClr val="FFFF00"/>
                </a:solidFill>
              </a:rPr>
              <a:t>Правовідносини: поняття і структура.</a:t>
            </a:r>
            <a:endParaRPr lang="ru-RU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uk-UA" sz="2400" dirty="0">
                <a:solidFill>
                  <a:srgbClr val="FFFF00"/>
                </a:solidFill>
              </a:rPr>
              <a:t>9</a:t>
            </a:r>
            <a:r>
              <a:rPr lang="uk-UA" sz="2400" dirty="0" smtClean="0">
                <a:solidFill>
                  <a:srgbClr val="FFFF00"/>
                </a:solidFill>
              </a:rPr>
              <a:t>. </a:t>
            </a:r>
            <a:r>
              <a:rPr lang="uk-UA" sz="2400" dirty="0">
                <a:solidFill>
                  <a:srgbClr val="FFFF00"/>
                </a:solidFill>
              </a:rPr>
              <a:t>Юридична відповідальність та склад правопорушення.</a:t>
            </a:r>
          </a:p>
          <a:p>
            <a:pPr>
              <a:lnSpc>
                <a:spcPct val="90000"/>
              </a:lnSpc>
              <a:buNone/>
            </a:pP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303840" cy="648072"/>
          </a:xfrm>
        </p:spPr>
        <p:txBody>
          <a:bodyPr/>
          <a:lstStyle/>
          <a:p>
            <a:pPr algn="ctr"/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/>
              <a:t/>
            </a:r>
            <a:br>
              <a:rPr lang="uk-UA" sz="2400" b="1" dirty="0"/>
            </a:br>
            <a:r>
              <a:rPr lang="uk-UA" sz="32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1</a:t>
            </a:r>
            <a:r>
              <a:rPr lang="uk-UA" sz="32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. </a:t>
            </a:r>
            <a:r>
              <a:rPr lang="uk-UA" sz="32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Право: поняття та ознаки </a:t>
            </a:r>
            <a:r>
              <a:rPr lang="uk-UA" sz="32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uk-UA" sz="2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/>
            </a:r>
            <a:br>
              <a:rPr lang="uk-UA" sz="2800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375848" cy="5195664"/>
          </a:xfrm>
        </p:spPr>
        <p:txBody>
          <a:bodyPr/>
          <a:lstStyle/>
          <a:p>
            <a:pPr algn="just">
              <a:buNone/>
            </a:pPr>
            <a:r>
              <a:rPr lang="uk-UA" sz="2400" b="1" dirty="0" smtClean="0">
                <a:solidFill>
                  <a:srgbClr val="FFFF00"/>
                </a:solidFill>
              </a:rPr>
              <a:t>         Право</a:t>
            </a:r>
            <a:r>
              <a:rPr lang="uk-UA" sz="2400" dirty="0" smtClean="0"/>
              <a:t> – це система загальнообов’язкових, формально-визначених, встановлених і охоронюваних державою правил поведінки, що виражає міру свободи і справедливості, досягнуту певним суспільством, і служить для регулювання суспільних відносин</a:t>
            </a:r>
          </a:p>
          <a:p>
            <a:pPr algn="ctr">
              <a:buNone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Ознаки: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346075">
              <a:buFont typeface="+mj-lt"/>
              <a:buAutoNum type="arabicParenR"/>
              <a:tabLst>
                <a:tab pos="1339850" algn="l"/>
              </a:tabLst>
            </a:pPr>
            <a:r>
              <a:rPr lang="uk-UA" sz="2200" i="1" dirty="0" smtClean="0"/>
              <a:t>загальнообов’язковість;</a:t>
            </a:r>
            <a:endParaRPr lang="ru-RU" sz="2200" dirty="0" smtClean="0"/>
          </a:p>
          <a:p>
            <a:pPr marL="457200" indent="346075">
              <a:buFont typeface="+mj-lt"/>
              <a:buAutoNum type="arabicParenR"/>
              <a:tabLst>
                <a:tab pos="1339850" algn="l"/>
              </a:tabLst>
            </a:pPr>
            <a:r>
              <a:rPr lang="uk-UA" sz="2200" i="1" dirty="0" smtClean="0"/>
              <a:t>нормативність;</a:t>
            </a:r>
            <a:endParaRPr lang="ru-RU" sz="2200" dirty="0" smtClean="0"/>
          </a:p>
          <a:p>
            <a:pPr marL="457200" indent="346075">
              <a:buFont typeface="+mj-lt"/>
              <a:buAutoNum type="arabicParenR"/>
              <a:tabLst>
                <a:tab pos="1339850" algn="l"/>
              </a:tabLst>
            </a:pPr>
            <a:r>
              <a:rPr lang="uk-UA" sz="2200" i="1" dirty="0" smtClean="0"/>
              <a:t>формальна визначеність;</a:t>
            </a:r>
          </a:p>
          <a:p>
            <a:pPr marL="457200" indent="346075">
              <a:buFont typeface="+mj-lt"/>
              <a:buAutoNum type="arabicParenR"/>
              <a:tabLst>
                <a:tab pos="1339850" algn="l"/>
              </a:tabLst>
            </a:pPr>
            <a:r>
              <a:rPr lang="uk-UA" sz="2200" i="1" dirty="0" smtClean="0"/>
              <a:t>зв’язок з державою;</a:t>
            </a:r>
            <a:endParaRPr lang="ru-RU" sz="2200" dirty="0" smtClean="0"/>
          </a:p>
          <a:p>
            <a:pPr marL="457200" indent="346075">
              <a:buFont typeface="+mj-lt"/>
              <a:buAutoNum type="arabicParenR"/>
              <a:tabLst>
                <a:tab pos="1339850" algn="l"/>
              </a:tabLst>
            </a:pPr>
            <a:r>
              <a:rPr lang="uk-UA" sz="2200" i="1" dirty="0" err="1" smtClean="0"/>
              <a:t>регулятивність</a:t>
            </a:r>
            <a:r>
              <a:rPr lang="uk-UA" sz="2200" i="1" dirty="0" smtClean="0"/>
              <a:t>;</a:t>
            </a:r>
            <a:endParaRPr lang="ru-RU" sz="2200" dirty="0" smtClean="0"/>
          </a:p>
          <a:p>
            <a:pPr marL="457200" indent="346075">
              <a:buFont typeface="+mj-lt"/>
              <a:buAutoNum type="arabicParenR"/>
              <a:tabLst>
                <a:tab pos="1339850" algn="l"/>
              </a:tabLst>
            </a:pPr>
            <a:r>
              <a:rPr lang="uk-UA" sz="2200" i="1" dirty="0" smtClean="0"/>
              <a:t>вираз міри свободи і справедливості;</a:t>
            </a:r>
            <a:endParaRPr lang="ru-RU" sz="2200" dirty="0" smtClean="0"/>
          </a:p>
          <a:p>
            <a:pPr marL="457200" indent="346075">
              <a:buFont typeface="+mj-lt"/>
              <a:buAutoNum type="arabicParenR"/>
              <a:tabLst>
                <a:tab pos="1339850" algn="l"/>
              </a:tabLst>
            </a:pPr>
            <a:r>
              <a:rPr lang="uk-UA" sz="2200" i="1" dirty="0" err="1"/>
              <a:t>п</a:t>
            </a:r>
            <a:r>
              <a:rPr lang="uk-UA" sz="2200" i="1" dirty="0" err="1" smtClean="0"/>
              <a:t>роцедурність</a:t>
            </a:r>
            <a:r>
              <a:rPr lang="uk-UA" sz="2200" i="1" dirty="0" smtClean="0"/>
              <a:t>;</a:t>
            </a:r>
            <a:endParaRPr lang="ru-RU" sz="2200" dirty="0" smtClean="0"/>
          </a:p>
          <a:p>
            <a:pPr marL="457200" indent="346075">
              <a:buFont typeface="+mj-lt"/>
              <a:buAutoNum type="arabicParenR"/>
              <a:tabLst>
                <a:tab pos="1339850" algn="l"/>
              </a:tabLst>
            </a:pPr>
            <a:r>
              <a:rPr lang="uk-UA" sz="2200" i="1" dirty="0" smtClean="0"/>
              <a:t>компромісний характер.</a:t>
            </a:r>
            <a:endParaRPr lang="ru-RU" sz="2200" dirty="0" smtClean="0"/>
          </a:p>
          <a:p>
            <a:pPr algn="just"/>
            <a:endParaRPr lang="uk-UA" sz="1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914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 </a:t>
            </a:r>
            <a:r>
              <a:rPr lang="uk-UA" sz="5400" b="1" dirty="0" smtClean="0">
                <a:solidFill>
                  <a:srgbClr val="FF0000"/>
                </a:solidFill>
              </a:rPr>
              <a:t>Держава</a:t>
            </a:r>
            <a:endParaRPr lang="uk-UA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7584" y="1340768"/>
            <a:ext cx="8087816" cy="4907632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Об’єктивне право </a:t>
            </a:r>
            <a:r>
              <a:rPr lang="uk-UA" dirty="0" smtClean="0"/>
              <a:t>– це система всіх діючих в країні норм права, відбитих в різних джерелах права і не залежних від індивіда. </a:t>
            </a:r>
          </a:p>
          <a:p>
            <a:pPr>
              <a:buNone/>
            </a:pPr>
            <a:endParaRPr lang="uk-UA" dirty="0" smtClean="0"/>
          </a:p>
          <a:p>
            <a:r>
              <a:rPr lang="uk-UA" b="1" dirty="0" smtClean="0">
                <a:solidFill>
                  <a:srgbClr val="FFFF00"/>
                </a:solidFill>
              </a:rPr>
              <a:t>Суб’єктивне право </a:t>
            </a:r>
            <a:r>
              <a:rPr lang="uk-UA" dirty="0" smtClean="0"/>
              <a:t>– це визначена об’єктивним правом міра дозволеної поведінки суб’єкта права.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3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86804" cy="857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08720"/>
            <a:ext cx="8231832" cy="5339680"/>
          </a:xfrm>
        </p:spPr>
        <p:txBody>
          <a:bodyPr/>
          <a:lstStyle/>
          <a:p>
            <a:r>
              <a:rPr lang="uk-UA" sz="3000" b="1" dirty="0" smtClean="0">
                <a:solidFill>
                  <a:srgbClr val="FFFF00"/>
                </a:solidFill>
              </a:rPr>
              <a:t>Публічне право</a:t>
            </a:r>
            <a:r>
              <a:rPr lang="uk-UA" sz="3000" dirty="0" smtClean="0">
                <a:solidFill>
                  <a:srgbClr val="FFFF00"/>
                </a:solidFill>
              </a:rPr>
              <a:t> </a:t>
            </a:r>
            <a:r>
              <a:rPr lang="uk-UA" sz="3000" dirty="0" smtClean="0"/>
              <a:t>— це система правових норм, що регулюють відносини між державними органами, а також між державою та особою і суспільством, що складаються у процесі організації та здійснення державної влади.</a:t>
            </a:r>
          </a:p>
          <a:p>
            <a:pPr>
              <a:buNone/>
            </a:pPr>
            <a:endParaRPr lang="ru-RU" sz="1600" dirty="0" smtClean="0"/>
          </a:p>
          <a:p>
            <a:r>
              <a:rPr lang="uk-UA" sz="3000" b="1" dirty="0" smtClean="0">
                <a:solidFill>
                  <a:srgbClr val="FFFF00"/>
                </a:solidFill>
              </a:rPr>
              <a:t>Приватне право </a:t>
            </a:r>
            <a:r>
              <a:rPr lang="uk-UA" sz="3000" b="1" dirty="0" smtClean="0"/>
              <a:t>– </a:t>
            </a:r>
            <a:r>
              <a:rPr lang="uk-UA" sz="3000" dirty="0" smtClean="0"/>
              <a:t>це система правових норм, що регулюють відносини між приватними фізичними та юридичними особами.</a:t>
            </a:r>
            <a:endParaRPr lang="ru-RU" sz="3000" dirty="0" smtClean="0"/>
          </a:p>
          <a:p>
            <a:pPr>
              <a:buNone/>
            </a:pP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6125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58242" cy="10715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340768"/>
            <a:ext cx="8159824" cy="5517232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Матеріальне право </a:t>
            </a:r>
            <a:r>
              <a:rPr lang="uk-UA" dirty="0" smtClean="0"/>
              <a:t>– це сукупність норм, що безпосередньо регулюють суспільні відносини.</a:t>
            </a:r>
          </a:p>
          <a:p>
            <a:pPr>
              <a:buNone/>
            </a:pPr>
            <a:endParaRPr lang="uk-UA" dirty="0" smtClean="0"/>
          </a:p>
          <a:p>
            <a:r>
              <a:rPr lang="uk-UA" b="1" dirty="0" smtClean="0">
                <a:solidFill>
                  <a:srgbClr val="FFFF00"/>
                </a:solidFill>
              </a:rPr>
              <a:t>Процесуальне право </a:t>
            </a:r>
            <a:r>
              <a:rPr lang="uk-UA" dirty="0" smtClean="0"/>
              <a:t>– це сукупність норм, що регулюють діяльність з реалізації матеріальних норм.</a:t>
            </a:r>
          </a:p>
          <a:p>
            <a:endParaRPr lang="uk-UA" dirty="0"/>
          </a:p>
          <a:p>
            <a:endParaRPr lang="uk-UA" dirty="0" smtClean="0"/>
          </a:p>
          <a:p>
            <a:pPr marL="0" indent="0" algn="r">
              <a:buNone/>
            </a:pPr>
            <a:endParaRPr lang="en-US" sz="1400" dirty="0" smtClean="0"/>
          </a:p>
          <a:p>
            <a:pPr marL="0" indent="0" algn="r">
              <a:buNone/>
            </a:pPr>
            <a:r>
              <a:rPr lang="uk-UA" sz="1400" dirty="0" smtClean="0">
                <a:hlinkClick r:id="rId2" action="ppaction://hlinksldjump"/>
              </a:rPr>
              <a:t>Повернутися </a:t>
            </a:r>
            <a:r>
              <a:rPr lang="uk-UA" sz="1400" dirty="0">
                <a:hlinkClick r:id="rId2" action="ppaction://hlinksldjump"/>
              </a:rPr>
              <a:t>до змісту</a:t>
            </a:r>
            <a:endParaRPr lang="uk-UA" sz="1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06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00986" cy="571504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2</a:t>
            </a:r>
            <a:r>
              <a:rPr lang="uk-UA" sz="32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. </a:t>
            </a:r>
            <a:r>
              <a:rPr lang="uk-UA" sz="32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Функції права</a:t>
            </a:r>
            <a:endParaRPr lang="ru-RU" sz="32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908720"/>
            <a:ext cx="8208912" cy="5832648"/>
          </a:xfrm>
        </p:spPr>
        <p:txBody>
          <a:bodyPr/>
          <a:lstStyle/>
          <a:p>
            <a:pPr>
              <a:buNone/>
            </a:pPr>
            <a:r>
              <a:rPr lang="uk-UA" sz="2400" b="1" dirty="0" smtClean="0"/>
              <a:t>    – </a:t>
            </a:r>
            <a:r>
              <a:rPr lang="uk-UA" sz="2400" dirty="0" smtClean="0"/>
              <a:t>це основні напрями впливу права на людину і суспільство. </a:t>
            </a:r>
          </a:p>
          <a:p>
            <a:endParaRPr lang="uk-UA" sz="9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2400" b="1" i="1" dirty="0">
                <a:solidFill>
                  <a:srgbClr val="FFFF00"/>
                </a:solidFill>
              </a:rPr>
              <a:t>Спеціально-юридичні </a:t>
            </a:r>
            <a:r>
              <a:rPr lang="uk-UA" sz="2400" b="1" i="1" dirty="0" smtClean="0">
                <a:solidFill>
                  <a:srgbClr val="FFFF00"/>
                </a:solidFill>
              </a:rPr>
              <a:t>функції:</a:t>
            </a:r>
            <a:endParaRPr lang="uk-UA" sz="2400" b="1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uk-UA" sz="2400" b="1" i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uk-UA" sz="2400" b="1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uk-UA" sz="2400" b="1" i="1" dirty="0" smtClean="0">
              <a:solidFill>
                <a:srgbClr val="FFFF00"/>
              </a:solidFill>
            </a:endParaRPr>
          </a:p>
          <a:p>
            <a:pPr algn="ctr"/>
            <a:r>
              <a:rPr lang="uk-UA" sz="2400" b="1" i="1" dirty="0" err="1" smtClean="0">
                <a:solidFill>
                  <a:srgbClr val="FFFF00"/>
                </a:solidFill>
              </a:rPr>
              <a:t>Загальносоціальні</a:t>
            </a:r>
            <a:r>
              <a:rPr lang="uk-UA" sz="2400" b="1" i="1" dirty="0" smtClean="0">
                <a:solidFill>
                  <a:srgbClr val="FFFF00"/>
                </a:solidFill>
              </a:rPr>
              <a:t> функції:</a:t>
            </a:r>
          </a:p>
          <a:p>
            <a:r>
              <a:rPr lang="uk-UA" sz="1800" b="1" i="1" dirty="0" smtClean="0"/>
              <a:t>інформаційна</a:t>
            </a:r>
            <a:endParaRPr lang="ru-RU" sz="1800" dirty="0" smtClean="0"/>
          </a:p>
          <a:p>
            <a:r>
              <a:rPr lang="uk-UA" sz="1800" b="1" i="1" dirty="0" err="1" smtClean="0"/>
              <a:t>орієнтаційна</a:t>
            </a:r>
            <a:endParaRPr lang="ru-RU" sz="1800" dirty="0" smtClean="0"/>
          </a:p>
          <a:p>
            <a:r>
              <a:rPr lang="uk-UA" sz="1800" b="1" i="1" dirty="0" smtClean="0"/>
              <a:t>виховна</a:t>
            </a:r>
            <a:endParaRPr lang="ru-RU" sz="1800" dirty="0" smtClean="0"/>
          </a:p>
          <a:p>
            <a:r>
              <a:rPr lang="uk-UA" sz="1800" b="1" i="1" dirty="0" smtClean="0"/>
              <a:t>культурно-історична</a:t>
            </a:r>
            <a:endParaRPr lang="ru-RU" sz="1800" dirty="0" smtClean="0"/>
          </a:p>
          <a:p>
            <a:r>
              <a:rPr lang="uk-UA" sz="1800" b="1" i="1" dirty="0" smtClean="0"/>
              <a:t>стабілізаційна </a:t>
            </a:r>
          </a:p>
          <a:p>
            <a:r>
              <a:rPr lang="uk-UA" sz="1800" b="1" i="1" dirty="0" smtClean="0"/>
              <a:t>соціального контролю</a:t>
            </a:r>
            <a:endParaRPr lang="ru-RU" sz="1800" dirty="0" smtClean="0"/>
          </a:p>
          <a:p>
            <a:r>
              <a:rPr lang="uk-UA" sz="1800" b="1" i="1" dirty="0" smtClean="0"/>
              <a:t>організаторська</a:t>
            </a:r>
          </a:p>
          <a:p>
            <a:pPr marL="0" indent="0" algn="r">
              <a:buNone/>
            </a:pPr>
            <a:endParaRPr lang="uk-UA" sz="1050" dirty="0" smtClean="0"/>
          </a:p>
          <a:p>
            <a:pPr marL="0" indent="0" algn="r">
              <a:buNone/>
            </a:pPr>
            <a:r>
              <a:rPr lang="uk-UA" sz="1200" dirty="0" smtClean="0">
                <a:hlinkClick r:id="rId2" action="ppaction://hlinksldjump"/>
              </a:rPr>
              <a:t>Повернутися</a:t>
            </a:r>
            <a:r>
              <a:rPr lang="uk-UA" sz="1200" dirty="0" smtClean="0"/>
              <a:t> </a:t>
            </a:r>
            <a:r>
              <a:rPr lang="uk-UA" sz="1200" dirty="0"/>
              <a:t>до змісту</a:t>
            </a:r>
          </a:p>
          <a:p>
            <a:pPr marL="0" indent="0" algn="r">
              <a:buNone/>
            </a:pPr>
            <a:endParaRPr lang="uk-UA" sz="2000" b="1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uk-UA" sz="2400" b="1" dirty="0" smtClean="0">
              <a:solidFill>
                <a:srgbClr val="FFFF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75656" y="2442103"/>
            <a:ext cx="2664296" cy="936104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Регулятивна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2442103"/>
            <a:ext cx="2664296" cy="936104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Охоронна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40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720080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3200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3200" b="1" dirty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Правова </a:t>
            </a:r>
            <a:r>
              <a:rPr lang="uk-UA" sz="3200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</a:t>
            </a:r>
            <a:endParaRPr lang="uk-UA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496944" cy="5616624"/>
          </a:xfrm>
        </p:spPr>
        <p:txBody>
          <a:bodyPr/>
          <a:lstStyle/>
          <a:p>
            <a:pPr marL="630238" indent="536575" algn="just">
              <a:buClr>
                <a:srgbClr val="FFFF00"/>
              </a:buClr>
              <a:buFont typeface="Arial" pitchFamily="34" charset="0"/>
              <a:buChar char="•"/>
              <a:tabLst>
                <a:tab pos="7977188" algn="l"/>
              </a:tabLst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сукупність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усіх правових явищ, які перебувають у стійких зв’язках між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собою.</a:t>
            </a:r>
          </a:p>
          <a:p>
            <a:pPr marL="0" indent="0" algn="ctr">
              <a:buNone/>
            </a:pPr>
            <a:endParaRPr lang="uk-UA" sz="105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СТРУКТУРА</a:t>
            </a:r>
          </a:p>
          <a:p>
            <a:pPr algn="just">
              <a:buNone/>
            </a:pPr>
            <a:endParaRPr lang="uk-UA" sz="2000" dirty="0" smtClean="0"/>
          </a:p>
          <a:p>
            <a:pPr>
              <a:buNone/>
            </a:pPr>
            <a:endParaRPr lang="uk-UA" sz="1400" dirty="0" smtClean="0">
              <a:hlinkClick r:id="rId2" action="ppaction://hlinksldjump"/>
            </a:endParaRPr>
          </a:p>
          <a:p>
            <a:pPr>
              <a:buNone/>
            </a:pPr>
            <a:endParaRPr lang="uk-UA" sz="1400" dirty="0">
              <a:hlinkClick r:id="rId2" action="ppaction://hlinksldjump"/>
            </a:endParaRPr>
          </a:p>
          <a:p>
            <a:pPr>
              <a:buNone/>
            </a:pPr>
            <a:endParaRPr lang="uk-UA" sz="1400" dirty="0" smtClean="0">
              <a:hlinkClick r:id="rId2" action="ppaction://hlinksldjump"/>
            </a:endParaRPr>
          </a:p>
          <a:p>
            <a:pPr>
              <a:buNone/>
            </a:pPr>
            <a:endParaRPr lang="uk-UA" sz="1400" dirty="0">
              <a:hlinkClick r:id="rId2" action="ppaction://hlinksldjump"/>
            </a:endParaRPr>
          </a:p>
          <a:p>
            <a:pPr>
              <a:buNone/>
            </a:pPr>
            <a:endParaRPr lang="uk-UA" sz="1400" dirty="0" smtClean="0">
              <a:hlinkClick r:id="rId2" action="ppaction://hlinksldjump"/>
            </a:endParaRPr>
          </a:p>
          <a:p>
            <a:pPr>
              <a:buNone/>
            </a:pPr>
            <a:endParaRPr lang="uk-UA" sz="1400" dirty="0">
              <a:hlinkClick r:id="rId2" action="ppaction://hlinksldjump"/>
            </a:endParaRPr>
          </a:p>
          <a:p>
            <a:pPr>
              <a:buNone/>
            </a:pPr>
            <a:endParaRPr lang="uk-UA" sz="1400" dirty="0" smtClean="0">
              <a:hlinkClick r:id="rId2" action="ppaction://hlinksldjump"/>
            </a:endParaRPr>
          </a:p>
          <a:p>
            <a:pPr>
              <a:buNone/>
            </a:pPr>
            <a:endParaRPr lang="uk-UA" sz="1400" dirty="0">
              <a:hlinkClick r:id="rId2" action="ppaction://hlinksldjump"/>
            </a:endParaRPr>
          </a:p>
          <a:p>
            <a:pPr>
              <a:buNone/>
            </a:pPr>
            <a:endParaRPr lang="uk-UA" sz="1400" dirty="0" smtClean="0">
              <a:hlinkClick r:id="rId2" action="ppaction://hlinksldjump"/>
            </a:endParaRPr>
          </a:p>
          <a:p>
            <a:pPr>
              <a:buNone/>
            </a:pPr>
            <a:endParaRPr lang="uk-UA" sz="1400" dirty="0">
              <a:hlinkClick r:id="rId2" action="ppaction://hlinksldjump"/>
            </a:endParaRPr>
          </a:p>
          <a:p>
            <a:pPr>
              <a:buNone/>
            </a:pPr>
            <a:endParaRPr lang="uk-UA" sz="1400" dirty="0" smtClean="0">
              <a:hlinkClick r:id="rId2" action="ppaction://hlinksldjump"/>
            </a:endParaRPr>
          </a:p>
          <a:p>
            <a:pPr>
              <a:buNone/>
            </a:pPr>
            <a:endParaRPr lang="uk-UA" sz="1400" dirty="0">
              <a:hlinkClick r:id="rId2" action="ppaction://hlinksldjump"/>
            </a:endParaRPr>
          </a:p>
          <a:p>
            <a:pPr>
              <a:buNone/>
            </a:pPr>
            <a:endParaRPr lang="uk-UA" sz="1400" dirty="0" smtClean="0">
              <a:hlinkClick r:id="rId2" action="ppaction://hlinksldjump"/>
            </a:endParaRPr>
          </a:p>
          <a:p>
            <a:pPr>
              <a:buNone/>
            </a:pPr>
            <a:endParaRPr lang="uk-UA" sz="1400" dirty="0">
              <a:hlinkClick r:id="rId2" action="ppaction://hlinksldjump"/>
            </a:endParaRPr>
          </a:p>
          <a:p>
            <a:pPr>
              <a:buNone/>
            </a:pPr>
            <a:endParaRPr lang="uk-UA" sz="1400" dirty="0" smtClean="0">
              <a:hlinkClick r:id="rId2" action="ppaction://hlinksldjump"/>
            </a:endParaRPr>
          </a:p>
          <a:p>
            <a:pPr>
              <a:buNone/>
            </a:pPr>
            <a:endParaRPr lang="uk-UA" sz="1400" dirty="0">
              <a:hlinkClick r:id="rId2" action="ppaction://hlinksldjump"/>
            </a:endParaRPr>
          </a:p>
          <a:p>
            <a:pPr>
              <a:buNone/>
            </a:pPr>
            <a:endParaRPr lang="uk-UA" sz="1400" dirty="0" smtClean="0">
              <a:hlinkClick r:id="rId2" action="ppaction://hlinksldjump"/>
            </a:endParaRPr>
          </a:p>
          <a:p>
            <a:pPr>
              <a:buNone/>
            </a:pPr>
            <a:endParaRPr lang="uk-UA" sz="1400" dirty="0">
              <a:hlinkClick r:id="rId2" action="ppaction://hlinksldjump"/>
            </a:endParaRPr>
          </a:p>
          <a:p>
            <a:pPr>
              <a:buNone/>
            </a:pPr>
            <a:endParaRPr lang="uk-UA" sz="1400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uk-UA" sz="1200" dirty="0" smtClean="0">
                <a:hlinkClick r:id="rId2" action="ppaction://hlinksldjump"/>
              </a:rPr>
              <a:t>Повернутися</a:t>
            </a:r>
            <a:r>
              <a:rPr lang="uk-UA" sz="1200" dirty="0" smtClean="0"/>
              <a:t> </a:t>
            </a:r>
            <a:r>
              <a:rPr lang="uk-UA" sz="1200" dirty="0"/>
              <a:t>до змісту</a:t>
            </a:r>
          </a:p>
          <a:p>
            <a:pPr>
              <a:buNone/>
            </a:pPr>
            <a:endParaRPr lang="ru-RU" sz="1400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/>
          </p:nvPr>
        </p:nvGraphicFramePr>
        <p:xfrm>
          <a:off x="-180528" y="1772816"/>
          <a:ext cx="96490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281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149CE2-914B-4F9A-8C60-9111CFB49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9F3827-9854-49BF-80AE-3AD10CF17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6BF6F7-D2A0-441F-8D5A-24730C14F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BD003E-FFEE-4B05-911D-942252A40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86808" cy="1357322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Типологія правових систем</a:t>
            </a:r>
            <a:endParaRPr lang="ru-RU" sz="3200" b="1" dirty="0">
              <a:solidFill>
                <a:schemeClr val="bg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348" y="1000108"/>
            <a:ext cx="8286808" cy="5248292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3648" y="1484784"/>
          <a:ext cx="902284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406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1837EB-9069-4F7C-9A65-67334C2D9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31837EB-9069-4F7C-9A65-67334C2D99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E576F3-40B9-437C-9F8A-75912A3A4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95E576F3-40B9-437C-9F8A-75912A3A4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255D00-0B58-4994-813E-883B58233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4D255D00-0B58-4994-813E-883B582336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24AB2D-B9CB-42B6-B56B-CEC816F91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8524AB2D-B9CB-42B6-B56B-CEC816F91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C17FA4-A5D2-463D-A66D-987C67A1A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1C17FA4-A5D2-463D-A66D-987C67A1A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775140-0FF4-4525-ADD9-DEDD2CD22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6A775140-0FF4-4525-ADD9-DEDD2CD22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665DF-BA8D-4DA1-A4AE-1DBE23EE9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096665DF-BA8D-4DA1-A4AE-1DBE23EE9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D134B3-9E45-4819-A3CE-D49252A13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DCD134B3-9E45-4819-A3CE-D49252A13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E528ED-FA4B-4ECD-8B4D-4664AB327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7DE528ED-FA4B-4ECD-8B4D-4664AB327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04344" cy="1152128"/>
          </a:xfrm>
        </p:spPr>
        <p:txBody>
          <a:bodyPr/>
          <a:lstStyle/>
          <a:p>
            <a:pPr algn="ctr"/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> </a:t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>
                <a:solidFill>
                  <a:srgbClr val="FF0000"/>
                </a:solidFill>
              </a:rPr>
              <a:t>  </a:t>
            </a:r>
            <a:r>
              <a:rPr lang="uk-UA" sz="2400" b="1" dirty="0" smtClean="0">
                <a:solidFill>
                  <a:srgbClr val="FFFF00"/>
                </a:solidFill>
              </a:rPr>
              <a:t>Англо-американський (прецедентний) тип правової системи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1412776"/>
            <a:ext cx="8375848" cy="4945182"/>
          </a:xfrm>
        </p:spPr>
        <p:txBody>
          <a:bodyPr/>
          <a:lstStyle/>
          <a:p>
            <a:pPr algn="ctr">
              <a:buNone/>
            </a:pPr>
            <a:endParaRPr lang="ru-RU" sz="800" dirty="0" smtClean="0"/>
          </a:p>
          <a:p>
            <a:pPr marL="0" indent="0" algn="ctr">
              <a:buNone/>
            </a:pPr>
            <a:r>
              <a:rPr lang="uk-UA" sz="20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(Великобританія, США, Канада, Нова Зеландія та ін.)</a:t>
            </a:r>
          </a:p>
          <a:p>
            <a:pPr marL="0" indent="0" algn="ctr">
              <a:buNone/>
            </a:pPr>
            <a:endParaRPr lang="ru-RU" sz="2000" dirty="0" smtClean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pPr marL="441325" lvl="0" indent="361950">
              <a:buFont typeface="Wingdings" pitchFamily="2" charset="2"/>
              <a:buChar char="v"/>
            </a:pPr>
            <a:r>
              <a:rPr lang="uk-UA" sz="2400" dirty="0" smtClean="0"/>
              <a:t>Найважливішою формою (джерелом) права виступає юридичний прецедент;</a:t>
            </a:r>
          </a:p>
          <a:p>
            <a:pPr marL="441325" lvl="0" indent="361950">
              <a:buFont typeface="Wingdings" pitchFamily="2" charset="2"/>
              <a:buChar char="v"/>
            </a:pPr>
            <a:r>
              <a:rPr lang="uk-UA" sz="2400" dirty="0" smtClean="0"/>
              <a:t>Відсутній поділ права на публічне і приватне. Основними структурними елементами  є  «загальне право», «</a:t>
            </a:r>
            <a:r>
              <a:rPr lang="uk-UA" sz="2400" dirty="0" err="1" smtClean="0"/>
              <a:t>право</a:t>
            </a:r>
            <a:r>
              <a:rPr lang="uk-UA" sz="2400" dirty="0" smtClean="0"/>
              <a:t> справедливості» і статутне право;</a:t>
            </a:r>
            <a:endParaRPr lang="ru-RU" sz="2400" dirty="0" smtClean="0"/>
          </a:p>
          <a:p>
            <a:pPr marL="441325" lvl="0" indent="361950">
              <a:buFont typeface="Wingdings" pitchFamily="2" charset="2"/>
              <a:buChar char="v"/>
            </a:pPr>
            <a:r>
              <a:rPr lang="uk-UA" sz="2400" dirty="0" smtClean="0"/>
              <a:t>Суд наділений правотворчими функціями;</a:t>
            </a:r>
            <a:endParaRPr lang="ru-RU" sz="2400" dirty="0" smtClean="0"/>
          </a:p>
          <a:p>
            <a:pPr marL="441325" lvl="0" indent="361950">
              <a:buFont typeface="Wingdings" pitchFamily="2" charset="2"/>
              <a:buChar char="v"/>
            </a:pPr>
            <a:r>
              <a:rPr lang="uk-UA" sz="2400" dirty="0" smtClean="0"/>
              <a:t>Пануюча юридична доктрина – </a:t>
            </a:r>
            <a:r>
              <a:rPr lang="uk-UA" sz="2400" dirty="0" err="1" smtClean="0"/>
              <a:t>доктрина</a:t>
            </a:r>
            <a:r>
              <a:rPr lang="uk-UA" sz="2400" dirty="0" smtClean="0"/>
              <a:t> верховенства права.</a:t>
            </a:r>
            <a:endParaRPr lang="ru-RU" sz="2400" dirty="0" smtClean="0"/>
          </a:p>
          <a:p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7838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588320" cy="995378"/>
          </a:xfrm>
        </p:spPr>
        <p:txBody>
          <a:bodyPr/>
          <a:lstStyle/>
          <a:p>
            <a:pPr algn="ctr"/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> </a:t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err="1" smtClean="0">
                <a:solidFill>
                  <a:srgbClr val="FFFF00"/>
                </a:solidFill>
              </a:rPr>
              <a:t>Романо-германський</a:t>
            </a:r>
            <a:r>
              <a:rPr lang="uk-UA" sz="2400" b="1" dirty="0" smtClean="0">
                <a:solidFill>
                  <a:srgbClr val="FFFF00"/>
                </a:solidFill>
              </a:rPr>
              <a:t> тип правової системи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3568" y="1214422"/>
            <a:ext cx="7992888" cy="5214974"/>
          </a:xfrm>
        </p:spPr>
        <p:txBody>
          <a:bodyPr/>
          <a:lstStyle/>
          <a:p>
            <a:pPr algn="ctr">
              <a:buNone/>
            </a:pPr>
            <a:r>
              <a:rPr lang="uk-UA" sz="20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(Україна, Франція, ФРН, Італія, Японія та ін.)</a:t>
            </a:r>
          </a:p>
          <a:p>
            <a:pPr algn="ctr">
              <a:buNone/>
            </a:pPr>
            <a:endParaRPr lang="ru-RU" sz="800" dirty="0" smtClean="0"/>
          </a:p>
          <a:p>
            <a:pPr marL="173038" lvl="0" indent="363538" algn="just">
              <a:buFont typeface="Wingdings" pitchFamily="2" charset="2"/>
              <a:buChar char="v"/>
            </a:pPr>
            <a:r>
              <a:rPr lang="uk-UA" sz="2400" dirty="0" smtClean="0"/>
              <a:t>Основне джерело права – нормативно-правовий акт;</a:t>
            </a:r>
          </a:p>
          <a:p>
            <a:pPr marL="173038" lvl="0" indent="363538" algn="just">
              <a:buFont typeface="Wingdings" pitchFamily="2" charset="2"/>
              <a:buChar char="v"/>
            </a:pPr>
            <a:r>
              <a:rPr lang="uk-UA" sz="2400" dirty="0" smtClean="0"/>
              <a:t>Історично формувалася під впливом римського права;</a:t>
            </a:r>
            <a:endParaRPr lang="ru-RU" sz="2400" dirty="0" smtClean="0"/>
          </a:p>
          <a:p>
            <a:pPr marL="173038" lvl="0" indent="363538" algn="just">
              <a:buFont typeface="Wingdings" pitchFamily="2" charset="2"/>
              <a:buChar char="v"/>
            </a:pPr>
            <a:r>
              <a:rPr lang="uk-UA" sz="2400" dirty="0" smtClean="0"/>
              <a:t>Структура права характеризується розподілом права на публічне та приватне;</a:t>
            </a:r>
            <a:endParaRPr lang="ru-RU" sz="2400" dirty="0" smtClean="0"/>
          </a:p>
          <a:p>
            <a:pPr marL="173038" lvl="0" indent="363538" algn="just">
              <a:buFont typeface="Wingdings" pitchFamily="2" charset="2"/>
              <a:buChar char="v"/>
            </a:pPr>
            <a:r>
              <a:rPr lang="uk-UA" sz="2400" dirty="0" smtClean="0"/>
              <a:t>Суд позбавлений права правотворчості, його завдання – вирішувати конкретні юридичні справи на основі законів;</a:t>
            </a:r>
            <a:endParaRPr lang="ru-RU" sz="2400" dirty="0" smtClean="0"/>
          </a:p>
          <a:p>
            <a:pPr marL="173038" lvl="0" indent="363538" algn="just">
              <a:buFont typeface="Wingdings" pitchFamily="2" charset="2"/>
              <a:buChar char="v"/>
            </a:pPr>
            <a:r>
              <a:rPr lang="uk-UA" sz="2400" dirty="0" smtClean="0"/>
              <a:t>Пануюча юридична доктрина – </a:t>
            </a:r>
            <a:r>
              <a:rPr lang="uk-UA" sz="2400" dirty="0" err="1" smtClean="0"/>
              <a:t>доктрина</a:t>
            </a:r>
            <a:r>
              <a:rPr lang="uk-UA" sz="2400" dirty="0" smtClean="0"/>
              <a:t> верховенства закону.</a:t>
            </a:r>
            <a:endParaRPr lang="ru-RU" sz="2400" dirty="0" smtClean="0"/>
          </a:p>
          <a:p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1375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00986" cy="995378"/>
          </a:xfrm>
        </p:spPr>
        <p:txBody>
          <a:bodyPr/>
          <a:lstStyle/>
          <a:p>
            <a:pPr algn="ctr"/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> </a:t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>
                <a:solidFill>
                  <a:srgbClr val="FFFF00"/>
                </a:solidFill>
              </a:rPr>
              <a:t>Релігійний тип правової системи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052736"/>
            <a:ext cx="8701118" cy="5376660"/>
          </a:xfrm>
        </p:spPr>
        <p:txBody>
          <a:bodyPr/>
          <a:lstStyle/>
          <a:p>
            <a:pPr marL="0" indent="0" algn="ctr">
              <a:buNone/>
            </a:pPr>
            <a:r>
              <a:rPr lang="uk-UA" sz="22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(Ірак, Іран, Саудівська Аравія, Пакистан та ін.)</a:t>
            </a:r>
            <a:endParaRPr lang="en-US" sz="2200" dirty="0" smtClean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lvl="0" indent="382588">
              <a:buFont typeface="Wingdings" pitchFamily="2" charset="2"/>
              <a:buChar char="v"/>
            </a:pPr>
            <a:r>
              <a:rPr lang="uk-UA" sz="2200" dirty="0" smtClean="0"/>
              <a:t>Найважливішим джерелом права виступають релігійні тексти (Коран, </a:t>
            </a:r>
            <a:r>
              <a:rPr lang="uk-UA" sz="2200" dirty="0" err="1" smtClean="0"/>
              <a:t>Сунна</a:t>
            </a:r>
            <a:r>
              <a:rPr lang="uk-UA" sz="2200" dirty="0" smtClean="0"/>
              <a:t>, </a:t>
            </a:r>
            <a:r>
              <a:rPr lang="uk-UA" sz="2200" dirty="0" err="1" smtClean="0"/>
              <a:t>Іджма</a:t>
            </a:r>
            <a:r>
              <a:rPr lang="uk-UA" sz="2200" dirty="0" smtClean="0"/>
              <a:t>, </a:t>
            </a:r>
            <a:r>
              <a:rPr lang="uk-UA" sz="2200" dirty="0" err="1" smtClean="0"/>
              <a:t>Кіяс</a:t>
            </a:r>
            <a:r>
              <a:rPr lang="uk-UA" sz="2200" dirty="0" smtClean="0"/>
              <a:t>, </a:t>
            </a:r>
            <a:r>
              <a:rPr lang="uk-UA" sz="2200" dirty="0" err="1" smtClean="0"/>
              <a:t>Шастри</a:t>
            </a:r>
            <a:r>
              <a:rPr lang="uk-UA" sz="2200" dirty="0" smtClean="0"/>
              <a:t>, Веди та ін.), особливе місце в системі джерел права займають релігійно-юридичні доктрини, які конкретизують першоджерела і можуть покладатись в основу конкретних рішень</a:t>
            </a:r>
            <a:r>
              <a:rPr lang="uk-UA" sz="2200" dirty="0"/>
              <a:t>;</a:t>
            </a:r>
            <a:endParaRPr lang="ru-RU" sz="2200" dirty="0" smtClean="0"/>
          </a:p>
          <a:p>
            <a:pPr lvl="0" indent="382588">
              <a:buFont typeface="Wingdings" pitchFamily="2" charset="2"/>
              <a:buChar char="v"/>
            </a:pPr>
            <a:r>
              <a:rPr lang="uk-UA" sz="2200" dirty="0" smtClean="0"/>
              <a:t>Право не структуроване;</a:t>
            </a:r>
            <a:endParaRPr lang="ru-RU" sz="2200" dirty="0" smtClean="0"/>
          </a:p>
          <a:p>
            <a:pPr lvl="0" indent="382588">
              <a:buFont typeface="Wingdings" pitchFamily="2" charset="2"/>
              <a:buChar char="v"/>
            </a:pPr>
            <a:r>
              <a:rPr lang="uk-UA" sz="2200" dirty="0" smtClean="0"/>
              <a:t>Норми права і релігії складають єдине ціле;</a:t>
            </a:r>
            <a:endParaRPr lang="ru-RU" sz="2200" dirty="0" smtClean="0"/>
          </a:p>
          <a:p>
            <a:pPr lvl="0" indent="382588">
              <a:buFont typeface="Wingdings" pitchFamily="2" charset="2"/>
              <a:buChar char="v"/>
            </a:pPr>
            <a:r>
              <a:rPr lang="uk-UA" sz="2200" dirty="0" smtClean="0"/>
              <a:t>В механізмі правового регулювання переважають зобов’язання;</a:t>
            </a:r>
            <a:endParaRPr lang="ru-RU" sz="2200" dirty="0" smtClean="0"/>
          </a:p>
          <a:p>
            <a:pPr lvl="0" indent="382588">
              <a:buFont typeface="Wingdings" pitchFamily="2" charset="2"/>
              <a:buChar char="v"/>
            </a:pPr>
            <a:r>
              <a:rPr lang="uk-UA" sz="2200" dirty="0" smtClean="0"/>
              <a:t>Пануюча юридична доктрина – </a:t>
            </a:r>
            <a:r>
              <a:rPr lang="uk-UA" sz="2200" dirty="0" err="1" smtClean="0"/>
              <a:t>доктрина</a:t>
            </a:r>
            <a:r>
              <a:rPr lang="uk-UA" sz="2200" dirty="0" smtClean="0"/>
              <a:t> верховенства релігійних норм.</a:t>
            </a:r>
            <a:endParaRPr lang="ru-RU" sz="2200" dirty="0" smtClean="0"/>
          </a:p>
          <a:p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861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00986" cy="995378"/>
          </a:xfrm>
        </p:spPr>
        <p:txBody>
          <a:bodyPr/>
          <a:lstStyle/>
          <a:p>
            <a:pPr algn="ctr"/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> </a:t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>
                <a:solidFill>
                  <a:srgbClr val="FFFF00"/>
                </a:solidFill>
              </a:rPr>
              <a:t>Традиційний тип правової системи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214422"/>
            <a:ext cx="8701118" cy="5214974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(Країни Центральної та Південної Африки)</a:t>
            </a:r>
            <a:endParaRPr lang="ru-RU" sz="2400" dirty="0" smtClean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marL="441325" lvl="0" indent="361950">
              <a:buFont typeface="Wingdings" pitchFamily="2" charset="2"/>
              <a:buChar char="v"/>
            </a:pPr>
            <a:r>
              <a:rPr lang="uk-UA" sz="2400" dirty="0" smtClean="0"/>
              <a:t>Звичаєве право сформувалось стихійно в країнах Африки</a:t>
            </a:r>
            <a:endParaRPr lang="ru-RU" sz="2400" dirty="0" smtClean="0"/>
          </a:p>
          <a:p>
            <a:pPr marL="441325" lvl="0" indent="361950">
              <a:buFont typeface="Wingdings" pitchFamily="2" charset="2"/>
              <a:buChar char="v"/>
            </a:pPr>
            <a:r>
              <a:rPr lang="uk-UA" sz="2400" dirty="0" smtClean="0"/>
              <a:t>Найважливішим джерелом права виступають звичаї і традиції </a:t>
            </a:r>
            <a:endParaRPr lang="ru-RU" sz="2400" dirty="0" smtClean="0"/>
          </a:p>
          <a:p>
            <a:pPr marL="441325" lvl="0" indent="361950">
              <a:buFont typeface="Wingdings" pitchFamily="2" charset="2"/>
              <a:buChar char="v"/>
            </a:pPr>
            <a:r>
              <a:rPr lang="uk-UA" sz="2400" dirty="0" smtClean="0"/>
              <a:t>Норми права і моралі складають єдине ціле</a:t>
            </a:r>
            <a:endParaRPr lang="ru-RU" sz="2400" dirty="0" smtClean="0"/>
          </a:p>
          <a:p>
            <a:pPr marL="441325" lvl="0" indent="361950">
              <a:buFont typeface="Wingdings" pitchFamily="2" charset="2"/>
              <a:buChar char="v"/>
            </a:pPr>
            <a:r>
              <a:rPr lang="uk-UA" sz="2400" dirty="0" smtClean="0"/>
              <a:t>В механізмі правового регулювання переважають зобов’язання і заборони (табу)</a:t>
            </a:r>
            <a:endParaRPr lang="ru-RU" sz="2400" dirty="0" smtClean="0"/>
          </a:p>
          <a:p>
            <a:pPr marL="441325" lvl="0" indent="361950">
              <a:buFont typeface="Wingdings" pitchFamily="2" charset="2"/>
              <a:buChar char="v"/>
            </a:pPr>
            <a:r>
              <a:rPr lang="uk-UA" sz="2400" dirty="0" smtClean="0"/>
              <a:t>Для вирішення юридичних справ використовуються, крім типової процедури, ритуали, обряди і т.п.</a:t>
            </a:r>
            <a:endParaRPr lang="ru-RU" sz="2400" dirty="0" smtClean="0"/>
          </a:p>
          <a:p>
            <a:pPr marL="441325" lvl="0" indent="361950">
              <a:buFont typeface="Wingdings" pitchFamily="2" charset="2"/>
              <a:buChar char="v"/>
            </a:pPr>
            <a:r>
              <a:rPr lang="uk-UA" sz="2400" dirty="0" smtClean="0"/>
              <a:t>Метою судового розгляду справи є примирення сторін</a:t>
            </a:r>
            <a:endParaRPr lang="ru-RU" sz="2400" dirty="0" smtClean="0"/>
          </a:p>
          <a:p>
            <a:pPr marL="0" indent="0">
              <a:buNone/>
            </a:pPr>
            <a:endParaRPr lang="ru-RU" sz="20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121289" y="6581001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dirty="0">
                <a:hlinkClick r:id="rId2" action="ppaction://hlinksldjump"/>
              </a:rPr>
              <a:t>Повернутися</a:t>
            </a:r>
            <a:r>
              <a:rPr lang="uk-UA" sz="1200" dirty="0"/>
              <a:t> до змісту</a:t>
            </a:r>
          </a:p>
        </p:txBody>
      </p:sp>
    </p:spTree>
    <p:extLst>
      <p:ext uri="{BB962C8B-B14F-4D97-AF65-F5344CB8AC3E}">
        <p14:creationId xmlns:p14="http://schemas.microsoft.com/office/powerpoint/2010/main" val="29752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28736"/>
            <a:ext cx="8219256" cy="46974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3600" dirty="0">
                <a:solidFill>
                  <a:srgbClr val="FFFF00"/>
                </a:solidFill>
              </a:rPr>
              <a:t>Держава</a:t>
            </a:r>
            <a:r>
              <a:rPr lang="uk-UA" sz="3600" dirty="0"/>
              <a:t> – це особлива організація політичної влади, соціально неоднорідного суспільства, яка поширює свій вплив на всю територію і населення, має суверенітет, володіє спеціальним апаратом управління та видає загальнообов’язкові правила поведінки.</a:t>
            </a:r>
          </a:p>
          <a:p>
            <a:pPr algn="just"/>
            <a:endParaRPr lang="ru-RU" sz="3600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476672"/>
            <a:ext cx="7931224" cy="89492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uk-UA" sz="3200" b="1" dirty="0" smtClean="0">
                <a:solidFill>
                  <a:srgbClr val="FF0000"/>
                </a:solidFill>
              </a:rPr>
              <a:t>. </a:t>
            </a:r>
            <a:r>
              <a:rPr lang="uk-UA" sz="3200" dirty="0" smtClean="0">
                <a:solidFill>
                  <a:srgbClr val="FF0000"/>
                </a:solidFill>
              </a:rPr>
              <a:t>Держава: поняття та ознаки </a:t>
            </a:r>
            <a:r>
              <a:rPr lang="uk-UA" sz="3200" b="1" dirty="0" smtClean="0">
                <a:solidFill>
                  <a:srgbClr val="FF0000"/>
                </a:solidFill>
              </a:rPr>
              <a:t/>
            </a:r>
            <a:br>
              <a:rPr lang="uk-UA" sz="3200" b="1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88832" cy="2420888"/>
          </a:xfrm>
        </p:spPr>
        <p:txBody>
          <a:bodyPr/>
          <a:lstStyle/>
          <a:p>
            <a:r>
              <a:rPr lang="uk-UA" sz="32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 </a:t>
            </a:r>
            <a:r>
              <a:rPr lang="uk-UA" sz="32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          4. Система права</a:t>
            </a:r>
            <a:r>
              <a:rPr lang="uk-UA" sz="32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/>
            </a:r>
            <a:br>
              <a:rPr lang="uk-UA" sz="32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uk-UA" sz="9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/>
            </a:r>
            <a:br>
              <a:rPr lang="uk-UA" sz="9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uk-UA" sz="2200" dirty="0" smtClean="0">
                <a:solidFill>
                  <a:schemeClr val="tx1"/>
                </a:solidFill>
              </a:rPr>
              <a:t>- </a:t>
            </a:r>
            <a:r>
              <a:rPr lang="uk-UA" sz="2200" dirty="0" smtClean="0">
                <a:solidFill>
                  <a:schemeClr val="tx1"/>
                </a:solidFill>
                <a:latin typeface="+mn-lt"/>
              </a:rPr>
              <a:t>це </a:t>
            </a:r>
            <a:r>
              <a:rPr lang="uk-UA" sz="2200" dirty="0">
                <a:solidFill>
                  <a:schemeClr val="tx1"/>
                </a:solidFill>
                <a:latin typeface="+mn-lt"/>
              </a:rPr>
              <a:t>об’єктивно обумовлена внутрішня структура права, що складається із взаємозв’язаних норм, логічно розподілених по галузях, підгалузях та </a:t>
            </a:r>
            <a:r>
              <a:rPr lang="uk-UA" sz="2200" dirty="0" smtClean="0">
                <a:solidFill>
                  <a:schemeClr val="tx1"/>
                </a:solidFill>
                <a:latin typeface="+mn-lt"/>
              </a:rPr>
              <a:t>інститутах.</a:t>
            </a:r>
            <a:endParaRPr lang="ru-RU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85786" y="2348880"/>
            <a:ext cx="8106694" cy="4320480"/>
          </a:xfrm>
        </p:spPr>
        <p:txBody>
          <a:bodyPr/>
          <a:lstStyle/>
          <a:p>
            <a:pPr>
              <a:lnSpc>
                <a:spcPts val="1900"/>
              </a:lnSpc>
              <a:buNone/>
            </a:pPr>
            <a:r>
              <a:rPr lang="uk-UA" sz="2400" b="1" i="1" dirty="0" smtClean="0">
                <a:ln>
                  <a:solidFill>
                    <a:srgbClr val="94422C"/>
                  </a:solidFill>
                </a:ln>
                <a:solidFill>
                  <a:srgbClr val="FFFF00"/>
                </a:solidFill>
              </a:rPr>
              <a:t>  Структурні елементи</a:t>
            </a:r>
          </a:p>
          <a:p>
            <a:pPr>
              <a:lnSpc>
                <a:spcPts val="1900"/>
              </a:lnSpc>
              <a:buNone/>
            </a:pPr>
            <a:r>
              <a:rPr lang="uk-UA" sz="2400" b="1" i="1" dirty="0">
                <a:ln>
                  <a:solidFill>
                    <a:srgbClr val="94422C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uk-UA" sz="2400" b="1" i="1" dirty="0" smtClean="0">
                <a:ln>
                  <a:solidFill>
                    <a:srgbClr val="94422C"/>
                  </a:solidFill>
                </a:ln>
                <a:solidFill>
                  <a:srgbClr val="FFFF00"/>
                </a:solidFill>
              </a:rPr>
              <a:t>        системи права</a:t>
            </a:r>
            <a:r>
              <a:rPr lang="uk-UA" sz="2400" b="1" dirty="0" smtClean="0">
                <a:ln>
                  <a:solidFill>
                    <a:srgbClr val="94422C"/>
                  </a:solidFill>
                </a:ln>
                <a:solidFill>
                  <a:srgbClr val="FFFF00"/>
                </a:solidFill>
              </a:rPr>
              <a:t>: </a:t>
            </a:r>
            <a:endParaRPr lang="uk-UA" sz="2400" b="1" dirty="0">
              <a:ln>
                <a:solidFill>
                  <a:srgbClr val="94422C"/>
                </a:solidFill>
              </a:ln>
              <a:solidFill>
                <a:srgbClr val="FFFF00"/>
              </a:solidFill>
            </a:endParaRPr>
          </a:p>
          <a:p>
            <a:pPr algn="ctr">
              <a:buNone/>
            </a:pPr>
            <a:endParaRPr lang="uk-UA" sz="2400" b="1" i="1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2400" dirty="0" smtClean="0"/>
              <a:t>  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endParaRPr lang="uk-UA" sz="2400" dirty="0"/>
          </a:p>
          <a:p>
            <a:pPr marL="0" indent="0">
              <a:lnSpc>
                <a:spcPct val="150000"/>
              </a:lnSpc>
              <a:buNone/>
            </a:pPr>
            <a:endParaRPr lang="uk-UA" sz="2400" dirty="0" smtClean="0"/>
          </a:p>
          <a:p>
            <a:pPr marL="0" indent="0">
              <a:lnSpc>
                <a:spcPct val="150000"/>
              </a:lnSpc>
              <a:buNone/>
            </a:pPr>
            <a:endParaRPr lang="uk-UA" sz="2400" dirty="0" smtClean="0"/>
          </a:p>
          <a:p>
            <a:pPr marL="0" indent="0" algn="r">
              <a:lnSpc>
                <a:spcPct val="150000"/>
              </a:lnSpc>
              <a:buNone/>
            </a:pPr>
            <a:endParaRPr lang="uk-UA" sz="800" dirty="0" smtClean="0">
              <a:solidFill>
                <a:schemeClr val="bg2">
                  <a:lumMod val="25000"/>
                  <a:lumOff val="75000"/>
                </a:schemeClr>
              </a:solidFill>
              <a:hlinkClick r:id="rId2" action="ppaction://hlinksldjump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uk-UA" sz="1400" dirty="0" smtClean="0">
              <a:solidFill>
                <a:schemeClr val="bg2">
                  <a:lumMod val="25000"/>
                  <a:lumOff val="75000"/>
                </a:schemeClr>
              </a:solidFill>
              <a:hlinkClick r:id="rId2" action="ppaction://hlinksldjump"/>
            </a:endParaRPr>
          </a:p>
          <a:p>
            <a:pPr marL="0" indent="0" algn="r">
              <a:buNone/>
            </a:pPr>
            <a:r>
              <a:rPr lang="uk-UA" sz="1400" dirty="0" smtClean="0">
                <a:hlinkClick r:id="rId2" action="ppaction://hlinksldjump"/>
              </a:rPr>
              <a:t>Повернутися</a:t>
            </a:r>
            <a:r>
              <a:rPr lang="uk-UA" sz="1400" dirty="0" smtClean="0"/>
              <a:t> </a:t>
            </a:r>
            <a:r>
              <a:rPr lang="uk-UA" sz="1400" dirty="0"/>
              <a:t>до змісту</a:t>
            </a:r>
          </a:p>
          <a:p>
            <a:pPr marL="0" indent="0">
              <a:lnSpc>
                <a:spcPct val="150000"/>
              </a:lnSpc>
              <a:buNone/>
            </a:pPr>
            <a:endParaRPr lang="uk-UA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12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74928754"/>
              </p:ext>
            </p:extLst>
          </p:nvPr>
        </p:nvGraphicFramePr>
        <p:xfrm>
          <a:off x="899592" y="2780928"/>
          <a:ext cx="763284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901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5458E5-9BE4-4C4F-A552-59146A98E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2D5458E5-9BE4-4C4F-A552-59146A98E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C67D97-8F25-4495-9A09-4E4B1C934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CEC67D97-8F25-4495-9A09-4E4B1C9344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79D834-B605-4FD4-9403-6A4A83279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dgm id="{5379D834-B605-4FD4-9403-6A4A83279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123D845-4818-42B7-8784-BCA6420C1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graphicEl>
                                              <a:dgm id="{1123D845-4818-42B7-8784-BCA6420C1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6DBE9E-B0E0-4100-808A-6B19999CB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556DBE9E-B0E0-4100-808A-6B19999CB8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F9EAB9-B314-4065-98FD-AE6991127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04F9EAB9-B314-4065-98FD-AE6991127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FC452DD-0C8A-43FD-88A5-A1E0A53D7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9FC452DD-0C8A-43FD-88A5-A1E0A53D70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F8DE6E-0DCD-46C7-A2E5-B5AAEA326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68F8DE6E-0DCD-46C7-A2E5-B5AAEA326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8254EF-D510-4123-B61A-3BE71A981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748254EF-D510-4123-B61A-3BE71A981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092ACC-EB91-41E1-8FF1-AD6B27B67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4D092ACC-EB91-41E1-8FF1-AD6B27B67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E5DB79-268D-4337-8ACE-D16835BF3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B4E5DB79-268D-4337-8ACE-D16835BF3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7998EF-C481-4C1E-8BFC-F65185337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617998EF-C481-4C1E-8BFC-F65185337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605579-2F56-4823-93DF-C275906CC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64605579-2F56-4823-93DF-C275906CC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A9E338-C241-4F5D-BFA4-46F319A17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F8A9E338-C241-4F5D-BFA4-46F319A17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D09A85-2188-4EE1-B782-6B9694059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graphicEl>
                                              <a:dgm id="{86D09A85-2188-4EE1-B782-6B96940596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B9B8A4-735C-47B3-BD3A-97F20B648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69B9B8A4-735C-47B3-BD3A-97F20B648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  <p:bldGraphic spid="8" grpId="0" uiExpand="1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C:\Users\1\Desktop\ПРАВО 10\Урок 13 Конституционное право Украины\Урок 13 Конституционное право Украины\Иллюстрации\Конституционное пра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643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Конституційне право України</a:t>
            </a:r>
            <a:endParaRPr lang="ru-RU" sz="40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643446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галузь, яка є сукупністю норм, що закріплюють основи конституційного ладу в Україні, правовий статус людини і громадянина, регулюють суспільні відносини, пов’язані з формуванням та діяльністю органів державної влади, місцевого самоврядування</a:t>
            </a:r>
            <a:endParaRPr lang="ru-RU" sz="2400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532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14290"/>
            <a:ext cx="6000792" cy="1143032"/>
          </a:xfrm>
        </p:spPr>
        <p:txBody>
          <a:bodyPr>
            <a:normAutofit/>
          </a:bodyPr>
          <a:lstStyle/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Конституційне право України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857364"/>
            <a:ext cx="8143900" cy="41910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indent="-274320">
              <a:spcBef>
                <a:spcPts val="600"/>
              </a:spcBef>
              <a:buClr>
                <a:srgbClr val="0070C0"/>
              </a:buClr>
              <a:buSzPct val="73000"/>
              <a:defRPr/>
            </a:pPr>
            <a:r>
              <a:rPr lang="uk-UA" sz="3800" b="1" dirty="0" smtClean="0">
                <a:solidFill>
                  <a:srgbClr val="002060"/>
                </a:solidFill>
              </a:rPr>
              <a:t>Конституційно-правові норми закріплюють</a:t>
            </a:r>
            <a:r>
              <a:rPr lang="en-US" sz="3800" b="1" dirty="0" smtClean="0">
                <a:solidFill>
                  <a:srgbClr val="002060"/>
                </a:solidFill>
              </a:rPr>
              <a:t>:</a:t>
            </a:r>
            <a:r>
              <a:rPr lang="uk-UA" sz="3800" b="1" dirty="0" smtClean="0">
                <a:solidFill>
                  <a:srgbClr val="002060"/>
                </a:solidFill>
              </a:rPr>
              <a:t> </a:t>
            </a:r>
          </a:p>
          <a:p>
            <a:pPr marL="274320" indent="-274320">
              <a:spcBef>
                <a:spcPts val="600"/>
              </a:spcBef>
              <a:buClr>
                <a:srgbClr val="0070C0"/>
              </a:buClr>
              <a:buSzPct val="73000"/>
              <a:defRPr/>
            </a:pPr>
            <a:endParaRPr lang="en-US" sz="3800" b="1" dirty="0" smtClean="0">
              <a:solidFill>
                <a:srgbClr val="002060"/>
              </a:solidFill>
            </a:endParaRPr>
          </a:p>
          <a:p>
            <a:pPr marL="274320" indent="-274320">
              <a:spcBef>
                <a:spcPts val="600"/>
              </a:spcBef>
              <a:buClr>
                <a:srgbClr val="0070C0"/>
              </a:buClr>
              <a:buSzPct val="73000"/>
              <a:defRPr/>
            </a:pPr>
            <a:r>
              <a:rPr lang="en-US" sz="3800" b="1" dirty="0" smtClean="0">
                <a:solidFill>
                  <a:srgbClr val="002060"/>
                </a:solidFill>
              </a:rPr>
              <a:t>- </a:t>
            </a:r>
            <a:r>
              <a:rPr lang="uk-UA" sz="3800" b="1" dirty="0" smtClean="0">
                <a:solidFill>
                  <a:srgbClr val="002060"/>
                </a:solidFill>
              </a:rPr>
              <a:t>устрій держави, </a:t>
            </a:r>
            <a:endParaRPr lang="en-US" sz="3800" b="1" dirty="0" smtClean="0">
              <a:solidFill>
                <a:srgbClr val="002060"/>
              </a:solidFill>
            </a:endParaRPr>
          </a:p>
          <a:p>
            <a:pPr marL="274320" indent="-274320">
              <a:spcBef>
                <a:spcPts val="600"/>
              </a:spcBef>
              <a:buClr>
                <a:srgbClr val="0070C0"/>
              </a:buClr>
              <a:buSzPct val="73000"/>
              <a:defRPr/>
            </a:pPr>
            <a:r>
              <a:rPr lang="en-US" sz="3800" b="1" dirty="0" smtClean="0">
                <a:solidFill>
                  <a:srgbClr val="002060"/>
                </a:solidFill>
              </a:rPr>
              <a:t>- </a:t>
            </a:r>
            <a:r>
              <a:rPr lang="uk-UA" sz="3800" b="1" dirty="0" smtClean="0">
                <a:solidFill>
                  <a:srgbClr val="002060"/>
                </a:solidFill>
              </a:rPr>
              <a:t>правовий статус людини і громадянина, </a:t>
            </a:r>
            <a:endParaRPr lang="en-US" sz="3800" b="1" dirty="0" smtClean="0">
              <a:solidFill>
                <a:srgbClr val="002060"/>
              </a:solidFill>
            </a:endParaRPr>
          </a:p>
          <a:p>
            <a:pPr marL="274320" indent="-274320">
              <a:spcBef>
                <a:spcPts val="600"/>
              </a:spcBef>
              <a:buClr>
                <a:srgbClr val="0070C0"/>
              </a:buClr>
              <a:buSzPct val="73000"/>
              <a:defRPr/>
            </a:pPr>
            <a:r>
              <a:rPr lang="en-US" sz="3800" b="1" dirty="0" smtClean="0">
                <a:solidFill>
                  <a:srgbClr val="002060"/>
                </a:solidFill>
              </a:rPr>
              <a:t>- </a:t>
            </a:r>
            <a:r>
              <a:rPr lang="uk-UA" sz="3800" b="1" dirty="0" smtClean="0">
                <a:solidFill>
                  <a:srgbClr val="002060"/>
                </a:solidFill>
              </a:rPr>
              <a:t>територіальний устрій, </a:t>
            </a:r>
            <a:endParaRPr lang="en-US" sz="3800" b="1" dirty="0" smtClean="0">
              <a:solidFill>
                <a:srgbClr val="002060"/>
              </a:solidFill>
            </a:endParaRPr>
          </a:p>
          <a:p>
            <a:pPr marL="274320" indent="-274320">
              <a:spcBef>
                <a:spcPts val="600"/>
              </a:spcBef>
              <a:buClr>
                <a:srgbClr val="0070C0"/>
              </a:buClr>
              <a:buSzPct val="73000"/>
              <a:defRPr/>
            </a:pPr>
            <a:r>
              <a:rPr lang="en-US" sz="3800" b="1" dirty="0" smtClean="0">
                <a:solidFill>
                  <a:srgbClr val="002060"/>
                </a:solidFill>
              </a:rPr>
              <a:t>- </a:t>
            </a:r>
            <a:r>
              <a:rPr lang="uk-UA" sz="3800" b="1" dirty="0" smtClean="0">
                <a:solidFill>
                  <a:srgbClr val="002060"/>
                </a:solidFill>
              </a:rPr>
              <a:t>систему державних органів, </a:t>
            </a:r>
            <a:endParaRPr lang="en-US" sz="3800" b="1" dirty="0" smtClean="0">
              <a:solidFill>
                <a:srgbClr val="002060"/>
              </a:solidFill>
            </a:endParaRPr>
          </a:p>
          <a:p>
            <a:pPr marL="274320" indent="-274320">
              <a:spcBef>
                <a:spcPts val="600"/>
              </a:spcBef>
              <a:buClr>
                <a:srgbClr val="0070C0"/>
              </a:buClr>
              <a:buSzPct val="73000"/>
              <a:defRPr/>
            </a:pPr>
            <a:r>
              <a:rPr lang="en-US" sz="3800" b="1" dirty="0" smtClean="0">
                <a:solidFill>
                  <a:srgbClr val="002060"/>
                </a:solidFill>
              </a:rPr>
              <a:t>- </a:t>
            </a:r>
            <a:r>
              <a:rPr lang="uk-UA" sz="3800" b="1" dirty="0" smtClean="0">
                <a:solidFill>
                  <a:srgbClr val="002060"/>
                </a:solidFill>
              </a:rPr>
              <a:t>принципи організації місцевого самоврядування в Україні.</a:t>
            </a:r>
            <a:r>
              <a:rPr lang="uk-UA" sz="2600" b="1" dirty="0" smtClean="0">
                <a:solidFill>
                  <a:prstClr val="black"/>
                </a:solidFill>
              </a:rPr>
              <a:t/>
            </a:r>
            <a:br>
              <a:rPr lang="uk-UA" sz="2600" b="1" dirty="0" smtClean="0">
                <a:solidFill>
                  <a:prstClr val="black"/>
                </a:solidFill>
              </a:rPr>
            </a:br>
            <a:r>
              <a:rPr lang="uk-UA" sz="2600" b="1" dirty="0" smtClean="0">
                <a:solidFill>
                  <a:prstClr val="black"/>
                </a:solidFill>
              </a:rPr>
              <a:t/>
            </a:r>
            <a:br>
              <a:rPr lang="uk-UA" sz="2600" b="1" dirty="0" smtClean="0">
                <a:solidFill>
                  <a:prstClr val="black"/>
                </a:solidFill>
              </a:rPr>
            </a:br>
            <a:endParaRPr lang="uk-UA" sz="2600" b="1" dirty="0">
              <a:solidFill>
                <a:prstClr val="black"/>
              </a:solidFill>
            </a:endParaRPr>
          </a:p>
        </p:txBody>
      </p:sp>
      <p:pic>
        <p:nvPicPr>
          <p:cNvPr id="5" name="Picture 5" descr="flag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84437" cy="1482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855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19475" y="188913"/>
            <a:ext cx="2305050" cy="433387"/>
          </a:xfrm>
          <a:prstGeom prst="rect">
            <a:avLst/>
          </a:prstGeom>
          <a:solidFill>
            <a:srgbClr val="00B0F0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 smtClean="0">
                <a:solidFill>
                  <a:prstClr val="black"/>
                </a:solidFill>
              </a:rPr>
              <a:t>ГРОМАДЯНСЬКІ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43213" y="620713"/>
            <a:ext cx="3457575" cy="1728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 dirty="0">
                <a:solidFill>
                  <a:prstClr val="black"/>
                </a:solidFill>
              </a:rPr>
              <a:t>на життя;</a:t>
            </a:r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uk-UA" b="1" dirty="0">
                <a:solidFill>
                  <a:prstClr val="black"/>
                </a:solidFill>
              </a:rPr>
              <a:t> на недоторканність </a:t>
            </a:r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uk-UA" b="1" dirty="0">
                <a:solidFill>
                  <a:prstClr val="black"/>
                </a:solidFill>
              </a:rPr>
              <a:t>особи, житла, </a:t>
            </a:r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uk-UA" b="1" dirty="0">
                <a:solidFill>
                  <a:prstClr val="black"/>
                </a:solidFill>
              </a:rPr>
              <a:t>на таємницю листування, </a:t>
            </a:r>
            <a:r>
              <a:rPr lang="uk-UA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uk-UA" b="1" dirty="0">
                <a:solidFill>
                  <a:prstClr val="black"/>
                </a:solidFill>
              </a:rPr>
              <a:t>на вибір місця проживання</a:t>
            </a:r>
            <a:r>
              <a:rPr lang="en-US" b="1" dirty="0">
                <a:solidFill>
                  <a:prstClr val="black"/>
                </a:solidFill>
              </a:rPr>
              <a:t>,</a:t>
            </a:r>
          </a:p>
          <a:p>
            <a:pPr algn="ctr"/>
            <a:r>
              <a:rPr lang="uk-UA" b="1" dirty="0">
                <a:solidFill>
                  <a:prstClr val="black"/>
                </a:solidFill>
              </a:rPr>
              <a:t>на свободу думки і слова</a:t>
            </a:r>
            <a:r>
              <a:rPr lang="en-US" dirty="0">
                <a:solidFill>
                  <a:prstClr val="black"/>
                </a:solidFill>
              </a:rPr>
              <a:t>.</a:t>
            </a:r>
            <a:r>
              <a:rPr lang="uk-UA" dirty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588125" y="2133600"/>
            <a:ext cx="2098675" cy="358775"/>
          </a:xfrm>
          <a:prstGeom prst="rect">
            <a:avLst/>
          </a:prstGeom>
          <a:solidFill>
            <a:schemeClr val="accent5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sz="2400" b="1" dirty="0" smtClean="0">
                <a:solidFill>
                  <a:prstClr val="black"/>
                </a:solidFill>
              </a:rPr>
              <a:t>ЕКОНОМІЧНІ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795963" y="2492375"/>
            <a:ext cx="3348037" cy="19446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uk-UA" b="1" dirty="0">
                <a:solidFill>
                  <a:prstClr val="black"/>
                </a:solidFill>
              </a:rPr>
              <a:t> право на приватну</a:t>
            </a:r>
            <a:endParaRPr lang="en-US" b="1" dirty="0">
              <a:solidFill>
                <a:prstClr val="black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uk-UA" b="1" dirty="0">
                <a:solidFill>
                  <a:prstClr val="black"/>
                </a:solidFill>
              </a:rPr>
              <a:t> власність  на працю</a:t>
            </a:r>
            <a:r>
              <a:rPr lang="en-US" b="1" dirty="0">
                <a:solidFill>
                  <a:prstClr val="black"/>
                </a:solidFill>
              </a:rPr>
              <a:t>,</a:t>
            </a:r>
            <a:r>
              <a:rPr lang="uk-UA" b="1" dirty="0">
                <a:solidFill>
                  <a:prstClr val="black"/>
                </a:solidFill>
              </a:rPr>
              <a:t> </a:t>
            </a:r>
            <a:endParaRPr lang="en-US" b="1" dirty="0">
              <a:solidFill>
                <a:prstClr val="black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uk-UA" b="1" dirty="0">
                <a:solidFill>
                  <a:prstClr val="black"/>
                </a:solidFill>
              </a:rPr>
              <a:t>вибір 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uk-UA" b="1" dirty="0">
                <a:solidFill>
                  <a:prstClr val="black"/>
                </a:solidFill>
              </a:rPr>
              <a:t>професії</a:t>
            </a:r>
            <a:r>
              <a:rPr lang="en-US" b="1" dirty="0">
                <a:solidFill>
                  <a:prstClr val="black"/>
                </a:solidFill>
              </a:rPr>
              <a:t>,</a:t>
            </a:r>
            <a:r>
              <a:rPr lang="uk-UA" b="1" dirty="0">
                <a:solidFill>
                  <a:prstClr val="black"/>
                </a:solidFill>
              </a:rPr>
              <a:t> </a:t>
            </a:r>
            <a:endParaRPr lang="en-US" b="1" dirty="0">
              <a:solidFill>
                <a:prstClr val="black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uk-UA" b="1" dirty="0">
                <a:solidFill>
                  <a:prstClr val="black"/>
                </a:solidFill>
              </a:rPr>
              <a:t>право на відпочинок </a:t>
            </a:r>
            <a:endParaRPr lang="en-US" b="1" dirty="0">
              <a:solidFill>
                <a:prstClr val="black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uk-UA" b="1" dirty="0">
                <a:solidFill>
                  <a:prstClr val="black"/>
                </a:solidFill>
              </a:rPr>
              <a:t>право на професійну </a:t>
            </a:r>
            <a:endParaRPr lang="en-US" b="1" dirty="0">
              <a:solidFill>
                <a:prstClr val="black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uk-UA" b="1" dirty="0">
                <a:solidFill>
                  <a:prstClr val="black"/>
                </a:solidFill>
              </a:rPr>
              <a:t>підготовку 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68313" y="2060575"/>
            <a:ext cx="2103437" cy="431800"/>
          </a:xfrm>
          <a:prstGeom prst="rect">
            <a:avLst/>
          </a:prstGeom>
          <a:solidFill>
            <a:schemeClr val="accent5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uk-UA" sz="2400" b="1" dirty="0" smtClean="0">
                <a:solidFill>
                  <a:prstClr val="black"/>
                </a:solidFill>
              </a:rPr>
              <a:t>ПОЛІТИЧНІ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43042" y="4714884"/>
            <a:ext cx="2232025" cy="490550"/>
          </a:xfrm>
          <a:prstGeom prst="rect">
            <a:avLst/>
          </a:prstGeom>
          <a:solidFill>
            <a:schemeClr val="accent5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 smtClean="0">
                <a:solidFill>
                  <a:prstClr val="black"/>
                </a:solidFill>
              </a:rPr>
              <a:t>СОЦІАЛЬНІ  </a:t>
            </a:r>
            <a:endParaRPr lang="uk-UA" sz="24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8596" y="5214950"/>
            <a:ext cx="3889375" cy="144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 dirty="0">
                <a:solidFill>
                  <a:prstClr val="black"/>
                </a:solidFill>
              </a:rPr>
              <a:t>право на охорону здоров'я; </a:t>
            </a:r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uk-UA" b="1" dirty="0">
                <a:solidFill>
                  <a:prstClr val="black"/>
                </a:solidFill>
              </a:rPr>
              <a:t>право на житло;</a:t>
            </a:r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uk-UA" b="1" dirty="0">
                <a:solidFill>
                  <a:prstClr val="black"/>
                </a:solidFill>
              </a:rPr>
              <a:t> на матеріальне забезпечення </a:t>
            </a:r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uk-UA" b="1" dirty="0">
                <a:solidFill>
                  <a:prstClr val="black"/>
                </a:solidFill>
              </a:rPr>
              <a:t>в старості</a:t>
            </a:r>
            <a:r>
              <a:rPr lang="en-US" b="1" dirty="0">
                <a:solidFill>
                  <a:prstClr val="black"/>
                </a:solidFill>
              </a:rPr>
              <a:t>; </a:t>
            </a:r>
            <a:r>
              <a:rPr lang="uk-UA" b="1" dirty="0">
                <a:solidFill>
                  <a:prstClr val="black"/>
                </a:solidFill>
              </a:rPr>
              <a:t>право на </a:t>
            </a:r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uk-UA" b="1" dirty="0">
                <a:solidFill>
                  <a:prstClr val="black"/>
                </a:solidFill>
              </a:rPr>
              <a:t>достатній життєвий рівень</a:t>
            </a:r>
            <a:r>
              <a:rPr lang="uk-UA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03800" y="4724400"/>
            <a:ext cx="2305050" cy="490550"/>
          </a:xfrm>
          <a:prstGeom prst="rect">
            <a:avLst/>
          </a:prstGeom>
          <a:solidFill>
            <a:schemeClr val="accent5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sz="2400" b="1" dirty="0" smtClean="0">
                <a:solidFill>
                  <a:prstClr val="black"/>
                </a:solidFill>
              </a:rPr>
              <a:t>КУЛЬТУРНІ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14876" y="5214950"/>
            <a:ext cx="3959225" cy="144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 dirty="0">
                <a:solidFill>
                  <a:prstClr val="black"/>
                </a:solidFill>
              </a:rPr>
              <a:t>право на освіту;</a:t>
            </a:r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uk-UA" b="1" dirty="0">
                <a:solidFill>
                  <a:prstClr val="black"/>
                </a:solidFill>
              </a:rPr>
              <a:t> на користування </a:t>
            </a:r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uk-UA" b="1" dirty="0">
                <a:solidFill>
                  <a:prstClr val="black"/>
                </a:solidFill>
              </a:rPr>
              <a:t>досягненнями культури;</a:t>
            </a:r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uk-UA" b="1" dirty="0">
                <a:solidFill>
                  <a:prstClr val="black"/>
                </a:solidFill>
              </a:rPr>
              <a:t>  на свободу  творчості; на захист</a:t>
            </a:r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uk-UA" b="1" dirty="0">
                <a:solidFill>
                  <a:prstClr val="black"/>
                </a:solidFill>
              </a:rPr>
              <a:t> інтелектуальної власності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500430" y="2643182"/>
            <a:ext cx="2071701" cy="172244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sz="4000" b="1" dirty="0" smtClean="0">
                <a:solidFill>
                  <a:srgbClr val="00B0F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ПРАВА</a:t>
            </a:r>
            <a:endParaRPr lang="uk-UA" sz="4000" b="1" dirty="0">
              <a:solidFill>
                <a:srgbClr val="00B0F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4500563" y="2349500"/>
            <a:ext cx="0" cy="5159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5435600" y="3500438"/>
            <a:ext cx="4333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3348038" y="3500438"/>
            <a:ext cx="2873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3059113" y="4221163"/>
            <a:ext cx="936625" cy="5254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148263" y="4149725"/>
            <a:ext cx="863600" cy="5746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0" y="2492375"/>
            <a:ext cx="3348038" cy="19446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 dirty="0">
                <a:solidFill>
                  <a:prstClr val="black"/>
                </a:solidFill>
              </a:rPr>
              <a:t>утворювати і брати</a:t>
            </a:r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uk-UA" b="1" dirty="0">
                <a:solidFill>
                  <a:prstClr val="black"/>
                </a:solidFill>
              </a:rPr>
              <a:t> участь у роботі</a:t>
            </a:r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uk-UA" b="1" dirty="0">
                <a:solidFill>
                  <a:prstClr val="black"/>
                </a:solidFill>
              </a:rPr>
              <a:t>об'єднань громадян</a:t>
            </a:r>
            <a:r>
              <a:rPr lang="en-US" b="1" dirty="0">
                <a:solidFill>
                  <a:prstClr val="black"/>
                </a:solidFill>
              </a:rPr>
              <a:t>, </a:t>
            </a:r>
          </a:p>
          <a:p>
            <a:pPr algn="ctr"/>
            <a:r>
              <a:rPr lang="uk-UA" b="1" dirty="0">
                <a:solidFill>
                  <a:prstClr val="black"/>
                </a:solidFill>
              </a:rPr>
              <a:t>збиратися мирно, </a:t>
            </a:r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uk-UA" b="1" dirty="0">
                <a:solidFill>
                  <a:prstClr val="black"/>
                </a:solidFill>
              </a:rPr>
              <a:t>проводити збори, </a:t>
            </a:r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м</a:t>
            </a:r>
            <a:r>
              <a:rPr lang="uk-UA" b="1" dirty="0">
                <a:solidFill>
                  <a:prstClr val="black"/>
                </a:solidFill>
              </a:rPr>
              <a:t>ітинги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uk-UA" b="1" dirty="0">
                <a:solidFill>
                  <a:prstClr val="black"/>
                </a:solidFill>
              </a:rPr>
              <a:t>й демонстрації,</a:t>
            </a:r>
            <a:r>
              <a:rPr lang="uk-UA" dirty="0">
                <a:solidFill>
                  <a:prstClr val="black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62770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1071546"/>
            <a:ext cx="26431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обов'язки громадян закріплює Конституція України. 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0" y="0"/>
          <a:ext cx="802798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29" name="Picture 17" descr="Похожее изображение"/>
          <p:cNvPicPr>
            <a:picLocks noChangeAspect="1" noChangeArrowheads="1"/>
          </p:cNvPicPr>
          <p:nvPr/>
        </p:nvPicPr>
        <p:blipFill>
          <a:blip r:embed="rId7"/>
          <a:srcRect l="5554" r="5556"/>
          <a:stretch>
            <a:fillRect/>
          </a:stretch>
        </p:blipFill>
        <p:spPr bwMode="auto">
          <a:xfrm>
            <a:off x="0" y="3763884"/>
            <a:ext cx="2357422" cy="3094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6575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428604"/>
            <a:ext cx="5614780" cy="1609716"/>
          </a:xfrm>
        </p:spPr>
        <p:txBody>
          <a:bodyPr/>
          <a:lstStyle/>
          <a:p>
            <a:r>
              <a:rPr lang="uk-UA" sz="4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АДМІНІСТРАТВИНЕ ПРАВО УКРАЇНИ</a:t>
            </a:r>
            <a:endParaRPr lang="ru-RU" sz="4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2428868"/>
            <a:ext cx="5857916" cy="4000528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Адміністративне право є однією з найбільш важливою галуззю правової системи будь - якої країни. </a:t>
            </a:r>
          </a:p>
          <a:p>
            <a:pPr algn="l"/>
            <a:r>
              <a:rPr lang="uk-UA" dirty="0" smtClean="0"/>
              <a:t>Зазначена галузь вітчизняного права разом з Державним, Цивільним та Кримінальним правом входить до системи фундаментальних (основоположних) галузей українського права.</a:t>
            </a:r>
            <a:endParaRPr lang="ru-RU" dirty="0"/>
          </a:p>
        </p:txBody>
      </p:sp>
      <p:pic>
        <p:nvPicPr>
          <p:cNvPr id="49154" name="Picture 2" descr="Картинки по запросу адміністративне право КОЛОМОЄЦЬ"/>
          <p:cNvPicPr>
            <a:picLocks noChangeAspect="1" noChangeArrowheads="1"/>
          </p:cNvPicPr>
          <p:nvPr/>
        </p:nvPicPr>
        <p:blipFill>
          <a:blip r:embed="rId2"/>
          <a:srcRect l="6523" r="8695" b="2385"/>
          <a:stretch>
            <a:fillRect/>
          </a:stretch>
        </p:blipFill>
        <p:spPr bwMode="auto">
          <a:xfrm>
            <a:off x="0" y="1071546"/>
            <a:ext cx="3000364" cy="4615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58861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214290"/>
          <a:ext cx="814390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28517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85720" y="214290"/>
            <a:ext cx="7643866" cy="4525963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600"/>
              </a:spcBef>
              <a:buClr>
                <a:srgbClr val="0070C0"/>
              </a:buClr>
              <a:buSzPct val="73000"/>
              <a:buFont typeface="Wingdings 2"/>
              <a:buNone/>
              <a:defRPr/>
            </a:pPr>
            <a:r>
              <a:rPr lang="uk-UA" sz="3600" b="1" i="1" cap="all" dirty="0" smtClean="0">
                <a:ln w="0"/>
                <a:gradFill flip="none">
                  <a:gsLst>
                    <a:gs pos="0">
                      <a:srgbClr val="DE930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E930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E9306">
                        <a:shade val="65000"/>
                        <a:satMod val="130000"/>
                      </a:srgbClr>
                    </a:gs>
                    <a:gs pos="92000">
                      <a:srgbClr val="DE9306">
                        <a:shade val="50000"/>
                        <a:satMod val="120000"/>
                      </a:srgbClr>
                    </a:gs>
                    <a:gs pos="100000">
                      <a:srgbClr val="DE930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Cambria" pitchFamily="18" charset="0"/>
                <a:ea typeface="Cambria Math" pitchFamily="18" charset="0"/>
                <a:cs typeface="+mj-cs"/>
              </a:rPr>
              <a:t>Адміністративне правопорушення </a:t>
            </a:r>
            <a:r>
              <a:rPr lang="uk-UA" sz="2600" dirty="0" smtClean="0">
                <a:solidFill>
                  <a:prstClr val="black"/>
                </a:solidFill>
              </a:rPr>
              <a:t>– </a:t>
            </a:r>
            <a:r>
              <a:rPr lang="uk-UA" sz="2800" b="1" i="1" dirty="0" smtClean="0">
                <a:solidFill>
                  <a:srgbClr val="002060">
                    <a:lumMod val="90000"/>
                    <a:lumOff val="10000"/>
                  </a:srgbClr>
                </a:solidFill>
              </a:rPr>
              <a:t>протиправна дія або бездіяльність, що посягає на громадський порядок, власність, права громадян.</a:t>
            </a:r>
            <a:endParaRPr lang="uk-UA" sz="2600" b="1" i="1" dirty="0" smtClean="0">
              <a:solidFill>
                <a:srgbClr val="002060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3" name="Picture 2" descr="C:\Users\Aleksandra\Desktop\zakon_au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500306"/>
            <a:ext cx="5377800" cy="4155573"/>
          </a:xfrm>
          <a:prstGeom prst="roundRect">
            <a:avLst>
              <a:gd name="adj" fmla="val 11111"/>
            </a:avLst>
          </a:prstGeom>
          <a:ln w="190500" cap="rnd">
            <a:solidFill>
              <a:srgbClr val="DD511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6195083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642918"/>
            <a:ext cx="55007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cap="all" dirty="0" smtClean="0">
                <a:ln w="0"/>
                <a:gradFill flip="none">
                  <a:gsLst>
                    <a:gs pos="0">
                      <a:srgbClr val="DE930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E930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E9306">
                        <a:shade val="65000"/>
                        <a:satMod val="130000"/>
                      </a:srgbClr>
                    </a:gs>
                    <a:gs pos="92000">
                      <a:srgbClr val="DE9306">
                        <a:shade val="50000"/>
                        <a:satMod val="120000"/>
                      </a:srgbClr>
                    </a:gs>
                    <a:gs pos="100000">
                      <a:srgbClr val="DE930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mbria Math" pitchFamily="18" charset="0"/>
              </a:rPr>
              <a:t>Адміністративна відповідальність </a:t>
            </a:r>
            <a:endParaRPr lang="en-US" sz="3200" b="1" cap="all" dirty="0" smtClean="0">
              <a:ln w="0"/>
              <a:gradFill flip="none">
                <a:gsLst>
                  <a:gs pos="0">
                    <a:srgbClr val="DE9306">
                      <a:tint val="75000"/>
                      <a:shade val="75000"/>
                      <a:satMod val="170000"/>
                    </a:srgbClr>
                  </a:gs>
                  <a:gs pos="49000">
                    <a:srgbClr val="DE9306">
                      <a:tint val="88000"/>
                      <a:shade val="65000"/>
                      <a:satMod val="172000"/>
                    </a:srgbClr>
                  </a:gs>
                  <a:gs pos="50000">
                    <a:srgbClr val="DE9306">
                      <a:shade val="65000"/>
                      <a:satMod val="130000"/>
                    </a:srgbClr>
                  </a:gs>
                  <a:gs pos="92000">
                    <a:srgbClr val="DE9306">
                      <a:shade val="50000"/>
                      <a:satMod val="120000"/>
                    </a:srgbClr>
                  </a:gs>
                  <a:gs pos="100000">
                    <a:srgbClr val="DE9306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Cambria Math" pitchFamily="18" charset="0"/>
            </a:endParaRPr>
          </a:p>
          <a:p>
            <a:r>
              <a:rPr lang="uk-UA" sz="2800" dirty="0" smtClean="0">
                <a:solidFill>
                  <a:srgbClr val="002060">
                    <a:lumMod val="90000"/>
                    <a:lumOff val="10000"/>
                  </a:srgbClr>
                </a:solidFill>
              </a:rPr>
              <a:t>– </a:t>
            </a:r>
            <a:r>
              <a:rPr lang="uk-UA" sz="2800" b="1" i="1" dirty="0" smtClean="0">
                <a:solidFill>
                  <a:srgbClr val="002060">
                    <a:lumMod val="90000"/>
                    <a:lumOff val="10000"/>
                  </a:srgbClr>
                </a:solidFill>
              </a:rPr>
              <a:t>вид юридичної відповідальності, яка застосовується за вчинення адміністративного правопорушення і полягає покладанні на винну особу обмежень. </a:t>
            </a:r>
          </a:p>
        </p:txBody>
      </p:sp>
      <p:pic>
        <p:nvPicPr>
          <p:cNvPr id="3" name="Picture 2" descr="C:\Users\Aleksandra\Desktop\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2786082" cy="40380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705923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85728"/>
            <a:ext cx="5500726" cy="1758518"/>
          </a:xfrm>
        </p:spPr>
        <p:txBody>
          <a:bodyPr/>
          <a:lstStyle/>
          <a:p>
            <a:pPr algn="l"/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Кримінальне право україни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2357430"/>
            <a:ext cx="5397418" cy="35719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це сукупність кримінально-правових норм, сформульованих і прийнятих, зазвичай, парламентом України як законів, які визначають підстави та принципи кримінальної відповідальності, а також те, які суспільно небезпечні діяння є злочинними і які покарання слід застосовувати до осіб, що їх вчинили.</a:t>
            </a:r>
            <a:endParaRPr lang="ru-RU" sz="2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2" name="AutoShape 2" descr="Картинки по запросу кримінальне 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1204" name="AutoShape 4" descr="Картинки по запросу кримінальне 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1206" name="AutoShape 6" descr="Картинки по запросу кримінальне 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1208" name="AutoShape 8" descr="Картинки по запросу кримінальне 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Рисунок 7" descr="7096124_images_14521085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2786050" cy="415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9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92696"/>
            <a:ext cx="7931224" cy="5736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 smtClean="0">
                <a:solidFill>
                  <a:srgbClr val="FFFF00"/>
                </a:solidFill>
              </a:rPr>
              <a:t>Загальні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ознаки</a:t>
            </a:r>
            <a:r>
              <a:rPr lang="ru-RU" sz="2800" dirty="0" smtClean="0">
                <a:solidFill>
                  <a:srgbClr val="FFFF00"/>
                </a:solidFill>
              </a:rPr>
              <a:t>: </a:t>
            </a:r>
            <a:r>
              <a:rPr lang="ru-RU" sz="2800" dirty="0" err="1"/>
              <a:t>територія</a:t>
            </a:r>
            <a:r>
              <a:rPr lang="ru-RU" sz="2800" dirty="0"/>
              <a:t>, </a:t>
            </a:r>
            <a:r>
              <a:rPr lang="ru-RU" sz="2800" dirty="0" err="1"/>
              <a:t>населення</a:t>
            </a:r>
            <a:r>
              <a:rPr lang="ru-RU" sz="2800" dirty="0"/>
              <a:t>, </a:t>
            </a:r>
            <a:r>
              <a:rPr lang="ru-RU" sz="2800" dirty="0" err="1"/>
              <a:t>суверенітет</a:t>
            </a:r>
            <a:r>
              <a:rPr lang="ru-RU" sz="2800" dirty="0"/>
              <a:t>, </a:t>
            </a:r>
            <a:r>
              <a:rPr lang="ru-RU" sz="2800" dirty="0" err="1"/>
              <a:t>наявність</a:t>
            </a:r>
            <a:r>
              <a:rPr lang="ru-RU" sz="2800" dirty="0"/>
              <a:t> </a:t>
            </a:r>
            <a:r>
              <a:rPr lang="ru-RU" sz="2800" dirty="0" err="1"/>
              <a:t>апарату</a:t>
            </a:r>
            <a:r>
              <a:rPr lang="ru-RU" sz="2800" dirty="0"/>
              <a:t> </a:t>
            </a:r>
            <a:r>
              <a:rPr lang="ru-RU" sz="2800" dirty="0" err="1"/>
              <a:t>управління</a:t>
            </a:r>
            <a:r>
              <a:rPr lang="ru-RU" sz="2800" dirty="0"/>
              <a:t>, </a:t>
            </a:r>
            <a:r>
              <a:rPr lang="ru-RU" sz="2800" dirty="0" err="1"/>
              <a:t>можливість</a:t>
            </a:r>
            <a:r>
              <a:rPr lang="ru-RU" sz="2800" dirty="0"/>
              <a:t> </a:t>
            </a:r>
            <a:r>
              <a:rPr lang="ru-RU" sz="2800" dirty="0" err="1"/>
              <a:t>видавати</a:t>
            </a:r>
            <a:r>
              <a:rPr lang="ru-RU" sz="2800" dirty="0"/>
              <a:t> </a:t>
            </a:r>
            <a:r>
              <a:rPr lang="ru-RU" sz="2800" dirty="0" err="1"/>
              <a:t>загальнообов'язкові</a:t>
            </a:r>
            <a:r>
              <a:rPr lang="ru-RU" sz="2800" dirty="0"/>
              <a:t> правила </a:t>
            </a:r>
            <a:r>
              <a:rPr lang="ru-RU" sz="2800" dirty="0" err="1"/>
              <a:t>поведінки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err="1">
                <a:solidFill>
                  <a:srgbClr val="FFFF00"/>
                </a:solidFill>
              </a:rPr>
              <a:t>Додаткові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ознаки</a:t>
            </a:r>
            <a:r>
              <a:rPr lang="ru-RU" sz="2800" dirty="0"/>
              <a:t>: валюта, </a:t>
            </a:r>
            <a:r>
              <a:rPr lang="ru-RU" sz="2800" dirty="0" err="1"/>
              <a:t>гімн</a:t>
            </a:r>
            <a:r>
              <a:rPr lang="ru-RU" sz="2800" dirty="0"/>
              <a:t>, герб, прапор, </a:t>
            </a:r>
            <a:r>
              <a:rPr lang="ru-RU" sz="2800" dirty="0" err="1"/>
              <a:t>мова</a:t>
            </a:r>
            <a:r>
              <a:rPr lang="ru-RU" sz="2800" dirty="0"/>
              <a:t>, </a:t>
            </a:r>
            <a:r>
              <a:rPr lang="ru-RU" sz="2800" dirty="0" err="1"/>
              <a:t>наявність</a:t>
            </a:r>
            <a:r>
              <a:rPr lang="ru-RU" sz="2800" dirty="0"/>
              <a:t> </a:t>
            </a:r>
            <a:r>
              <a:rPr lang="ru-RU" sz="2800" dirty="0" err="1"/>
              <a:t>податкової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, </a:t>
            </a:r>
            <a:r>
              <a:rPr lang="ru-RU" sz="2800" dirty="0" err="1"/>
              <a:t>тощо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764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Ознаки держави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-214338"/>
            <a:ext cx="9858412" cy="1399032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Кримінальне право. Загальна частина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Hp\Desktop\Новая папка (2)\1048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92" y="857232"/>
            <a:ext cx="2681086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Новая папка (2)\219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643050"/>
            <a:ext cx="2000264" cy="110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4348" y="1214422"/>
            <a:ext cx="197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Об’єкт злочину</a:t>
            </a:r>
            <a:endParaRPr lang="ru-RU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786058"/>
            <a:ext cx="3714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 те, на що посягає особа, яка вчиняє протиправне діяння, і чому може завдати або завдає шкоди</a:t>
            </a:r>
          </a:p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в даному випадку -  життя особи)</a:t>
            </a:r>
            <a:endParaRPr lang="uk-UA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Hp\Desktop\Новая папка (2)\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0736"/>
            <a:ext cx="1660659" cy="90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429982" y="1111404"/>
            <a:ext cx="2285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Суб’єкт злочину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31632" y="2357430"/>
            <a:ext cx="3312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Суб'єктом злочину є фізична осудна особа, яка вчинила злочин у віці, з якого відповідно до КК України може наставати кримінальна відповідальність</a:t>
            </a: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Hp\Desktop\Новая папка (2)\12402_12220698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572008"/>
            <a:ext cx="1857388" cy="100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57158" y="385762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Об'єктивна сторона </a:t>
            </a:r>
            <a:r>
              <a:rPr lang="uk-UA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складу злочину</a:t>
            </a:r>
            <a:endParaRPr lang="ru-RU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596" y="5572140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сукупність ознак, що характеризують зовнішню сторону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злочину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в даному випадку -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знаряддя вчинення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злочину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57884" y="3571876"/>
            <a:ext cx="315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Суб’єктивна сторона </a:t>
            </a:r>
            <a:r>
              <a:rPr lang="uk-UA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складу злочину</a:t>
            </a:r>
            <a:endParaRPr lang="ru-RU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Hp\Desktop\Новая папка (2)\prestuplenie-v-sostojanii-alkogolnogo-opjanenija_3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4286256"/>
            <a:ext cx="1851645" cy="102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831632" y="528638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внутрішня сторона злочину, тобто психічна діяльність особи, що відображає ставлення її свідомості та волі до суспільно небезпечного діяння, котре нею вчиняється, і до його наслідків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86116" y="2857496"/>
            <a:ext cx="2667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Злочином є передбачене КК України суспільно небезпечне винне діяння (дія або бездіяльність), вчинене суб'єктом злочину</a:t>
            </a:r>
            <a:r>
              <a:rPr lang="uk-UA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60648"/>
            <a:ext cx="8654898" cy="432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Кримінальне право. Особлива частина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p\Desktop\Новая папка (2)\119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146891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0320" y="1412776"/>
            <a:ext cx="1500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Злочини проти життя та здоров’я особи</a:t>
            </a:r>
            <a:endParaRPr lang="ru-RU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Hp\Desktop\Новая папка (2)\710136_w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146891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71799" y="1428801"/>
            <a:ext cx="164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Злочини проти волі, честі та гідності особи</a:t>
            </a:r>
            <a:endParaRPr lang="uk-UA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Hp\Desktop\Новая папка (2)\original-3196e2f8e8fb3dfba72f81d90621a14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146813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27984" y="1411766"/>
            <a:ext cx="14681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проти </a:t>
            </a:r>
            <a:r>
              <a:rPr lang="ru-RU" sz="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статевої свободи та статевої недоторканості особи</a:t>
            </a:r>
            <a:endParaRPr lang="uk-UA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Hp\Desktop\Новая папка (2)\vote_42d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45" y="601404"/>
            <a:ext cx="1500421" cy="81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39358" y="1393492"/>
            <a:ext cx="150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Злочини проти виборчих, трудових і інших особистих прав і свобод людини і громадянина</a:t>
            </a:r>
            <a:endParaRPr lang="uk-UA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Hp\Desktop\Новая папка (2)\vor_krazha_grodno-640x4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18439"/>
            <a:ext cx="1500421" cy="7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524328" y="1415978"/>
            <a:ext cx="1500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проти власності</a:t>
            </a:r>
            <a:endParaRPr lang="uk-UA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Hp\Desktop\Новая папка (2)\Без назва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2347"/>
            <a:ext cx="1280555" cy="7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395" y="2817776"/>
            <a:ext cx="13126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Злочини у сфері господарської діяльності</a:t>
            </a:r>
            <a:endParaRPr lang="uk-UA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C:\Users\Hp\Desktop\Новая папка (2)\02_3eb8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92347"/>
            <a:ext cx="1477094" cy="7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03648" y="2817776"/>
            <a:ext cx="14770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Злочини проти довкілля</a:t>
            </a:r>
            <a:endParaRPr lang="uk-UA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C:\Users\Hp\Desktop\Новая папка (2)\321592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282" y="2079122"/>
            <a:ext cx="1498702" cy="78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929281" y="2780928"/>
            <a:ext cx="1531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Злочини проти громадської безпеки</a:t>
            </a:r>
            <a:endParaRPr lang="uk-UA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C:\Users\Hp\Desktop\Новая папка (2)\PM761image0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99" y="2075102"/>
            <a:ext cx="1435318" cy="78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411838" y="2817775"/>
            <a:ext cx="1500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en-US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безпеки виробництва</a:t>
            </a:r>
            <a:endParaRPr lang="uk-UA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9" name="Picture 11" descr="C:\Users\Hp\Desktop\Новая папка (2)\ugon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58" y="2060848"/>
            <a:ext cx="1517707" cy="8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935586" y="2835827"/>
            <a:ext cx="15089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en-US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безпеки руху та експлуатації транспорту</a:t>
            </a:r>
            <a:endParaRPr lang="uk-UA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 descr="C:\Users\Hp\Desktop\Новая папка (2)\e0a1cea111fe6321fff4407b07911685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793" y="2060848"/>
            <a:ext cx="1512956" cy="8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492808" y="2835827"/>
            <a:ext cx="15319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en-US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громадського порядку та моральності</a:t>
            </a:r>
            <a:endParaRPr lang="uk-UA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1" name="Picture 13" descr="C:\Users\Hp\Desktop\Новая папка (2)\narkotiki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69654"/>
            <a:ext cx="1280555" cy="77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1" y="4159019"/>
            <a:ext cx="13160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Злочини у сфері </a:t>
            </a:r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обігу  наркотичних засобів, психотропних речовин, їх аналогів або прекурсорів та інші злочини проти здоров’я населення</a:t>
            </a:r>
            <a:endParaRPr lang="uk-UA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14" descr="C:\Users\Hp\Desktop\Новая папка (2)\2_36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69654"/>
            <a:ext cx="1468912" cy="77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403648" y="4159019"/>
            <a:ext cx="146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 сфері охорони державної таємниці, недоторканності державних кордонів, забезпечення призову та мобілізації</a:t>
            </a:r>
            <a:endParaRPr lang="uk-UA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3" name="Picture 15" descr="C:\Users\Hp\Desktop\Новая папка (2)\2014-11-295479b4dd9998a_33101f8-021-e1401108216659_zoom_width_225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82276"/>
            <a:ext cx="1468912" cy="76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892535" y="4157192"/>
            <a:ext cx="1477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Злочини проти </a:t>
            </a:r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авторитету органів державної влади, органів місцевого самоврядування, об’єднань громадян та злочини проти журналістів</a:t>
            </a:r>
            <a:endParaRPr lang="uk-UA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4" name="Picture 16" descr="C:\Users\Hp\Desktop\Новая папка (2)\7333219-333344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79593"/>
            <a:ext cx="1468131" cy="75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419021" y="4149080"/>
            <a:ext cx="14770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 сфері  використання електронно-обчислювальних машин (комп’ютерів) , систем та комп’ютерних мереж  і мереж електрозв’язку</a:t>
            </a:r>
            <a:endParaRPr lang="uk-UA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5" name="Picture 17" descr="C:\Users\Hp\Desktop\Новая папка (2)\Без названия (1)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44" y="3359412"/>
            <a:ext cx="1500421" cy="76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956644" y="4108393"/>
            <a:ext cx="14878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 сфері  службової діяльності та професійної діяльності, пов’язаної з наданням публічних послуг</a:t>
            </a:r>
            <a:endParaRPr lang="uk-UA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Desktop\Новая папка (2)\original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550" y="3349171"/>
            <a:ext cx="1499480" cy="77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530595" y="4149080"/>
            <a:ext cx="148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проти правосуддя</a:t>
            </a:r>
            <a:endParaRPr lang="uk-UA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Hp\Desktop\Новая папка (2)\12105334_1012054471ria715_large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51" y="5357521"/>
            <a:ext cx="1484275" cy="67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331640" y="6021288"/>
            <a:ext cx="14878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проти встановленого порядку несення військової служби ( військові злочини)</a:t>
            </a:r>
            <a:endParaRPr lang="uk-UA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Hp\Desktop\Новая папка (2)\1336460802_2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90" y="5357520"/>
            <a:ext cx="1488101" cy="6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962912" y="6050690"/>
            <a:ext cx="1487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проти миру, безпеки любства та міжнародного правопорядку</a:t>
            </a:r>
            <a:endParaRPr lang="uk-UA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Hp\Desktop\Новая папка (2)\1340611121_8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" y="669218"/>
            <a:ext cx="1280555" cy="75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1086" y="1411766"/>
            <a:ext cx="1264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Злочини проти основ національної безпеки України</a:t>
            </a:r>
            <a:endParaRPr lang="ru-RU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9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57554" y="428604"/>
            <a:ext cx="5105400" cy="1785950"/>
          </a:xfrm>
        </p:spPr>
        <p:txBody>
          <a:bodyPr/>
          <a:lstStyle/>
          <a:p>
            <a:pPr algn="l"/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КРИМІНАЛЬНИЙ ПРОЦЕС 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14678" y="2285992"/>
            <a:ext cx="5929322" cy="2857520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 це врегульована законом діяльність органів дізнання, слідчого, прокурора і суду, а також інших осіб, спрямована на швидке і повне розкриття злочинів, викриття винних; встановлення об'єктивної істини, забезпечення правильного застосування закону, захист суспільства і громадян від злочинних зазіхань, здійснення правосуддя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57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8710"/>
            <a:ext cx="3214678" cy="4580918"/>
          </a:xfrm>
          <a:prstGeom prst="rect">
            <a:avLst/>
          </a:prstGeom>
          <a:noFill/>
        </p:spPr>
      </p:pic>
      <p:pic>
        <p:nvPicPr>
          <p:cNvPr id="115716" name="Picture 4" descr="Картинки по запросу КРИМІНАЛЬНИЙ ПРОЦЕ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865479"/>
            <a:ext cx="3071802" cy="1992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24702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85728"/>
            <a:ext cx="7772400" cy="432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Кримінальний процес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861" y="3212976"/>
            <a:ext cx="842903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Слідчі (розшукові) дії</a:t>
            </a:r>
            <a:endParaRPr lang="uk-UA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C:\Users\Hp\Desktop\Новая папка (2)\91aa3d651d56bc1d86faade52650e7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1" y="1383972"/>
            <a:ext cx="2719705" cy="16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Hp\Desktop\Новая папка (2)\1473968589_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93" y="1395110"/>
            <a:ext cx="27197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Hp\Desktop\Новая папка (2)\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66" y="4225429"/>
            <a:ext cx="27294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Hp\Desktop\Новая папка (2)\pm716image0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62" y="1415946"/>
            <a:ext cx="273523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Hp\Desktop\Новая папка (2)\scho-take-oglyad-vidi-oglyadu-v-krimnalstic_16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13" y="4221088"/>
            <a:ext cx="27197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Hp\Desktop\Новая папка (2)\2-56-3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93" y="4221088"/>
            <a:ext cx="269058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16113" y="1061789"/>
            <a:ext cx="271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Допит</a:t>
            </a:r>
            <a:endParaRPr lang="uk-UA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59830" y="860752"/>
            <a:ext cx="2719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Пред’явлення особи для впізнання</a:t>
            </a:r>
            <a:endParaRPr lang="uk-UA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35193" y="1076195"/>
            <a:ext cx="271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Обшук</a:t>
            </a:r>
            <a:endParaRPr lang="uk-UA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6112" y="5805264"/>
            <a:ext cx="271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Огляд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59830" y="5809605"/>
            <a:ext cx="271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Слідчий експеримент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35193" y="5801246"/>
            <a:ext cx="271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Освідування особи</a:t>
            </a:r>
          </a:p>
        </p:txBody>
      </p:sp>
    </p:spTree>
    <p:extLst>
      <p:ext uri="{BB962C8B-B14F-4D97-AF65-F5344CB8AC3E}">
        <p14:creationId xmlns:p14="http://schemas.microsoft.com/office/powerpoint/2010/main" val="7317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14678" y="214290"/>
            <a:ext cx="6226038" cy="432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Кримінальний процес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1096" y="642918"/>
            <a:ext cx="5092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Кримінальне провадження в суді першої інстанції здійснюється професійним суддею одноособово, крім випадків, передбачених </a:t>
            </a: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частинами 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другою, третьою та дев’ятою </a:t>
            </a: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статті 31 КК Укра</a:t>
            </a:r>
            <a:r>
              <a:rPr lang="uk-UA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їни.</a:t>
            </a:r>
            <a:endParaRPr lang="ru-RU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Hp\Desktop\Новая папка (2)\appel.s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50"/>
            <a:ext cx="4000496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03440" y="2000240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Кримінальне провадження в апеляційному порядку здійснюється колегіально судом у складі не менше трьох професійних суддів, крім випадків, передбачених частиною дев’ятою статті 31 КК Укра</a:t>
            </a:r>
            <a:r>
              <a:rPr lang="uk-UA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їни</a:t>
            </a: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 цьому кількість суддів має бути непарною.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3440" y="3500438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Кримінальне провадження в касаційному порядку здійснюється колегіально судом у складі не менше трьох професійних суддів, крім випадків, передбачених частиною дев’ятою статті 31 КК Укра</a:t>
            </a:r>
            <a:r>
              <a:rPr lang="uk-UA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їни</a:t>
            </a: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 цьому кількість суддів має бути непарною.</a:t>
            </a:r>
          </a:p>
        </p:txBody>
      </p:sp>
      <p:pic>
        <p:nvPicPr>
          <p:cNvPr id="2053" name="Picture 5" descr="C:\Users\Hp\Desktop\Новая папка (2)\123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9198"/>
            <a:ext cx="4071934" cy="19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03440" y="528638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Кримінальне провадження у Верховному Суді України здійснюється колегіально.</a:t>
            </a:r>
          </a:p>
        </p:txBody>
      </p:sp>
      <p:pic>
        <p:nvPicPr>
          <p:cNvPr id="130050" name="Picture 2" descr="Картинки по запросу судове засідан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00496" cy="1857364"/>
          </a:xfrm>
          <a:prstGeom prst="rect">
            <a:avLst/>
          </a:prstGeom>
          <a:noFill/>
        </p:spPr>
      </p:pic>
      <p:pic>
        <p:nvPicPr>
          <p:cNvPr id="130052" name="Picture 4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143248"/>
            <a:ext cx="4071934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59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57554" y="571480"/>
            <a:ext cx="5105400" cy="2044270"/>
          </a:xfrm>
        </p:spPr>
        <p:txBody>
          <a:bodyPr/>
          <a:lstStyle/>
          <a:p>
            <a:pPr algn="l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КРИМІНАЛЬНО-ВИКОНАВЧЕ ПРАВО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8992" y="3143248"/>
            <a:ext cx="5114778" cy="224659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це самостійна галузь права України, яка регулює суспільні відносини, що виникають і реалізуються у сфері виконання і відбування усіх видів кримінальних покарань. 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2098" name="Picture 2" descr="Картинки по запросу кримінально виконавче право підручник"/>
          <p:cNvPicPr>
            <a:picLocks noChangeAspect="1" noChangeArrowheads="1"/>
          </p:cNvPicPr>
          <p:nvPr/>
        </p:nvPicPr>
        <p:blipFill>
          <a:blip r:embed="rId2"/>
          <a:srcRect l="16501" r="15999"/>
          <a:stretch>
            <a:fillRect/>
          </a:stretch>
        </p:blipFill>
        <p:spPr bwMode="auto">
          <a:xfrm>
            <a:off x="0" y="928670"/>
            <a:ext cx="3214678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91831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82498" y="260648"/>
            <a:ext cx="7772400" cy="432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Кримінально-виконавче право</a:t>
            </a: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p\Desktop\Новая папка (2)\123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836712"/>
            <a:ext cx="1872207" cy="106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300" y="1957594"/>
            <a:ext cx="19031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Покарання </a:t>
            </a:r>
            <a:r>
              <a:rPr lang="uk-UA" sz="10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 виді штрафу</a:t>
            </a:r>
          </a:p>
        </p:txBody>
      </p:sp>
      <p:pic>
        <p:nvPicPr>
          <p:cNvPr id="3075" name="Picture 3" descr="C:\Users\Hp\Desktop\Новая папка (2)\3ee9cf963c8cacf5905b4687c905016d.i1200x795x66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83142"/>
            <a:ext cx="1819526" cy="10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23480" y="1959132"/>
            <a:ext cx="181952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Покарання </a:t>
            </a:r>
            <a:r>
              <a:rPr lang="ru-RU" sz="10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 виді позбавлення військового, спеціального звання, рангу, чину або кваліфікаційного класу</a:t>
            </a:r>
            <a:endParaRPr lang="uk-UA" sz="105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Hp\Desktop\Новая папка (2)\3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90534"/>
            <a:ext cx="1963542" cy="108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11712" y="1988840"/>
            <a:ext cx="1819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Покарання</a:t>
            </a:r>
            <a:r>
              <a:rPr lang="ru-RU" sz="10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у виді позбавлення права обіймати певні посади або займатися певною діяльністю</a:t>
            </a:r>
            <a:endParaRPr lang="uk-UA" sz="105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Hp\Desktop\Новая папка (2)\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27" y="915323"/>
            <a:ext cx="1912742" cy="104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62931" y="1971656"/>
            <a:ext cx="1912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Покарання</a:t>
            </a:r>
            <a:r>
              <a:rPr lang="ru-RU" sz="10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у виді громадських робіт</a:t>
            </a:r>
            <a:endParaRPr lang="uk-UA" sz="105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Hp\Desktop\Новая папка (2)\_94865624_tass_14164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879790"/>
            <a:ext cx="1872207" cy="10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4688" y="3948916"/>
            <a:ext cx="19031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Покарання у виді виправних робіт</a:t>
            </a:r>
          </a:p>
        </p:txBody>
      </p:sp>
      <p:pic>
        <p:nvPicPr>
          <p:cNvPr id="3079" name="Picture 7" descr="C:\Users\Hp\Desktop\Новая папка (2)\20693_4b3XrIMt97DI_w_6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09" y="2879790"/>
            <a:ext cx="1855394" cy="10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63728" y="3963854"/>
            <a:ext cx="19031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Покарання </a:t>
            </a:r>
            <a:r>
              <a:rPr lang="ru-RU" sz="10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 виді службових обмежень для військовослужбовців</a:t>
            </a:r>
            <a:endParaRPr lang="uk-UA" sz="105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C:\Users\Hp\Desktop\Новая папка (2)\original-1f37fd338c6a1c28e42317042696a9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1879278" cy="10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55753" y="3934852"/>
            <a:ext cx="19031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Покарання у виді конфіскації майна</a:t>
            </a:r>
          </a:p>
        </p:txBody>
      </p:sp>
      <p:pic>
        <p:nvPicPr>
          <p:cNvPr id="3081" name="Picture 9" descr="C:\Users\Hp\Desktop\Новая папка (2)\180512KlDSC0841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931" y="2852936"/>
            <a:ext cx="1872847" cy="109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630635" y="3984378"/>
            <a:ext cx="19031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Покарання  у виді арешту</a:t>
            </a:r>
          </a:p>
        </p:txBody>
      </p:sp>
      <p:pic>
        <p:nvPicPr>
          <p:cNvPr id="3082" name="Picture 10" descr="C:\Users\Hp\Desktop\Новая папка (2)\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6" y="4542837"/>
            <a:ext cx="1872207" cy="10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59209" y="5588757"/>
            <a:ext cx="19031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Покарання у виді обмеження волі</a:t>
            </a:r>
          </a:p>
        </p:txBody>
      </p:sp>
      <p:pic>
        <p:nvPicPr>
          <p:cNvPr id="3083" name="Picture 11" descr="C:\Users\Hp\Desktop\Новая папка (2)\131409895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791" y="4554548"/>
            <a:ext cx="1866009" cy="10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478636" y="5599954"/>
            <a:ext cx="19031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Покарання у виді </a:t>
            </a:r>
            <a:r>
              <a:rPr lang="ru-RU" sz="10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тримання в дисциплінарному батальйоні військовослужбовців</a:t>
            </a:r>
            <a:endParaRPr lang="uk-UA" sz="105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12" descr="C:\Users\Hp\Desktop\Новая папка (2)\_Hmelnickomu_podatkivcyi_zagrozhuye_10_rokiv_tyirmi_za_habar_1_2015_09_23_09_47_1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42837"/>
            <a:ext cx="1858925" cy="105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499992" y="5588757"/>
            <a:ext cx="1858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Покарання у виді </a:t>
            </a:r>
            <a:r>
              <a:rPr lang="uk-UA" sz="105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позбавлення волі</a:t>
            </a:r>
            <a:endParaRPr lang="uk-UA" sz="105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0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71770" y="1428736"/>
            <a:ext cx="6072230" cy="1038236"/>
          </a:xfrm>
        </p:spPr>
        <p:txBody>
          <a:bodyPr/>
          <a:lstStyle/>
          <a:p>
            <a:pPr algn="l"/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Цивільне право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71802" y="3000372"/>
            <a:ext cx="6072198" cy="292895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це галузь права, яка включає в себе норми права, що регулюють майнові та особисті немайнові правові суспільні відносини між рівноправними суб'єктами права — </a:t>
            </a:r>
            <a:r>
              <a:rPr lang="ru-RU" sz="36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фізичними</a:t>
            </a:r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та юридичними особами, територіальними громадами, державами та іншими суб'єктами публічного права.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421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5"/>
            <a:ext cx="3000364" cy="4481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93406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929618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Нормами цивільного права регулюються такі відносини як: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428736"/>
          <a:ext cx="8929718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8546" name="Picture 2" descr="Картинки по запросу цивільне прав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2786058"/>
            <a:ext cx="2143140" cy="227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87321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57554" y="500042"/>
            <a:ext cx="5105400" cy="2258584"/>
          </a:xfrm>
        </p:spPr>
        <p:txBody>
          <a:bodyPr/>
          <a:lstStyle/>
          <a:p>
            <a:pPr algn="l"/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Цивільний процес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57554" y="3214686"/>
            <a:ext cx="5114778" cy="231802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itchFamily="18" charset="0"/>
              </a:rPr>
              <a:t>- це галузь процесуального права і законодавства — сукупність правових норм, що регулюють порядок розгляду і вирішення судом цивільних справ, тобто правосуддя в цивільних справах.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752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174480" cy="4417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021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   </a:t>
            </a:r>
            <a:r>
              <a:rPr lang="uk-UA" sz="3200" b="1" dirty="0" smtClean="0">
                <a:solidFill>
                  <a:srgbClr val="FFFF00"/>
                </a:solidFill>
              </a:rPr>
              <a:t>Суверенітет держави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8201052" cy="4819664"/>
          </a:xfrm>
        </p:spPr>
        <p:txBody>
          <a:bodyPr/>
          <a:lstStyle/>
          <a:p>
            <a:pPr indent="382588">
              <a:buFont typeface="Arial" pitchFamily="34" charset="0"/>
              <a:buChar char="•"/>
            </a:pPr>
            <a:r>
              <a:rPr lang="uk-UA" sz="2800" dirty="0" smtClean="0">
                <a:solidFill>
                  <a:srgbClr val="FFFF00"/>
                </a:solidFill>
              </a:rPr>
              <a:t>   </a:t>
            </a:r>
            <a:r>
              <a:rPr lang="uk-UA" sz="2800" dirty="0" smtClean="0"/>
              <a:t>властивість державної влади, яка означає її верховенство і повноту всередині країни (внутрішній суверенітет), незалежність і рівноправність ззовні </a:t>
            </a:r>
            <a:r>
              <a:rPr lang="ru-RU" sz="2800" dirty="0" smtClean="0"/>
              <a:t>(</a:t>
            </a:r>
            <a:r>
              <a:rPr lang="uk-UA" sz="2800" dirty="0" smtClean="0"/>
              <a:t>зовнішній суверенітет</a:t>
            </a:r>
            <a:r>
              <a:rPr lang="ru-RU" sz="2800" dirty="0" smtClean="0"/>
              <a:t>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ru-RU" sz="2000" dirty="0" smtClean="0"/>
          </a:p>
          <a:p>
            <a:pPr algn="r">
              <a:buNone/>
            </a:pPr>
            <a:r>
              <a:rPr lang="uk-UA" sz="1200" dirty="0" smtClean="0">
                <a:hlinkClick r:id="rId2" action="ppaction://hlinksldjump"/>
              </a:rPr>
              <a:t>Повернутися</a:t>
            </a:r>
            <a:r>
              <a:rPr lang="uk-UA" sz="1200" dirty="0" smtClean="0"/>
              <a:t> до змісту</a:t>
            </a:r>
            <a:endParaRPr lang="ru-RU" sz="1200" dirty="0" smtClean="0"/>
          </a:p>
          <a:p>
            <a:pPr algn="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758138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 принципів цивільного процесуального права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6643702" cy="4786322"/>
          </a:xfrm>
        </p:spPr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В них відображені якісні особливості цивільного судочинства і загальна (соціально-юридична спрямованість) права та його інститутів</a:t>
            </a:r>
          </a:p>
          <a:p>
            <a:r>
              <a:rPr lang="uk-UA" dirty="0" smtClean="0">
                <a:solidFill>
                  <a:schemeClr val="accent2"/>
                </a:solidFill>
              </a:rPr>
              <a:t>Сприяють правильному пізнанню і застосуванню норм цивільного процесуального права</a:t>
            </a:r>
          </a:p>
          <a:p>
            <a:r>
              <a:rPr lang="uk-UA" dirty="0" smtClean="0">
                <a:solidFill>
                  <a:schemeClr val="accent2"/>
                </a:solidFill>
              </a:rPr>
              <a:t>Є основою для законодавчої практики, для підготовки, розроблення і прийняття відповідних за змістом правових норм та їх удосконалення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9570" name="Picture 2" descr="Картинки по запросу цивільний проц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000512"/>
            <a:ext cx="2857488" cy="2857488"/>
          </a:xfrm>
          <a:prstGeom prst="rect">
            <a:avLst/>
          </a:prstGeom>
          <a:noFill/>
        </p:spPr>
      </p:pic>
      <p:pic>
        <p:nvPicPr>
          <p:cNvPr id="109572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142984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9899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71802" y="714356"/>
            <a:ext cx="5357850" cy="1071570"/>
          </a:xfrm>
        </p:spPr>
        <p:txBody>
          <a:bodyPr/>
          <a:lstStyle/>
          <a:p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Сімейне право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00364" y="2571744"/>
            <a:ext cx="6143636" cy="3714776"/>
          </a:xfrm>
        </p:spPr>
        <p:txBody>
          <a:bodyPr>
            <a:noAutofit/>
          </a:bodyPr>
          <a:lstStyle/>
          <a:p>
            <a:pPr algn="l"/>
            <a:r>
              <a:rPr lang="ru-RU" sz="20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- це система правових норм, спрямованих на врегулювання особистих немайнових та майнових відносин між: подружжям, батьками та дітьми, усиновлювачами та усиновленими, опікунами, піклувальниками та підопічними, патронатними вихователями та їх вихованцями та інших сімейних відносин між членами сім'ї та родичами.</a:t>
            </a:r>
            <a:endParaRPr lang="ru-RU" sz="2000" b="1" kern="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122882" name="Picture 2" descr="Картинки по запросу цивільне пра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488" cy="2571744"/>
          </a:xfrm>
          <a:prstGeom prst="rect">
            <a:avLst/>
          </a:prstGeom>
          <a:noFill/>
        </p:spPr>
      </p:pic>
      <p:pic>
        <p:nvPicPr>
          <p:cNvPr id="122884" name="Picture 4" descr="Картинки по запросу сімейне пра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2857488" cy="4286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7262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7"/>
          <p:cNvSpPr>
            <a:spLocks noGrp="1"/>
          </p:cNvSpPr>
          <p:nvPr>
            <p:ph type="title"/>
          </p:nvPr>
        </p:nvSpPr>
        <p:spPr>
          <a:xfrm>
            <a:off x="428596" y="0"/>
            <a:ext cx="7400948" cy="965820"/>
          </a:xfrm>
        </p:spPr>
        <p:txBody>
          <a:bodyPr/>
          <a:lstStyle/>
          <a:p>
            <a:pPr eaLnBrk="1" hangingPunct="1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Сімейне право регулює: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Содержимое 8"/>
          <p:cNvSpPr>
            <a:spLocks noGrp="1"/>
          </p:cNvSpPr>
          <p:nvPr>
            <p:ph idx="1"/>
          </p:nvPr>
        </p:nvSpPr>
        <p:spPr>
          <a:xfrm>
            <a:off x="428596" y="1357298"/>
            <a:ext cx="7843867" cy="3786187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chemeClr val="accent2"/>
                </a:solidFill>
              </a:rPr>
              <a:t>відносини між подружжям щодо порядку та умов узяття шлюбу;</a:t>
            </a:r>
          </a:p>
          <a:p>
            <a:pPr eaLnBrk="1" hangingPunct="1"/>
            <a:r>
              <a:rPr lang="uk-UA" dirty="0" smtClean="0">
                <a:solidFill>
                  <a:schemeClr val="accent2"/>
                </a:solidFill>
              </a:rPr>
              <a:t>особисті і майнові відносини між подружжям;</a:t>
            </a:r>
          </a:p>
          <a:p>
            <a:pPr eaLnBrk="1" hangingPunct="1"/>
            <a:r>
              <a:rPr lang="uk-UA" dirty="0" smtClean="0">
                <a:solidFill>
                  <a:schemeClr val="accent2"/>
                </a:solidFill>
              </a:rPr>
              <a:t>порядок та умови припинення шлюбу;</a:t>
            </a:r>
          </a:p>
          <a:p>
            <a:pPr eaLnBrk="1" hangingPunct="1"/>
            <a:r>
              <a:rPr lang="uk-UA" dirty="0" smtClean="0">
                <a:solidFill>
                  <a:schemeClr val="accent2"/>
                </a:solidFill>
              </a:rPr>
              <a:t>відносини між батьками й дітьми;</a:t>
            </a:r>
          </a:p>
          <a:p>
            <a:pPr eaLnBrk="1" hangingPunct="1"/>
            <a:r>
              <a:rPr lang="uk-UA" dirty="0" smtClean="0">
                <a:solidFill>
                  <a:schemeClr val="accent2"/>
                </a:solidFill>
              </a:rPr>
              <a:t>відносини усиновлення, опіки й піклування.</a:t>
            </a:r>
            <a:endParaRPr lang="ru-RU" dirty="0" smtClean="0">
              <a:solidFill>
                <a:schemeClr val="accent2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14818"/>
            <a:ext cx="507244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14286395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72386" cy="822944"/>
          </a:xfrm>
        </p:spPr>
        <p:txBody>
          <a:bodyPr/>
          <a:lstStyle/>
          <a:p>
            <a:pPr eaLnBrk="1" hangingPunct="1"/>
            <a:r>
              <a:rPr lang="uk-UA" dirty="0" smtClean="0"/>
              <a:t>Принципи сімейного права</a:t>
            </a:r>
            <a:endParaRPr lang="ru-RU" dirty="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501093" cy="330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accent2"/>
                </a:solidFill>
              </a:rPr>
              <a:t>рівність громадян у сімейних відносинах;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accent2"/>
                </a:solidFill>
              </a:rPr>
              <a:t>рівноправність жінки і чоловіка в сімейних відносинах;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accent2"/>
                </a:solidFill>
              </a:rPr>
              <a:t>одношлюбність (моногамія);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accent2"/>
                </a:solidFill>
              </a:rPr>
              <a:t>свобода і добровільність вступу до шлюбу;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accent2"/>
                </a:solidFill>
              </a:rPr>
              <a:t>свобода в розірванні шлюбу;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accent2"/>
                </a:solidFill>
              </a:rPr>
              <a:t>державна турбота про материнство і дитинство, охорона їх інтересів, заохочення материнства;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 smtClean="0">
                <a:solidFill>
                  <a:schemeClr val="accent2"/>
                </a:solidFill>
              </a:rPr>
              <a:t>взаємна турбота членів сім</a:t>
            </a:r>
            <a:r>
              <a:rPr lang="en-US" sz="2400" dirty="0" smtClean="0">
                <a:solidFill>
                  <a:schemeClr val="accent2"/>
                </a:solidFill>
              </a:rPr>
              <a:t>’</a:t>
            </a:r>
            <a:r>
              <a:rPr lang="uk-UA" sz="2400" dirty="0" smtClean="0">
                <a:solidFill>
                  <a:schemeClr val="accent2"/>
                </a:solidFill>
              </a:rPr>
              <a:t>ї один про одного.</a:t>
            </a:r>
          </a:p>
        </p:txBody>
      </p:sp>
      <p:pic>
        <p:nvPicPr>
          <p:cNvPr id="1239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74325"/>
            <a:ext cx="4429156" cy="2583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0157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3643338" cy="1142988"/>
          </a:xfrm>
        </p:spPr>
        <p:txBody>
          <a:bodyPr>
            <a:normAutofit/>
          </a:bodyPr>
          <a:lstStyle/>
          <a:p>
            <a:pPr eaLnBrk="1" hangingPunct="1"/>
            <a:r>
              <a:rPr lang="uk-U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Сім’я</a:t>
            </a:r>
            <a:endParaRPr lang="ru-RU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5072098" cy="457203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uk-UA" b="1" dirty="0" smtClean="0">
                <a:solidFill>
                  <a:schemeClr val="accent2"/>
                </a:solidFill>
              </a:rPr>
              <a:t>первинний та основний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b="1" dirty="0" smtClean="0">
                <a:solidFill>
                  <a:schemeClr val="accent2"/>
                </a:solidFill>
              </a:rPr>
              <a:t>    осередок суспільства;</a:t>
            </a:r>
          </a:p>
          <a:p>
            <a:pPr eaLnBrk="1" hangingPunct="1">
              <a:lnSpc>
                <a:spcPct val="90000"/>
              </a:lnSpc>
            </a:pPr>
            <a:r>
              <a:rPr lang="uk-UA" b="1" dirty="0" smtClean="0">
                <a:solidFill>
                  <a:schemeClr val="accent2"/>
                </a:solidFill>
              </a:rPr>
              <a:t>її складають особи, які спільно проживають, пов’язані спільним побутом, мають взаємні права та обов’язки;</a:t>
            </a: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uk-UA" b="1" dirty="0" smtClean="0">
                <a:solidFill>
                  <a:schemeClr val="accent2"/>
                </a:solidFill>
              </a:rPr>
              <a:t>первинна ланка громадянського суспільства, в якій реалізується дітородна, виховна та інші функції суспільного життя.</a:t>
            </a:r>
          </a:p>
        </p:txBody>
      </p:sp>
      <p:pic>
        <p:nvPicPr>
          <p:cNvPr id="12595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0"/>
            <a:ext cx="4143372" cy="3643314"/>
          </a:xfrm>
          <a:prstGeom prst="rect">
            <a:avLst/>
          </a:prstGeom>
          <a:noFill/>
        </p:spPr>
      </p:pic>
      <p:pic>
        <p:nvPicPr>
          <p:cNvPr id="125956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67206"/>
            <a:ext cx="4143372" cy="3290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45838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86050" y="857232"/>
            <a:ext cx="6072198" cy="857256"/>
          </a:xfrm>
        </p:spPr>
        <p:txBody>
          <a:bodyPr/>
          <a:lstStyle/>
          <a:p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Фінансове право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488" y="2643182"/>
            <a:ext cx="6286512" cy="3286148"/>
          </a:xfrm>
        </p:spPr>
        <p:txBody>
          <a:bodyPr>
            <a:noAutofit/>
          </a:bodyPr>
          <a:lstStyle/>
          <a:p>
            <a:pPr algn="l"/>
            <a:r>
              <a:rPr lang="uk-UA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Arial" charset="0"/>
              </a:rPr>
              <a:t>- 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Arial" charset="0"/>
              </a:rPr>
              <a:t>це самостійна галузь публічного права, система норм права, що регулює суспільні відносини, які виникають в процесі формування, розподілу та використання централізованих та децентралізованих фондів коштів держави та місцевого самоврядування, необхідних для реалізації їх завдань, функцій та задоволення публічного інтересу.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28002" name="AutoShape 2" descr="Картинки по запросу фынансове 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8004" name="AutoShape 4" descr="Картинки по запросу фынансове 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8006" name="AutoShape 6" descr="Картинки по запросу фынансове 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8008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 descr="7094999_images_14520891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8868"/>
            <a:ext cx="2832219" cy="4429132"/>
          </a:xfrm>
          <a:prstGeom prst="rect">
            <a:avLst/>
          </a:prstGeom>
        </p:spPr>
      </p:pic>
      <p:pic>
        <p:nvPicPr>
          <p:cNvPr id="11" name="Рисунок 10" descr="time-vs-money-246x2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57488" cy="252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011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493713" y="642918"/>
            <a:ext cx="8650287" cy="85725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uk-UA" altLang="ru-RU" sz="2900" b="1" i="1" dirty="0" smtClean="0"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uk-UA" altLang="ru-RU" sz="28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СИСТЕМА ДЕРЖАВНОГО</a:t>
            </a:r>
            <a:br>
              <a:rPr lang="uk-UA" altLang="ru-RU" sz="28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altLang="ru-RU" sz="28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ФІНАНСОВОГО КОНТРОЛЮ В УКРАЇНІ</a:t>
            </a:r>
            <a:endParaRPr lang="en-US" altLang="ru-RU" sz="2800" b="1" dirty="0" smtClean="0">
              <a:solidFill>
                <a:schemeClr val="accent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795" name="Rounded Rectangle 3"/>
          <p:cNvSpPr>
            <a:spLocks noChangeArrowheads="1"/>
          </p:cNvSpPr>
          <p:nvPr/>
        </p:nvSpPr>
        <p:spPr bwMode="auto">
          <a:xfrm>
            <a:off x="203200" y="1514475"/>
            <a:ext cx="2989263" cy="13160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rnd" algn="ctr">
            <a:solidFill>
              <a:srgbClr val="00CCF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dirty="0">
                <a:solidFill>
                  <a:srgbClr val="002060">
                    <a:lumMod val="90000"/>
                    <a:lumOff val="10000"/>
                  </a:srgbClr>
                </a:solidFill>
                <a:latin typeface="Times New Roman" pitchFamily="18" charset="0"/>
              </a:rPr>
              <a:t>ПАРЛАМЕНТСЬКИЙ КОНТРОЛЬ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dirty="0">
                <a:solidFill>
                  <a:srgbClr val="002060">
                    <a:lumMod val="90000"/>
                    <a:lumOff val="10000"/>
                  </a:srgbClr>
                </a:solidFill>
                <a:latin typeface="Times New Roman" pitchFamily="18" charset="0"/>
              </a:rPr>
              <a:t> (ВЕРХОВНА РАДА УКРАЇНИ)</a:t>
            </a:r>
          </a:p>
        </p:txBody>
      </p:sp>
      <p:sp>
        <p:nvSpPr>
          <p:cNvPr id="33796" name="Rounded Rectangle 4"/>
          <p:cNvSpPr>
            <a:spLocks noChangeArrowheads="1"/>
          </p:cNvSpPr>
          <p:nvPr/>
        </p:nvSpPr>
        <p:spPr bwMode="auto">
          <a:xfrm>
            <a:off x="3387725" y="1543050"/>
            <a:ext cx="5540375" cy="1247775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19050" cap="rnd" algn="ctr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dirty="0">
                <a:solidFill>
                  <a:srgbClr val="FFFF00"/>
                </a:solidFill>
                <a:latin typeface="Times New Roman" pitchFamily="18" charset="0"/>
              </a:rPr>
              <a:t>УРЯДОВИЙ КОНТРОЛЬ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dirty="0">
                <a:solidFill>
                  <a:srgbClr val="FFFF00"/>
                </a:solidFill>
                <a:latin typeface="Times New Roman" pitchFamily="18" charset="0"/>
              </a:rPr>
              <a:t>(КАБІНЕТ МІНІСТРІВ УКРАЇНИ)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ru-RU" sz="20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797" name="Rounded Rectangle 5"/>
          <p:cNvSpPr>
            <a:spLocks noChangeArrowheads="1"/>
          </p:cNvSpPr>
          <p:nvPr/>
        </p:nvSpPr>
        <p:spPr bwMode="auto">
          <a:xfrm>
            <a:off x="530225" y="3074988"/>
            <a:ext cx="2368550" cy="3025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00CCFF"/>
              </a:gs>
            </a:gsLst>
            <a:lin ang="5400000" scaled="1"/>
          </a:gradFill>
          <a:ln w="19050" cap="rnd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dirty="0">
                <a:solidFill>
                  <a:prstClr val="black"/>
                </a:solidFill>
                <a:latin typeface="Times New Roman" pitchFamily="18" charset="0"/>
              </a:rPr>
              <a:t>РАХУНКОВА ПАЛАТА УКРАЇНИ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uk-UA" altLang="ru-RU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dirty="0">
                <a:solidFill>
                  <a:prstClr val="black"/>
                </a:solidFill>
                <a:latin typeface="Times New Roman" pitchFamily="18" charset="0"/>
              </a:rPr>
              <a:t>Вищий орган незалежного зовнішнього контролю (аудиту)</a:t>
            </a:r>
            <a:endParaRPr lang="en-US" altLang="ru-RU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3798" name="Rounded Rectangle 9"/>
          <p:cNvSpPr>
            <a:spLocks noChangeArrowheads="1"/>
          </p:cNvSpPr>
          <p:nvPr/>
        </p:nvSpPr>
        <p:spPr bwMode="auto">
          <a:xfrm>
            <a:off x="5883275" y="3987800"/>
            <a:ext cx="2274888" cy="468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00CCFF"/>
              </a:gs>
              <a:gs pos="100000">
                <a:srgbClr val="FFFF00"/>
              </a:gs>
            </a:gsLst>
            <a:lin ang="5400000" scaled="1"/>
          </a:gradFill>
          <a:ln w="19050" cap="rnd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000" b="0" dirty="0">
                <a:solidFill>
                  <a:prstClr val="black"/>
                </a:solidFill>
                <a:latin typeface="Times New Roman" pitchFamily="18" charset="0"/>
              </a:rPr>
              <a:t>ДЕРЖАВНА КАЗНАЧЕЙСЬКА СЛУЖБА УКРАЇНИ</a:t>
            </a:r>
            <a:endParaRPr lang="en-US" altLang="ru-RU" sz="1000" b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3799" name="Rounded Rectangle 10"/>
          <p:cNvSpPr>
            <a:spLocks noChangeArrowheads="1"/>
          </p:cNvSpPr>
          <p:nvPr/>
        </p:nvSpPr>
        <p:spPr bwMode="auto">
          <a:xfrm>
            <a:off x="6188075" y="5337175"/>
            <a:ext cx="2236788" cy="611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00CCFF"/>
              </a:gs>
              <a:gs pos="100000">
                <a:srgbClr val="FFFF00"/>
              </a:gs>
            </a:gsLst>
            <a:lin ang="5400000" scaled="1"/>
          </a:gradFill>
          <a:ln w="19050" cap="rnd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000" b="0" dirty="0">
                <a:solidFill>
                  <a:prstClr val="black"/>
                </a:solidFill>
                <a:latin typeface="Times New Roman" pitchFamily="18" charset="0"/>
              </a:rPr>
              <a:t>ПІДРОЗДІЛИ ВНУТРІШНЬОГО АУДИТУ ЦЕНТРАЛЬНИХ ТА МІСЦЕВИХ ОРГАНІВ ВИКОНАВЧОЇ ВЛАДИ</a:t>
            </a:r>
            <a:endParaRPr lang="en-US" altLang="ru-RU" sz="1000" b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3800" name="Rounded Rectangle 11"/>
          <p:cNvSpPr>
            <a:spLocks noChangeArrowheads="1"/>
          </p:cNvSpPr>
          <p:nvPr/>
        </p:nvSpPr>
        <p:spPr bwMode="auto">
          <a:xfrm>
            <a:off x="3011488" y="3094038"/>
            <a:ext cx="2649537" cy="2944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100000">
                <a:srgbClr val="FFFF00"/>
              </a:gs>
            </a:gsLst>
            <a:lin ang="5400000" scaled="1"/>
          </a:gradFill>
          <a:ln w="19050" cap="rnd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dirty="0">
                <a:solidFill>
                  <a:prstClr val="black"/>
                </a:solidFill>
                <a:latin typeface="Times New Roman" pitchFamily="18" charset="0"/>
              </a:rPr>
              <a:t>ДЕРЖАВНА АУДИТОРСЬКА СЛУЖБА УКРАЇНИ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dirty="0">
                <a:solidFill>
                  <a:prstClr val="black"/>
                </a:solidFill>
                <a:latin typeface="Times New Roman" pitchFamily="18" charset="0"/>
              </a:rPr>
              <a:t>(ДАСУ, ДЕРЖАУДИТСЛУЖБА)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uk-UA" altLang="ru-RU" sz="14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400" dirty="0">
                <a:solidFill>
                  <a:prstClr val="black"/>
                </a:solidFill>
                <a:latin typeface="Times New Roman" pitchFamily="18" charset="0"/>
              </a:rPr>
              <a:t>Центральний орган державного фінансового контролю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ru-RU" sz="18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980238" y="3719513"/>
            <a:ext cx="57150" cy="212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302125" y="2787650"/>
            <a:ext cx="84138" cy="284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043738" y="4475163"/>
            <a:ext cx="44450" cy="150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908800" y="2754313"/>
            <a:ext cx="57150" cy="187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479550" y="2817813"/>
            <a:ext cx="84138" cy="276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806" name="Rounded Rectangle 9"/>
          <p:cNvSpPr>
            <a:spLocks noChangeArrowheads="1"/>
          </p:cNvSpPr>
          <p:nvPr/>
        </p:nvSpPr>
        <p:spPr bwMode="auto">
          <a:xfrm>
            <a:off x="5908675" y="4622800"/>
            <a:ext cx="2274888" cy="468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00CCFF"/>
              </a:gs>
              <a:gs pos="100000">
                <a:srgbClr val="FFFF00"/>
              </a:gs>
            </a:gsLst>
            <a:lin ang="5400000" scaled="1"/>
          </a:gradFill>
          <a:ln w="19050" cap="rnd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000" b="0" dirty="0">
                <a:solidFill>
                  <a:prstClr val="black"/>
                </a:solidFill>
                <a:latin typeface="Times New Roman" pitchFamily="18" charset="0"/>
              </a:rPr>
              <a:t>ДЕРЖАВНА ФІСКАЛЬНА  СЛУЖБА УКРАЇНИ</a:t>
            </a:r>
            <a:endParaRPr lang="en-US" altLang="ru-RU" sz="1000" b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Down Arrow 14"/>
          <p:cNvSpPr/>
          <p:nvPr/>
        </p:nvSpPr>
        <p:spPr>
          <a:xfrm>
            <a:off x="7069138" y="5122863"/>
            <a:ext cx="44450" cy="150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808" name="Rounded Rectangle 9"/>
          <p:cNvSpPr>
            <a:spLocks noChangeArrowheads="1"/>
          </p:cNvSpPr>
          <p:nvPr/>
        </p:nvSpPr>
        <p:spPr bwMode="auto">
          <a:xfrm rot="5400000">
            <a:off x="7437438" y="4516438"/>
            <a:ext cx="2274887" cy="528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00CCFF"/>
              </a:gs>
              <a:gs pos="100000">
                <a:srgbClr val="FFFF00"/>
              </a:gs>
            </a:gsLst>
            <a:lin ang="5400000" scaled="1"/>
          </a:gradFill>
          <a:ln w="19050" cap="rnd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000" b="0" i="1" dirty="0">
                <a:solidFill>
                  <a:prstClr val="black"/>
                </a:solidFill>
                <a:latin typeface="Times New Roman" pitchFamily="18" charset="0"/>
              </a:rPr>
              <a:t>Державний внутрішній фінансовий контроль</a:t>
            </a:r>
            <a:endParaRPr lang="en-US" altLang="ru-RU" sz="1000" b="0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3809" name="Rounded Rectangle 8"/>
          <p:cNvSpPr>
            <a:spLocks noChangeArrowheads="1"/>
          </p:cNvSpPr>
          <p:nvPr/>
        </p:nvSpPr>
        <p:spPr bwMode="auto">
          <a:xfrm>
            <a:off x="5743575" y="2973388"/>
            <a:ext cx="3125788" cy="766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rgbClr val="FFFF00"/>
              </a:gs>
              <a:gs pos="100000">
                <a:srgbClr val="00CCFF"/>
              </a:gs>
            </a:gsLst>
            <a:lin ang="5400000" scaled="1"/>
          </a:gradFill>
          <a:ln w="19050" cap="rnd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</a:rPr>
              <a:t>МІНІСТЕРСТВО ФІНАНСІВ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1987008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Totosha\Downloads\фото для фотоссесии\2294184-005e0b61556cada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92867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lang="uk-UA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Бюджет</a:t>
            </a:r>
            <a:r>
              <a:rPr lang="uk-UA" sz="24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— це основний фінансовий план, який визначає доходи та видатки держави чи органу місцевого самоврядування щодо виконання їх завдань і функцій.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b="1" i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1428736"/>
            <a:ext cx="8643998" cy="19082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Бюдже́тна систе́ма Украї́ни</a:t>
            </a:r>
            <a:r>
              <a:rPr lang="uk-UA" b="1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 — складається з державного бюджету України та місцевих бюджетів. До місцевих бюджетів належать бюджет Автономної Республіки Крим, обласні, районні бюджети, бюджети районів у містах та бюджети місцевого самоврядування. Бюджетами місцевого самоврядування є бюджети територіальних громад сіл, селищ, міст та їх об'єднань.</a:t>
            </a:r>
            <a:endParaRPr lang="uk-UA" b="1" i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8" name="Рисунок 7" descr="1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7686" y="3429001"/>
            <a:ext cx="478631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e271c89d582ef1d38baca574412a80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286248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8778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4" descr="http://ukurier.gov.ua/media/images/articles/2013-07/new-18369-2011-12-02_jpg_203x203_crop_upscale_q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70"/>
            <a:ext cx="1714480" cy="187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1"/>
          <p:cNvGrpSpPr>
            <a:grpSpLocks/>
          </p:cNvGrpSpPr>
          <p:nvPr/>
        </p:nvGrpSpPr>
        <p:grpSpPr bwMode="auto">
          <a:xfrm flipH="1">
            <a:off x="2500313" y="358775"/>
            <a:ext cx="6143625" cy="923925"/>
            <a:chOff x="1314" y="1782"/>
            <a:chExt cx="3203" cy="582"/>
          </a:xfrm>
        </p:grpSpPr>
        <p:sp>
          <p:nvSpPr>
            <p:cNvPr id="51" name="AutoShape 62"/>
            <p:cNvSpPr>
              <a:spLocks noChangeArrowheads="1"/>
            </p:cNvSpPr>
            <p:nvPr/>
          </p:nvSpPr>
          <p:spPr bwMode="gray">
            <a:xfrm>
              <a:off x="1314" y="1782"/>
              <a:ext cx="3203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uk-UA" dirty="0">
                <a:solidFill>
                  <a:prstClr val="black"/>
                </a:solidFill>
              </a:endParaRPr>
            </a:p>
          </p:txBody>
        </p:sp>
        <p:sp>
          <p:nvSpPr>
            <p:cNvPr id="175168" name="Line 63"/>
            <p:cNvSpPr>
              <a:spLocks noChangeShapeType="1"/>
            </p:cNvSpPr>
            <p:nvPr/>
          </p:nvSpPr>
          <p:spPr bwMode="gray">
            <a:xfrm>
              <a:off x="1418" y="23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69" name="Line 64"/>
            <p:cNvSpPr>
              <a:spLocks noChangeShapeType="1"/>
            </p:cNvSpPr>
            <p:nvPr/>
          </p:nvSpPr>
          <p:spPr bwMode="gray">
            <a:xfrm>
              <a:off x="1392" y="1784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 flipH="1">
            <a:off x="1428726" y="0"/>
            <a:ext cx="2214579" cy="1571611"/>
            <a:chOff x="802" y="845"/>
            <a:chExt cx="827" cy="826"/>
          </a:xfrm>
        </p:grpSpPr>
        <p:sp>
          <p:nvSpPr>
            <p:cNvPr id="175164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75165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75166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175109" name="Прямоугольник 65"/>
          <p:cNvSpPr>
            <a:spLocks noChangeArrowheads="1"/>
          </p:cNvSpPr>
          <p:nvPr/>
        </p:nvSpPr>
        <p:spPr bwMode="auto">
          <a:xfrm>
            <a:off x="1500166" y="500042"/>
            <a:ext cx="2027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ПОДАТОК</a:t>
            </a:r>
            <a:endParaRPr lang="uk-UA" altLang="ru-RU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75110" name="Прямоугольник 66"/>
          <p:cNvSpPr>
            <a:spLocks noChangeArrowheads="1"/>
          </p:cNvSpPr>
          <p:nvPr/>
        </p:nvSpPr>
        <p:spPr bwMode="auto">
          <a:xfrm>
            <a:off x="3357555" y="357166"/>
            <a:ext cx="5429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dirty="0">
                <a:solidFill>
                  <a:srgbClr val="0070C0"/>
                </a:solidFill>
                <a:latin typeface="Constantia" pitchFamily="18" charset="0"/>
              </a:rPr>
              <a:t>обов'язковий, </a:t>
            </a:r>
            <a:r>
              <a:rPr lang="uk-UA" altLang="ru-RU" sz="1800" dirty="0">
                <a:solidFill>
                  <a:srgbClr val="FF0000"/>
                </a:solidFill>
                <a:latin typeface="Constantia" pitchFamily="18" charset="0"/>
              </a:rPr>
              <a:t>безумовний платіж </a:t>
            </a:r>
            <a:r>
              <a:rPr lang="uk-UA" altLang="ru-RU" sz="1800" dirty="0">
                <a:solidFill>
                  <a:srgbClr val="0070C0"/>
                </a:solidFill>
                <a:latin typeface="Constantia" pitchFamily="18" charset="0"/>
              </a:rPr>
              <a:t>до відповідного бюджету, що справляється з платників податку відповідно до ПК</a:t>
            </a:r>
            <a:r>
              <a:rPr lang="en-US" altLang="ru-RU" sz="1800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uk-UA" altLang="ru-RU" sz="1800" dirty="0">
                <a:solidFill>
                  <a:srgbClr val="0070C0"/>
                </a:solidFill>
                <a:latin typeface="Constantia" pitchFamily="18" charset="0"/>
              </a:rPr>
              <a:t>(</a:t>
            </a:r>
            <a:r>
              <a:rPr lang="uk-UA" altLang="ru-RU" sz="1800" dirty="0">
                <a:solidFill>
                  <a:srgbClr val="FF0000"/>
                </a:solidFill>
                <a:latin typeface="Constantia" pitchFamily="18" charset="0"/>
              </a:rPr>
              <a:t>ст. 6 ПК</a:t>
            </a:r>
            <a:r>
              <a:rPr lang="uk-UA" altLang="ru-RU" sz="1800" dirty="0">
                <a:solidFill>
                  <a:srgbClr val="0070C0"/>
                </a:solidFill>
                <a:latin typeface="Constantia" pitchFamily="18" charset="0"/>
              </a:rPr>
              <a:t>)</a:t>
            </a:r>
          </a:p>
        </p:txBody>
      </p:sp>
      <p:sp>
        <p:nvSpPr>
          <p:cNvPr id="175111" name="Line 5"/>
          <p:cNvSpPr>
            <a:spLocks noChangeShapeType="1"/>
          </p:cNvSpPr>
          <p:nvPr/>
        </p:nvSpPr>
        <p:spPr bwMode="black">
          <a:xfrm>
            <a:off x="1730375" y="2690813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571625" y="2298700"/>
            <a:ext cx="393700" cy="393700"/>
            <a:chOff x="2543" y="1006"/>
            <a:chExt cx="416" cy="416"/>
          </a:xfrm>
        </p:grpSpPr>
        <p:sp>
          <p:nvSpPr>
            <p:cNvPr id="175158" name="Oval 15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-2288454">
              <a:off x="2579" y="1033"/>
              <a:ext cx="348" cy="356"/>
              <a:chOff x="887" y="2040"/>
              <a:chExt cx="432" cy="422"/>
            </a:xfrm>
          </p:grpSpPr>
          <p:pic>
            <p:nvPicPr>
              <p:cNvPr id="175161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Oval 18"/>
              <p:cNvSpPr>
                <a:spLocks noChangeArrowheads="1"/>
              </p:cNvSpPr>
              <p:nvPr/>
            </p:nvSpPr>
            <p:spPr bwMode="gray">
              <a:xfrm>
                <a:off x="886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75163" name="Picture 19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5160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7" name="Прямоугольник 126"/>
          <p:cNvSpPr/>
          <p:nvPr/>
        </p:nvSpPr>
        <p:spPr>
          <a:xfrm>
            <a:off x="2786050" y="1500174"/>
            <a:ext cx="5716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u="sng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ознаки податку:</a:t>
            </a:r>
            <a:endParaRPr lang="uk-UA" sz="2400" b="1" u="sng" spc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114" name="Line 5"/>
          <p:cNvSpPr>
            <a:spLocks noChangeShapeType="1"/>
          </p:cNvSpPr>
          <p:nvPr/>
        </p:nvSpPr>
        <p:spPr bwMode="black">
          <a:xfrm>
            <a:off x="1730375" y="3440113"/>
            <a:ext cx="7413625" cy="158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571625" y="3048000"/>
            <a:ext cx="393700" cy="393700"/>
            <a:chOff x="2543" y="1006"/>
            <a:chExt cx="416" cy="416"/>
          </a:xfrm>
        </p:grpSpPr>
        <p:sp>
          <p:nvSpPr>
            <p:cNvPr id="175152" name="Oval 15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16"/>
            <p:cNvGrpSpPr>
              <a:grpSpLocks/>
            </p:cNvGrpSpPr>
            <p:nvPr/>
          </p:nvGrpSpPr>
          <p:grpSpPr bwMode="auto">
            <a:xfrm rot="-2288454">
              <a:off x="2579" y="1033"/>
              <a:ext cx="348" cy="356"/>
              <a:chOff x="887" y="2040"/>
              <a:chExt cx="432" cy="422"/>
            </a:xfrm>
          </p:grpSpPr>
          <p:pic>
            <p:nvPicPr>
              <p:cNvPr id="175155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" name="Oval 18"/>
              <p:cNvSpPr>
                <a:spLocks noChangeArrowheads="1"/>
              </p:cNvSpPr>
              <p:nvPr/>
            </p:nvSpPr>
            <p:spPr bwMode="gray">
              <a:xfrm>
                <a:off x="886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75157" name="Picture 19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5154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116" name="Прямоугольник 135"/>
          <p:cNvSpPr>
            <a:spLocks noChangeArrowheads="1"/>
          </p:cNvSpPr>
          <p:nvPr/>
        </p:nvSpPr>
        <p:spPr bwMode="auto">
          <a:xfrm>
            <a:off x="2071688" y="2727325"/>
            <a:ext cx="7072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b="0" dirty="0">
                <a:solidFill>
                  <a:srgbClr val="0070C0"/>
                </a:solidFill>
                <a:latin typeface="Constantia" pitchFamily="18" charset="0"/>
              </a:rPr>
              <a:t>пов’язаний з вибуттям грошових коштів з власності платника податку на користь бюджету або територіальної громади держави</a:t>
            </a:r>
            <a:endParaRPr lang="uk-UA" altLang="ru-RU" sz="1800" b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5117" name="Прямоугольник 136"/>
          <p:cNvSpPr>
            <a:spLocks noChangeArrowheads="1"/>
          </p:cNvSpPr>
          <p:nvPr/>
        </p:nvSpPr>
        <p:spPr bwMode="auto">
          <a:xfrm>
            <a:off x="2143125" y="2000250"/>
            <a:ext cx="6786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b="0" dirty="0">
                <a:solidFill>
                  <a:srgbClr val="0070C0"/>
                </a:solidFill>
                <a:latin typeface="Constantia" pitchFamily="18" charset="0"/>
              </a:rPr>
              <a:t>обов’язковість справляння, підкріплена заходами фінансової, адміністративної та кримінальної відповідальності</a:t>
            </a:r>
            <a:endParaRPr lang="uk-UA" altLang="ru-RU" sz="1800" b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5118" name="Line 5"/>
          <p:cNvSpPr>
            <a:spLocks noChangeShapeType="1"/>
          </p:cNvSpPr>
          <p:nvPr/>
        </p:nvSpPr>
        <p:spPr bwMode="black">
          <a:xfrm>
            <a:off x="1730375" y="4048125"/>
            <a:ext cx="6056313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1571625" y="3656013"/>
            <a:ext cx="393700" cy="393700"/>
            <a:chOff x="2543" y="1006"/>
            <a:chExt cx="416" cy="416"/>
          </a:xfrm>
        </p:grpSpPr>
        <p:sp>
          <p:nvSpPr>
            <p:cNvPr id="175146" name="Oval 15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9" name="Group 16"/>
            <p:cNvGrpSpPr>
              <a:grpSpLocks/>
            </p:cNvGrpSpPr>
            <p:nvPr/>
          </p:nvGrpSpPr>
          <p:grpSpPr bwMode="auto">
            <a:xfrm rot="-2288454">
              <a:off x="2579" y="1033"/>
              <a:ext cx="348" cy="356"/>
              <a:chOff x="887" y="2040"/>
              <a:chExt cx="432" cy="422"/>
            </a:xfrm>
          </p:grpSpPr>
          <p:pic>
            <p:nvPicPr>
              <p:cNvPr id="175149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4" name="Oval 18"/>
              <p:cNvSpPr>
                <a:spLocks noChangeArrowheads="1"/>
              </p:cNvSpPr>
              <p:nvPr/>
            </p:nvSpPr>
            <p:spPr bwMode="gray">
              <a:xfrm>
                <a:off x="886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75151" name="Picture 19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5148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120" name="Прямоугольник 145"/>
          <p:cNvSpPr>
            <a:spLocks noChangeArrowheads="1"/>
          </p:cNvSpPr>
          <p:nvPr/>
        </p:nvSpPr>
        <p:spPr bwMode="auto">
          <a:xfrm>
            <a:off x="2071688" y="3656013"/>
            <a:ext cx="707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b="0" dirty="0">
                <a:solidFill>
                  <a:srgbClr val="0070C0"/>
                </a:solidFill>
                <a:latin typeface="Constantia" pitchFamily="18" charset="0"/>
              </a:rPr>
              <a:t>передбачений нормами Податкового кодексу України</a:t>
            </a:r>
            <a:endParaRPr lang="uk-UA" altLang="ru-RU" sz="1800" b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5121" name="Line 5"/>
          <p:cNvSpPr>
            <a:spLocks noChangeShapeType="1"/>
          </p:cNvSpPr>
          <p:nvPr/>
        </p:nvSpPr>
        <p:spPr bwMode="black">
          <a:xfrm>
            <a:off x="1730375" y="4654550"/>
            <a:ext cx="7413625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1571625" y="4262438"/>
            <a:ext cx="393700" cy="393700"/>
            <a:chOff x="2543" y="1006"/>
            <a:chExt cx="416" cy="416"/>
          </a:xfrm>
        </p:grpSpPr>
        <p:sp>
          <p:nvSpPr>
            <p:cNvPr id="175140" name="Oval 15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11" name="Group 16"/>
            <p:cNvGrpSpPr>
              <a:grpSpLocks/>
            </p:cNvGrpSpPr>
            <p:nvPr/>
          </p:nvGrpSpPr>
          <p:grpSpPr bwMode="auto">
            <a:xfrm rot="-2288454">
              <a:off x="2579" y="1033"/>
              <a:ext cx="348" cy="356"/>
              <a:chOff x="887" y="2040"/>
              <a:chExt cx="432" cy="422"/>
            </a:xfrm>
          </p:grpSpPr>
          <p:pic>
            <p:nvPicPr>
              <p:cNvPr id="175143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" name="Oval 18"/>
              <p:cNvSpPr>
                <a:spLocks noChangeArrowheads="1"/>
              </p:cNvSpPr>
              <p:nvPr/>
            </p:nvSpPr>
            <p:spPr bwMode="gray">
              <a:xfrm>
                <a:off x="886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75145" name="Picture 19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5142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123" name="Прямоугольник 154"/>
          <p:cNvSpPr>
            <a:spLocks noChangeArrowheads="1"/>
          </p:cNvSpPr>
          <p:nvPr/>
        </p:nvSpPr>
        <p:spPr bwMode="auto">
          <a:xfrm>
            <a:off x="2071688" y="4227513"/>
            <a:ext cx="707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b="0" dirty="0">
                <a:solidFill>
                  <a:srgbClr val="0070C0"/>
                </a:solidFill>
                <a:latin typeface="Constantia" pitchFamily="18" charset="0"/>
              </a:rPr>
              <a:t>підлягає безумовній сплаті з періодичністю, визначеною законом</a:t>
            </a:r>
            <a:endParaRPr lang="uk-UA" altLang="ru-RU" sz="1800" b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5124" name="Line 5"/>
          <p:cNvSpPr>
            <a:spLocks noChangeShapeType="1"/>
          </p:cNvSpPr>
          <p:nvPr/>
        </p:nvSpPr>
        <p:spPr bwMode="black">
          <a:xfrm>
            <a:off x="1785938" y="5214938"/>
            <a:ext cx="6056312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1571625" y="4821238"/>
            <a:ext cx="393700" cy="393700"/>
            <a:chOff x="2543" y="1006"/>
            <a:chExt cx="416" cy="416"/>
          </a:xfrm>
        </p:grpSpPr>
        <p:sp>
          <p:nvSpPr>
            <p:cNvPr id="175134" name="Oval 15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13" name="Group 16"/>
            <p:cNvGrpSpPr>
              <a:grpSpLocks/>
            </p:cNvGrpSpPr>
            <p:nvPr/>
          </p:nvGrpSpPr>
          <p:grpSpPr bwMode="auto">
            <a:xfrm rot="-2288454">
              <a:off x="2579" y="1033"/>
              <a:ext cx="348" cy="356"/>
              <a:chOff x="887" y="2040"/>
              <a:chExt cx="432" cy="422"/>
            </a:xfrm>
          </p:grpSpPr>
          <p:pic>
            <p:nvPicPr>
              <p:cNvPr id="175137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" name="Oval 18"/>
              <p:cNvSpPr>
                <a:spLocks noChangeArrowheads="1"/>
              </p:cNvSpPr>
              <p:nvPr/>
            </p:nvSpPr>
            <p:spPr bwMode="gray">
              <a:xfrm>
                <a:off x="886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75139" name="Picture 19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5136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126" name="Прямоугольник 172"/>
          <p:cNvSpPr>
            <a:spLocks noChangeArrowheads="1"/>
          </p:cNvSpPr>
          <p:nvPr/>
        </p:nvSpPr>
        <p:spPr bwMode="auto">
          <a:xfrm>
            <a:off x="2071688" y="4786313"/>
            <a:ext cx="707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800" b="0" dirty="0">
                <a:solidFill>
                  <a:srgbClr val="0070C0"/>
                </a:solidFill>
                <a:latin typeface="Constantia" pitchFamily="18" charset="0"/>
              </a:rPr>
              <a:t>не носить цільового характеру</a:t>
            </a:r>
            <a:endParaRPr lang="uk-UA" altLang="ru-RU" sz="1800" b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8" name="AutoShape 24"/>
          <p:cNvSpPr>
            <a:spLocks noChangeArrowheads="1"/>
          </p:cNvSpPr>
          <p:nvPr/>
        </p:nvSpPr>
        <p:spPr bwMode="gray">
          <a:xfrm>
            <a:off x="1928813" y="5500688"/>
            <a:ext cx="6929437" cy="1071562"/>
          </a:xfrm>
          <a:prstGeom prst="roundRect">
            <a:avLst>
              <a:gd name="adj" fmla="val 1272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uk-UA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1071538" y="5143512"/>
            <a:ext cx="1809775" cy="1714487"/>
            <a:chOff x="802" y="845"/>
            <a:chExt cx="827" cy="826"/>
          </a:xfrm>
        </p:grpSpPr>
        <p:sp>
          <p:nvSpPr>
            <p:cNvPr id="175131" name="Oval 27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75132" name="Oval 28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75133" name="Oval 29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l"/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ru-RU" sz="1800" b="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175129" name="Прямоугольник 208"/>
          <p:cNvSpPr>
            <a:spLocks noChangeArrowheads="1"/>
          </p:cNvSpPr>
          <p:nvPr/>
        </p:nvSpPr>
        <p:spPr bwMode="auto">
          <a:xfrm>
            <a:off x="1428728" y="5715016"/>
            <a:ext cx="1130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rgbClr val="0070C0"/>
                </a:solidFill>
                <a:latin typeface="Constantia" pitchFamily="18" charset="0"/>
              </a:rPr>
              <a:t>ЗБІР</a:t>
            </a:r>
            <a:endParaRPr lang="uk-UA" altLang="ru-RU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5130" name="Прямоугольник 209"/>
          <p:cNvSpPr>
            <a:spLocks noChangeArrowheads="1"/>
          </p:cNvSpPr>
          <p:nvPr/>
        </p:nvSpPr>
        <p:spPr bwMode="auto">
          <a:xfrm>
            <a:off x="2928938" y="5500688"/>
            <a:ext cx="59293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600" dirty="0">
                <a:solidFill>
                  <a:srgbClr val="0070C0"/>
                </a:solidFill>
                <a:latin typeface="Constantia" pitchFamily="18" charset="0"/>
              </a:rPr>
              <a:t>обов'язковий платіж до відповідного бюджету, що справляється платниками податків </a:t>
            </a:r>
            <a:r>
              <a:rPr lang="uk-UA" altLang="ru-RU" sz="1600" dirty="0">
                <a:solidFill>
                  <a:srgbClr val="FF0000"/>
                </a:solidFill>
                <a:latin typeface="Constantia" pitchFamily="18" charset="0"/>
              </a:rPr>
              <a:t>з умовою отримання спеціальної вигоди,</a:t>
            </a:r>
            <a:r>
              <a:rPr lang="uk-UA" altLang="ru-RU" sz="1600" dirty="0">
                <a:solidFill>
                  <a:srgbClr val="0070C0"/>
                </a:solidFill>
                <a:latin typeface="Constantia" pitchFamily="18" charset="0"/>
              </a:rPr>
              <a:t> у т.ч. внаслідок вчинення на користь таких осіб юридично значимих дій</a:t>
            </a:r>
          </a:p>
        </p:txBody>
      </p:sp>
    </p:spTree>
    <p:extLst>
      <p:ext uri="{BB962C8B-B14F-4D97-AF65-F5344CB8AC3E}">
        <p14:creationId xmlns:p14="http://schemas.microsoft.com/office/powerpoint/2010/main" val="4270693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4282" y="2071678"/>
            <a:ext cx="7286676" cy="1857388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5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Кожна </a:t>
            </a:r>
            <a:r>
              <a:rPr lang="ru-RU" sz="5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 в Україні має право на працю. Це закріплено ст. 43 Конституції </a:t>
            </a:r>
            <a:r>
              <a:rPr lang="ru-RU" sz="5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en-US" sz="5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5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28.06.1996 р. Кодекс законів про працю України</a:t>
            </a:r>
          </a:p>
        </p:txBody>
      </p:sp>
      <p:pic>
        <p:nvPicPr>
          <p:cNvPr id="1030" name="Picture 6" descr="C:\Users\Таня\AppData\Local\Microsoft\Windows\Temporary Internet Files\Content.IE5\SCDI6R0D\MP90038298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1714512" cy="2400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Таня\AppData\Local\Microsoft\Windows\Temporary Internet Files\Content.IE5\SCDI6R0D\MP90038299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59" y="0"/>
            <a:ext cx="1683879" cy="2357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Таня\AppData\Local\Microsoft\Windows\Temporary Internet Files\Content.IE5\Y559191W\MP90038297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857628"/>
            <a:ext cx="2871938" cy="2051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Таня\AppData\Local\Microsoft\Windows\Temporary Internet Files\Content.IE5\19ORGMJN\MP90038298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857628"/>
            <a:ext cx="2800370" cy="2071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Таня\AppData\Local\Microsoft\Windows\Temporary Internet Files\Content.IE5\SCDI6R0D\MP90038300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857628"/>
            <a:ext cx="2634167" cy="2071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Таня\AppData\Local\Microsoft\Windows\Temporary Internet Files\Content.IE5\41GTY6BH\MP90038297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0"/>
            <a:ext cx="1714512" cy="2400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Таня\AppData\Local\Microsoft\Windows\Temporary Internet Files\Content.IE5\19ORGMJN\MP900387484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48" y="0"/>
            <a:ext cx="1744975" cy="2522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4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76058"/>
              </p:ext>
            </p:extLst>
          </p:nvPr>
        </p:nvGraphicFramePr>
        <p:xfrm>
          <a:off x="323528" y="1484784"/>
          <a:ext cx="831872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01080" cy="1143008"/>
          </a:xfrm>
        </p:spPr>
        <p:txBody>
          <a:bodyPr>
            <a:noAutofit/>
          </a:bodyPr>
          <a:lstStyle/>
          <a:p>
            <a:pPr algn="ctr"/>
            <a:r>
              <a:rPr 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de-D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теорії походження держави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05564" y="6494318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uk-UA" sz="1200" dirty="0">
                <a:hlinkClick r:id="rId7" action="ppaction://hlinksldjump"/>
              </a:rPr>
              <a:t>Повернутися</a:t>
            </a:r>
            <a:r>
              <a:rPr lang="uk-UA" sz="1200" dirty="0"/>
              <a:t> до змісту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857364"/>
          <a:ext cx="814386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5984" y="0"/>
            <a:ext cx="4286280" cy="2071678"/>
          </a:xfrm>
        </p:spPr>
        <p:txBody>
          <a:bodyPr>
            <a:noAutofit/>
          </a:bodyPr>
          <a:lstStyle/>
          <a:p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 </a:t>
            </a:r>
            <a:b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ТРУДОВОГО ПРАВА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74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9748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9750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9752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Рисунок 7" descr="420467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"/>
            <a:ext cx="2285984" cy="2113745"/>
          </a:xfrm>
          <a:prstGeom prst="rect">
            <a:avLst/>
          </a:prstGeom>
        </p:spPr>
      </p:pic>
      <p:sp>
        <p:nvSpPr>
          <p:cNvPr id="159754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 descr="108681_90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2599" y="0"/>
            <a:ext cx="3771401" cy="214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207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159824" cy="404664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/>
            </a:r>
            <a:br>
              <a:rPr lang="uk-UA" sz="32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uk-UA" sz="32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5. </a:t>
            </a:r>
            <a:r>
              <a:rPr lang="uk-UA" sz="32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Норма права </a:t>
            </a:r>
            <a:endParaRPr lang="ru-RU" sz="32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8286" y="889792"/>
            <a:ext cx="8159824" cy="5520676"/>
          </a:xfrm>
        </p:spPr>
        <p:txBody>
          <a:bodyPr/>
          <a:lstStyle/>
          <a:p>
            <a:pPr marL="803275" indent="363538">
              <a:buFont typeface="Arial" pitchFamily="34" charset="0"/>
              <a:buChar char="•"/>
            </a:pPr>
            <a:r>
              <a:rPr lang="ru-RU" sz="2400" dirty="0"/>
              <a:t>ц</a:t>
            </a:r>
            <a:r>
              <a:rPr lang="uk-UA" sz="2400" dirty="0" smtClean="0"/>
              <a:t>е формально визначене, встановлене або офіційно визнане державою і забезпечене її примусовою силою правило поведінки загального характеру, направлене на врегулювання суспільних відносин.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uk-UA" sz="2400" dirty="0" smtClean="0"/>
          </a:p>
        </p:txBody>
      </p:sp>
      <p:grpSp>
        <p:nvGrpSpPr>
          <p:cNvPr id="18" name="Группа 17"/>
          <p:cNvGrpSpPr/>
          <p:nvPr/>
        </p:nvGrpSpPr>
        <p:grpSpPr>
          <a:xfrm>
            <a:off x="1259632" y="3163201"/>
            <a:ext cx="6295137" cy="3481820"/>
            <a:chOff x="1415038" y="2873720"/>
            <a:chExt cx="6295137" cy="3481820"/>
          </a:xfrm>
        </p:grpSpPr>
        <p:sp>
          <p:nvSpPr>
            <p:cNvPr id="6" name="Полилиния 5"/>
            <p:cNvSpPr/>
            <p:nvPr/>
          </p:nvSpPr>
          <p:spPr>
            <a:xfrm>
              <a:off x="3791318" y="2873720"/>
              <a:ext cx="1593122" cy="1593122"/>
            </a:xfrm>
            <a:custGeom>
              <a:avLst/>
              <a:gdLst>
                <a:gd name="connsiteX0" fmla="*/ 0 w 1593122"/>
                <a:gd name="connsiteY0" fmla="*/ 796561 h 1593122"/>
                <a:gd name="connsiteX1" fmla="*/ 796561 w 1593122"/>
                <a:gd name="connsiteY1" fmla="*/ 0 h 1593122"/>
                <a:gd name="connsiteX2" fmla="*/ 1593122 w 1593122"/>
                <a:gd name="connsiteY2" fmla="*/ 796561 h 1593122"/>
                <a:gd name="connsiteX3" fmla="*/ 796561 w 1593122"/>
                <a:gd name="connsiteY3" fmla="*/ 1593122 h 1593122"/>
                <a:gd name="connsiteX4" fmla="*/ 0 w 1593122"/>
                <a:gd name="connsiteY4" fmla="*/ 796561 h 159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122" h="1593122">
                  <a:moveTo>
                    <a:pt x="0" y="796561"/>
                  </a:moveTo>
                  <a:cubicBezTo>
                    <a:pt x="0" y="356633"/>
                    <a:pt x="356633" y="0"/>
                    <a:pt x="796561" y="0"/>
                  </a:cubicBezTo>
                  <a:cubicBezTo>
                    <a:pt x="1236489" y="0"/>
                    <a:pt x="1593122" y="356633"/>
                    <a:pt x="1593122" y="796561"/>
                  </a:cubicBezTo>
                  <a:cubicBezTo>
                    <a:pt x="1593122" y="1236489"/>
                    <a:pt x="1236489" y="1593122"/>
                    <a:pt x="796561" y="1593122"/>
                  </a:cubicBezTo>
                  <a:cubicBezTo>
                    <a:pt x="356633" y="1593122"/>
                    <a:pt x="0" y="1236489"/>
                    <a:pt x="0" y="7965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0452" tIns="250452" rIns="250452" bIns="25045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200" b="1" kern="1200" dirty="0" smtClean="0">
                  <a:solidFill>
                    <a:schemeClr val="tx1"/>
                  </a:solidFill>
                </a:rPr>
                <a:t>Ознаки</a:t>
              </a:r>
              <a:r>
                <a:rPr lang="uk-UA" sz="2200" kern="1200" dirty="0" smtClean="0">
                  <a:solidFill>
                    <a:schemeClr val="tx1"/>
                  </a:solidFill>
                </a:rPr>
                <a:t> </a:t>
              </a:r>
              <a:r>
                <a:rPr lang="uk-UA" sz="2200" kern="1200" dirty="0" smtClean="0">
                  <a:solidFill>
                    <a:srgbClr val="FFFF00"/>
                  </a:solidFill>
                </a:rPr>
                <a:t>норми права</a:t>
              </a:r>
              <a:endParaRPr lang="uk-UA" sz="2200" kern="1200" dirty="0">
                <a:solidFill>
                  <a:srgbClr val="FFFF00"/>
                </a:solidFill>
              </a:endParaRPr>
            </a:p>
          </p:txBody>
        </p:sp>
        <p:sp>
          <p:nvSpPr>
            <p:cNvPr id="7" name="Стрелка влево 6"/>
            <p:cNvSpPr/>
            <p:nvPr/>
          </p:nvSpPr>
          <p:spPr>
            <a:xfrm rot="10725708">
              <a:off x="2171593" y="3478941"/>
              <a:ext cx="1531004" cy="45403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FFFF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1415038" y="3117116"/>
              <a:ext cx="1513466" cy="1210773"/>
            </a:xfrm>
            <a:custGeom>
              <a:avLst/>
              <a:gdLst>
                <a:gd name="connsiteX0" fmla="*/ 0 w 1513466"/>
                <a:gd name="connsiteY0" fmla="*/ 121077 h 1210773"/>
                <a:gd name="connsiteX1" fmla="*/ 121077 w 1513466"/>
                <a:gd name="connsiteY1" fmla="*/ 0 h 1210773"/>
                <a:gd name="connsiteX2" fmla="*/ 1392389 w 1513466"/>
                <a:gd name="connsiteY2" fmla="*/ 0 h 1210773"/>
                <a:gd name="connsiteX3" fmla="*/ 1513466 w 1513466"/>
                <a:gd name="connsiteY3" fmla="*/ 121077 h 1210773"/>
                <a:gd name="connsiteX4" fmla="*/ 1513466 w 1513466"/>
                <a:gd name="connsiteY4" fmla="*/ 1089696 h 1210773"/>
                <a:gd name="connsiteX5" fmla="*/ 1392389 w 1513466"/>
                <a:gd name="connsiteY5" fmla="*/ 1210773 h 1210773"/>
                <a:gd name="connsiteX6" fmla="*/ 121077 w 1513466"/>
                <a:gd name="connsiteY6" fmla="*/ 1210773 h 1210773"/>
                <a:gd name="connsiteX7" fmla="*/ 0 w 1513466"/>
                <a:gd name="connsiteY7" fmla="*/ 1089696 h 1210773"/>
                <a:gd name="connsiteX8" fmla="*/ 0 w 1513466"/>
                <a:gd name="connsiteY8" fmla="*/ 121077 h 121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466" h="1210773">
                  <a:moveTo>
                    <a:pt x="0" y="121077"/>
                  </a:moveTo>
                  <a:cubicBezTo>
                    <a:pt x="0" y="54208"/>
                    <a:pt x="54208" y="0"/>
                    <a:pt x="121077" y="0"/>
                  </a:cubicBezTo>
                  <a:lnTo>
                    <a:pt x="1392389" y="0"/>
                  </a:lnTo>
                  <a:cubicBezTo>
                    <a:pt x="1459258" y="0"/>
                    <a:pt x="1513466" y="54208"/>
                    <a:pt x="1513466" y="121077"/>
                  </a:cubicBezTo>
                  <a:lnTo>
                    <a:pt x="1513466" y="1089696"/>
                  </a:lnTo>
                  <a:cubicBezTo>
                    <a:pt x="1513466" y="1156565"/>
                    <a:pt x="1459258" y="1210773"/>
                    <a:pt x="1392389" y="1210773"/>
                  </a:cubicBezTo>
                  <a:lnTo>
                    <a:pt x="121077" y="1210773"/>
                  </a:lnTo>
                  <a:cubicBezTo>
                    <a:pt x="54208" y="1210773"/>
                    <a:pt x="0" y="1156565"/>
                    <a:pt x="0" y="1089696"/>
                  </a:cubicBezTo>
                  <a:lnTo>
                    <a:pt x="0" y="1210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37" tIns="64037" rIns="64037" bIns="64037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i="1" kern="1200" dirty="0" smtClean="0"/>
                <a:t>загальний характер </a:t>
              </a:r>
              <a:endParaRPr lang="uk-UA" kern="1200" dirty="0"/>
            </a:p>
          </p:txBody>
        </p:sp>
        <p:sp>
          <p:nvSpPr>
            <p:cNvPr id="9" name="Стрелка влево 8"/>
            <p:cNvSpPr/>
            <p:nvPr/>
          </p:nvSpPr>
          <p:spPr>
            <a:xfrm rot="8530185">
              <a:off x="2190295" y="4575289"/>
              <a:ext cx="1879544" cy="45403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1596048" y="4754548"/>
              <a:ext cx="1513466" cy="1210773"/>
            </a:xfrm>
            <a:custGeom>
              <a:avLst/>
              <a:gdLst>
                <a:gd name="connsiteX0" fmla="*/ 0 w 1513466"/>
                <a:gd name="connsiteY0" fmla="*/ 121077 h 1210773"/>
                <a:gd name="connsiteX1" fmla="*/ 121077 w 1513466"/>
                <a:gd name="connsiteY1" fmla="*/ 0 h 1210773"/>
                <a:gd name="connsiteX2" fmla="*/ 1392389 w 1513466"/>
                <a:gd name="connsiteY2" fmla="*/ 0 h 1210773"/>
                <a:gd name="connsiteX3" fmla="*/ 1513466 w 1513466"/>
                <a:gd name="connsiteY3" fmla="*/ 121077 h 1210773"/>
                <a:gd name="connsiteX4" fmla="*/ 1513466 w 1513466"/>
                <a:gd name="connsiteY4" fmla="*/ 1089696 h 1210773"/>
                <a:gd name="connsiteX5" fmla="*/ 1392389 w 1513466"/>
                <a:gd name="connsiteY5" fmla="*/ 1210773 h 1210773"/>
                <a:gd name="connsiteX6" fmla="*/ 121077 w 1513466"/>
                <a:gd name="connsiteY6" fmla="*/ 1210773 h 1210773"/>
                <a:gd name="connsiteX7" fmla="*/ 0 w 1513466"/>
                <a:gd name="connsiteY7" fmla="*/ 1089696 h 1210773"/>
                <a:gd name="connsiteX8" fmla="*/ 0 w 1513466"/>
                <a:gd name="connsiteY8" fmla="*/ 121077 h 121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466" h="1210773">
                  <a:moveTo>
                    <a:pt x="0" y="121077"/>
                  </a:moveTo>
                  <a:cubicBezTo>
                    <a:pt x="0" y="54208"/>
                    <a:pt x="54208" y="0"/>
                    <a:pt x="121077" y="0"/>
                  </a:cubicBezTo>
                  <a:lnTo>
                    <a:pt x="1392389" y="0"/>
                  </a:lnTo>
                  <a:cubicBezTo>
                    <a:pt x="1459258" y="0"/>
                    <a:pt x="1513466" y="54208"/>
                    <a:pt x="1513466" y="121077"/>
                  </a:cubicBezTo>
                  <a:lnTo>
                    <a:pt x="1513466" y="1089696"/>
                  </a:lnTo>
                  <a:cubicBezTo>
                    <a:pt x="1513466" y="1156565"/>
                    <a:pt x="1459258" y="1210773"/>
                    <a:pt x="1392389" y="1210773"/>
                  </a:cubicBezTo>
                  <a:lnTo>
                    <a:pt x="121077" y="1210773"/>
                  </a:lnTo>
                  <a:cubicBezTo>
                    <a:pt x="54208" y="1210773"/>
                    <a:pt x="0" y="1156565"/>
                    <a:pt x="0" y="1089696"/>
                  </a:cubicBezTo>
                  <a:lnTo>
                    <a:pt x="0" y="1210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37" tIns="64037" rIns="64037" bIns="64037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kern="1200" dirty="0" smtClean="0"/>
                <a:t>формальна визначеність</a:t>
              </a:r>
              <a:endParaRPr lang="uk-UA" sz="1600" b="1" kern="1200" dirty="0"/>
            </a:p>
          </p:txBody>
        </p:sp>
        <p:sp>
          <p:nvSpPr>
            <p:cNvPr id="11" name="Стрелка влево 10"/>
            <p:cNvSpPr/>
            <p:nvPr/>
          </p:nvSpPr>
          <p:spPr>
            <a:xfrm rot="5227015">
              <a:off x="4108243" y="4910270"/>
              <a:ext cx="1204416" cy="45403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FFFF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3953718" y="5144767"/>
              <a:ext cx="1513466" cy="1210773"/>
            </a:xfrm>
            <a:custGeom>
              <a:avLst/>
              <a:gdLst>
                <a:gd name="connsiteX0" fmla="*/ 0 w 1513466"/>
                <a:gd name="connsiteY0" fmla="*/ 121077 h 1210773"/>
                <a:gd name="connsiteX1" fmla="*/ 121077 w 1513466"/>
                <a:gd name="connsiteY1" fmla="*/ 0 h 1210773"/>
                <a:gd name="connsiteX2" fmla="*/ 1392389 w 1513466"/>
                <a:gd name="connsiteY2" fmla="*/ 0 h 1210773"/>
                <a:gd name="connsiteX3" fmla="*/ 1513466 w 1513466"/>
                <a:gd name="connsiteY3" fmla="*/ 121077 h 1210773"/>
                <a:gd name="connsiteX4" fmla="*/ 1513466 w 1513466"/>
                <a:gd name="connsiteY4" fmla="*/ 1089696 h 1210773"/>
                <a:gd name="connsiteX5" fmla="*/ 1392389 w 1513466"/>
                <a:gd name="connsiteY5" fmla="*/ 1210773 h 1210773"/>
                <a:gd name="connsiteX6" fmla="*/ 121077 w 1513466"/>
                <a:gd name="connsiteY6" fmla="*/ 1210773 h 1210773"/>
                <a:gd name="connsiteX7" fmla="*/ 0 w 1513466"/>
                <a:gd name="connsiteY7" fmla="*/ 1089696 h 1210773"/>
                <a:gd name="connsiteX8" fmla="*/ 0 w 1513466"/>
                <a:gd name="connsiteY8" fmla="*/ 121077 h 121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466" h="1210773">
                  <a:moveTo>
                    <a:pt x="0" y="121077"/>
                  </a:moveTo>
                  <a:cubicBezTo>
                    <a:pt x="0" y="54208"/>
                    <a:pt x="54208" y="0"/>
                    <a:pt x="121077" y="0"/>
                  </a:cubicBezTo>
                  <a:lnTo>
                    <a:pt x="1392389" y="0"/>
                  </a:lnTo>
                  <a:cubicBezTo>
                    <a:pt x="1459258" y="0"/>
                    <a:pt x="1513466" y="54208"/>
                    <a:pt x="1513466" y="121077"/>
                  </a:cubicBezTo>
                  <a:lnTo>
                    <a:pt x="1513466" y="1089696"/>
                  </a:lnTo>
                  <a:cubicBezTo>
                    <a:pt x="1513466" y="1156565"/>
                    <a:pt x="1459258" y="1210773"/>
                    <a:pt x="1392389" y="1210773"/>
                  </a:cubicBezTo>
                  <a:lnTo>
                    <a:pt x="121077" y="1210773"/>
                  </a:lnTo>
                  <a:cubicBezTo>
                    <a:pt x="54208" y="1210773"/>
                    <a:pt x="0" y="1156565"/>
                    <a:pt x="0" y="1089696"/>
                  </a:cubicBezTo>
                  <a:lnTo>
                    <a:pt x="0" y="1210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37" tIns="64037" rIns="64037" bIns="64037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dirty="0"/>
                <a:t>з</a:t>
              </a:r>
              <a:r>
                <a:rPr lang="uk-UA" b="1" kern="1200" dirty="0" smtClean="0"/>
                <a:t>в’язок з державою</a:t>
              </a:r>
              <a:endParaRPr lang="uk-UA" b="1" kern="1200" dirty="0"/>
            </a:p>
          </p:txBody>
        </p:sp>
        <p:sp>
          <p:nvSpPr>
            <p:cNvPr id="13" name="Стрелка влево 12"/>
            <p:cNvSpPr/>
            <p:nvPr/>
          </p:nvSpPr>
          <p:spPr>
            <a:xfrm rot="21570908">
              <a:off x="5469080" y="3429646"/>
              <a:ext cx="1455258" cy="45403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FFFF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6167579" y="3045121"/>
              <a:ext cx="1513466" cy="1210773"/>
            </a:xfrm>
            <a:custGeom>
              <a:avLst/>
              <a:gdLst>
                <a:gd name="connsiteX0" fmla="*/ 0 w 1513466"/>
                <a:gd name="connsiteY0" fmla="*/ 121077 h 1210773"/>
                <a:gd name="connsiteX1" fmla="*/ 121077 w 1513466"/>
                <a:gd name="connsiteY1" fmla="*/ 0 h 1210773"/>
                <a:gd name="connsiteX2" fmla="*/ 1392389 w 1513466"/>
                <a:gd name="connsiteY2" fmla="*/ 0 h 1210773"/>
                <a:gd name="connsiteX3" fmla="*/ 1513466 w 1513466"/>
                <a:gd name="connsiteY3" fmla="*/ 121077 h 1210773"/>
                <a:gd name="connsiteX4" fmla="*/ 1513466 w 1513466"/>
                <a:gd name="connsiteY4" fmla="*/ 1089696 h 1210773"/>
                <a:gd name="connsiteX5" fmla="*/ 1392389 w 1513466"/>
                <a:gd name="connsiteY5" fmla="*/ 1210773 h 1210773"/>
                <a:gd name="connsiteX6" fmla="*/ 121077 w 1513466"/>
                <a:gd name="connsiteY6" fmla="*/ 1210773 h 1210773"/>
                <a:gd name="connsiteX7" fmla="*/ 0 w 1513466"/>
                <a:gd name="connsiteY7" fmla="*/ 1089696 h 1210773"/>
                <a:gd name="connsiteX8" fmla="*/ 0 w 1513466"/>
                <a:gd name="connsiteY8" fmla="*/ 121077 h 121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466" h="1210773">
                  <a:moveTo>
                    <a:pt x="0" y="121077"/>
                  </a:moveTo>
                  <a:cubicBezTo>
                    <a:pt x="0" y="54208"/>
                    <a:pt x="54208" y="0"/>
                    <a:pt x="121077" y="0"/>
                  </a:cubicBezTo>
                  <a:lnTo>
                    <a:pt x="1392389" y="0"/>
                  </a:lnTo>
                  <a:cubicBezTo>
                    <a:pt x="1459258" y="0"/>
                    <a:pt x="1513466" y="54208"/>
                    <a:pt x="1513466" y="121077"/>
                  </a:cubicBezTo>
                  <a:lnTo>
                    <a:pt x="1513466" y="1089696"/>
                  </a:lnTo>
                  <a:cubicBezTo>
                    <a:pt x="1513466" y="1156565"/>
                    <a:pt x="1459258" y="1210773"/>
                    <a:pt x="1392389" y="1210773"/>
                  </a:cubicBezTo>
                  <a:lnTo>
                    <a:pt x="121077" y="1210773"/>
                  </a:lnTo>
                  <a:cubicBezTo>
                    <a:pt x="54208" y="1210773"/>
                    <a:pt x="0" y="1156565"/>
                    <a:pt x="0" y="1089696"/>
                  </a:cubicBezTo>
                  <a:lnTo>
                    <a:pt x="0" y="1210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37" tIns="64037" rIns="64037" bIns="64037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kern="1200" dirty="0" smtClean="0"/>
                <a:t>системність</a:t>
              </a:r>
              <a:endParaRPr lang="uk-UA" sz="1600" b="1" kern="1200" dirty="0"/>
            </a:p>
          </p:txBody>
        </p:sp>
        <p:sp>
          <p:nvSpPr>
            <p:cNvPr id="15" name="Стрелка влево 14"/>
            <p:cNvSpPr/>
            <p:nvPr/>
          </p:nvSpPr>
          <p:spPr>
            <a:xfrm rot="2120994">
              <a:off x="5146472" y="4562211"/>
              <a:ext cx="2037685" cy="45403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FFFF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6196709" y="4716433"/>
              <a:ext cx="1513466" cy="1210773"/>
            </a:xfrm>
            <a:custGeom>
              <a:avLst/>
              <a:gdLst>
                <a:gd name="connsiteX0" fmla="*/ 0 w 1513466"/>
                <a:gd name="connsiteY0" fmla="*/ 121077 h 1210773"/>
                <a:gd name="connsiteX1" fmla="*/ 121077 w 1513466"/>
                <a:gd name="connsiteY1" fmla="*/ 0 h 1210773"/>
                <a:gd name="connsiteX2" fmla="*/ 1392389 w 1513466"/>
                <a:gd name="connsiteY2" fmla="*/ 0 h 1210773"/>
                <a:gd name="connsiteX3" fmla="*/ 1513466 w 1513466"/>
                <a:gd name="connsiteY3" fmla="*/ 121077 h 1210773"/>
                <a:gd name="connsiteX4" fmla="*/ 1513466 w 1513466"/>
                <a:gd name="connsiteY4" fmla="*/ 1089696 h 1210773"/>
                <a:gd name="connsiteX5" fmla="*/ 1392389 w 1513466"/>
                <a:gd name="connsiteY5" fmla="*/ 1210773 h 1210773"/>
                <a:gd name="connsiteX6" fmla="*/ 121077 w 1513466"/>
                <a:gd name="connsiteY6" fmla="*/ 1210773 h 1210773"/>
                <a:gd name="connsiteX7" fmla="*/ 0 w 1513466"/>
                <a:gd name="connsiteY7" fmla="*/ 1089696 h 1210773"/>
                <a:gd name="connsiteX8" fmla="*/ 0 w 1513466"/>
                <a:gd name="connsiteY8" fmla="*/ 121077 h 121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466" h="1210773">
                  <a:moveTo>
                    <a:pt x="0" y="121077"/>
                  </a:moveTo>
                  <a:cubicBezTo>
                    <a:pt x="0" y="54208"/>
                    <a:pt x="54208" y="0"/>
                    <a:pt x="121077" y="0"/>
                  </a:cubicBezTo>
                  <a:lnTo>
                    <a:pt x="1392389" y="0"/>
                  </a:lnTo>
                  <a:cubicBezTo>
                    <a:pt x="1459258" y="0"/>
                    <a:pt x="1513466" y="54208"/>
                    <a:pt x="1513466" y="121077"/>
                  </a:cubicBezTo>
                  <a:lnTo>
                    <a:pt x="1513466" y="1089696"/>
                  </a:lnTo>
                  <a:cubicBezTo>
                    <a:pt x="1513466" y="1156565"/>
                    <a:pt x="1459258" y="1210773"/>
                    <a:pt x="1392389" y="1210773"/>
                  </a:cubicBezTo>
                  <a:lnTo>
                    <a:pt x="121077" y="1210773"/>
                  </a:lnTo>
                  <a:cubicBezTo>
                    <a:pt x="54208" y="1210773"/>
                    <a:pt x="0" y="1156565"/>
                    <a:pt x="0" y="1089696"/>
                  </a:cubicBezTo>
                  <a:lnTo>
                    <a:pt x="0" y="1210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37" tIns="64037" rIns="64037" bIns="64037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kern="1200" dirty="0" err="1" smtClean="0"/>
                <a:t>регулятивність</a:t>
              </a:r>
              <a:endParaRPr lang="uk-UA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78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375848" cy="908720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rgbClr val="FFFF00"/>
                </a:solidFill>
              </a:rPr>
              <a:t>Класифікація норм права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420819"/>
              </p:ext>
            </p:extLst>
          </p:nvPr>
        </p:nvGraphicFramePr>
        <p:xfrm>
          <a:off x="179512" y="1196752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21289" y="6581001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dirty="0">
                <a:hlinkClick r:id="rId7" action="ppaction://hlinksldjump"/>
              </a:rPr>
              <a:t>Повернутися</a:t>
            </a:r>
            <a:r>
              <a:rPr lang="uk-UA" sz="1200" dirty="0"/>
              <a:t> до змісту</a:t>
            </a:r>
          </a:p>
        </p:txBody>
      </p:sp>
    </p:spTree>
    <p:extLst>
      <p:ext uri="{BB962C8B-B14F-4D97-AF65-F5344CB8AC3E}">
        <p14:creationId xmlns:p14="http://schemas.microsoft.com/office/powerpoint/2010/main" val="181158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02174B-2A8B-43A3-918D-053FCE319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702174B-2A8B-43A3-918D-053FCE319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B9E9D7-D91C-4F7E-A41A-920613F5B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2CB9E9D7-D91C-4F7E-A41A-920613F5B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DEDF31-5834-427E-B11F-25341178E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97DEDF31-5834-427E-B11F-25341178E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A2C805-9C4B-4342-B4F6-07A6265D9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9BA2C805-9C4B-4342-B4F6-07A6265D9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3DD737-DAA3-46AD-855C-D223D164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173DD737-DAA3-46AD-855C-D223D1641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ED1283-F798-4900-92E4-A50891D13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3BED1283-F798-4900-92E4-A50891D13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6B372B-9042-471E-987E-B4CABE19E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E6B372B-9042-471E-987E-B4CABE19E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BF9E2-EFAA-4FE9-A129-DC084BE97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1BF9E2-EFAA-4FE9-A129-DC084BE97A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54EB14-1E30-42D3-8359-116BDB11C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5754EB14-1E30-42D3-8359-116BDB11C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0181CD-E395-4FDF-A1EE-5834A533B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740181CD-E395-4FDF-A1EE-5834A533B3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65327B-F107-431A-8DF7-4F399E37D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DB65327B-F107-431A-8DF7-4F399E37D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7E88C8-A044-4ADE-852F-061EFD9FF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907E88C8-A044-4ADE-852F-061EFD9FF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3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D970D5-42F6-4F30-ADB8-72E97328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2ED970D5-42F6-4F30-ADB8-72E97328B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EC2B9A-76D4-47A9-9793-CCE8E2DD0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BFEC2B9A-76D4-47A9-9793-CCE8E2DD0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84D2C6-02D0-4D7A-9D94-95E9FFC1D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C684D2C6-02D0-4D7A-9D94-95E9FFC1D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F22164-715C-4589-BF18-AB891470D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66F22164-715C-4589-BF18-AB891470D5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3EDDA8-AA20-4A4A-B35E-746041130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103EDDA8-AA20-4A4A-B35E-746041130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31832" cy="864096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uk-UA" sz="32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Структура норми </a:t>
            </a:r>
            <a:r>
              <a:rPr lang="uk-UA" sz="32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права</a:t>
            </a:r>
            <a:endParaRPr lang="uk-UA" sz="1400" dirty="0">
              <a:solidFill>
                <a:schemeClr val="bg2">
                  <a:lumMod val="25000"/>
                  <a:lumOff val="7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21289" y="6581001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dirty="0">
                <a:hlinkClick r:id="rId2" action="ppaction://hlinksldjump"/>
              </a:rPr>
              <a:t>Повернутися</a:t>
            </a:r>
            <a:r>
              <a:rPr lang="uk-UA" sz="1200" dirty="0"/>
              <a:t> до змісту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3962400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9522" y="1412776"/>
            <a:ext cx="2448272" cy="11965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Гіпотеза</a:t>
            </a:r>
            <a:endParaRPr lang="uk-UA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413122"/>
            <a:ext cx="2880320" cy="1224643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Диспозиція </a:t>
            </a:r>
            <a:endParaRPr lang="uk-UA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70077" y="1412776"/>
            <a:ext cx="2448272" cy="12246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Санкція</a:t>
            </a:r>
            <a:endParaRPr lang="uk-UA" sz="2800" b="1" dirty="0"/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269522" y="2602050"/>
            <a:ext cx="2286254" cy="375066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2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200" dirty="0"/>
              <a:t>вказує на </a:t>
            </a:r>
            <a:r>
              <a:rPr lang="uk-UA" sz="2200" dirty="0" smtClean="0"/>
              <a:t>умови, за </a:t>
            </a:r>
            <a:r>
              <a:rPr lang="uk-UA" sz="2200" dirty="0"/>
              <a:t>яких ця правова норма вступає в дію</a:t>
            </a:r>
          </a:p>
          <a:p>
            <a:pPr algn="ctr"/>
            <a:endParaRPr lang="uk-UA" dirty="0"/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3131840" y="2637419"/>
            <a:ext cx="2880320" cy="3873243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269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srgbClr val="FFFF00"/>
                </a:solidFill>
              </a:rPr>
              <a:t>визначає певне правило поведінки: </a:t>
            </a:r>
            <a:r>
              <a:rPr lang="uk-UA" sz="2200" dirty="0" smtClean="0">
                <a:solidFill>
                  <a:schemeClr val="tx1"/>
                </a:solidFill>
              </a:rPr>
              <a:t>здійснити </a:t>
            </a:r>
            <a:r>
              <a:rPr lang="uk-UA" sz="2200" dirty="0">
                <a:solidFill>
                  <a:schemeClr val="tx1"/>
                </a:solidFill>
              </a:rPr>
              <a:t>дію, </a:t>
            </a:r>
            <a:r>
              <a:rPr lang="uk-UA" sz="2200" dirty="0" smtClean="0">
                <a:solidFill>
                  <a:schemeClr val="tx1"/>
                </a:solidFill>
              </a:rPr>
              <a:t>утриматися </a:t>
            </a:r>
            <a:r>
              <a:rPr lang="uk-UA" sz="2200" dirty="0">
                <a:solidFill>
                  <a:schemeClr val="tx1"/>
                </a:solidFill>
              </a:rPr>
              <a:t>від дії, діяти на свій розсуд.</a:t>
            </a:r>
            <a:r>
              <a:rPr lang="uk-UA" sz="2200" dirty="0"/>
              <a:t> </a:t>
            </a:r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Без </a:t>
            </a:r>
            <a:r>
              <a:rPr lang="uk-UA" dirty="0"/>
              <a:t>диспозиції правова норма не має сенсу і не може </a:t>
            </a:r>
            <a:r>
              <a:rPr lang="uk-UA" dirty="0" smtClean="0"/>
              <a:t>існувати.</a:t>
            </a:r>
            <a:endParaRPr lang="uk-UA" dirty="0"/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6660232" y="2609327"/>
            <a:ext cx="2267962" cy="3708013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2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900" dirty="0"/>
              <a:t>передбачає негативні наслідки у разі невиконання обов’язку або порушення заборони, вказаної в диспозиції </a:t>
            </a:r>
          </a:p>
        </p:txBody>
      </p:sp>
    </p:spTree>
    <p:extLst>
      <p:ext uri="{BB962C8B-B14F-4D97-AF65-F5344CB8AC3E}">
        <p14:creationId xmlns:p14="http://schemas.microsoft.com/office/powerpoint/2010/main" val="56599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9" grpId="0" animBg="1"/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86808" cy="1357322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6</a:t>
            </a:r>
            <a:r>
              <a:rPr lang="uk-UA" sz="32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.  </a:t>
            </a:r>
            <a:r>
              <a:rPr lang="uk-UA" sz="32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Д</a:t>
            </a:r>
            <a:r>
              <a:rPr lang="uk-UA" sz="32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жерела </a:t>
            </a:r>
            <a:r>
              <a:rPr lang="uk-UA" sz="32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права</a:t>
            </a:r>
            <a:endParaRPr lang="ru-RU" sz="3200" dirty="0">
              <a:solidFill>
                <a:schemeClr val="bg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357298"/>
            <a:ext cx="8415366" cy="4891102"/>
          </a:xfrm>
        </p:spPr>
        <p:txBody>
          <a:bodyPr/>
          <a:lstStyle/>
          <a:p>
            <a:pPr algn="ctr"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1200" dirty="0"/>
          </a:p>
        </p:txBody>
      </p:sp>
      <p:graphicFrame>
        <p:nvGraphicFramePr>
          <p:cNvPr id="4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19502"/>
              </p:ext>
            </p:extLst>
          </p:nvPr>
        </p:nvGraphicFramePr>
        <p:xfrm>
          <a:off x="479425" y="1268760"/>
          <a:ext cx="8664575" cy="534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8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00986" cy="995378"/>
          </a:xfrm>
        </p:spPr>
        <p:txBody>
          <a:bodyPr/>
          <a:lstStyle/>
          <a:p>
            <a:pPr algn="ctr"/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835696" y="1628800"/>
            <a:ext cx="7079704" cy="480059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rgbClr val="FFFF00"/>
                </a:solidFill>
              </a:rPr>
              <a:t>Правовий звичай </a:t>
            </a:r>
            <a:r>
              <a:rPr lang="uk-UA" dirty="0" smtClean="0"/>
              <a:t>– стійке правило поведінки, що склалося стихійно й офіційно визнане державою.</a:t>
            </a:r>
          </a:p>
          <a:p>
            <a:pPr marL="0" indent="177800"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/>
          </a:p>
        </p:txBody>
      </p:sp>
    </p:spTree>
    <p:extLst>
      <p:ext uri="{BB962C8B-B14F-4D97-AF65-F5344CB8AC3E}">
        <p14:creationId xmlns:p14="http://schemas.microsoft.com/office/powerpoint/2010/main" val="41140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500066"/>
          </a:xfrm>
        </p:spPr>
        <p:txBody>
          <a:bodyPr/>
          <a:lstStyle/>
          <a:p>
            <a:pPr algn="ctr"/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03648" y="1484784"/>
            <a:ext cx="7511752" cy="5087488"/>
          </a:xfrm>
        </p:spPr>
        <p:txBody>
          <a:bodyPr/>
          <a:lstStyle/>
          <a:p>
            <a:pPr marL="355600" indent="-355600">
              <a:buFont typeface="Arial" pitchFamily="34" charset="0"/>
              <a:buChar char="•"/>
            </a:pPr>
            <a:r>
              <a:rPr lang="uk-UA" b="1" dirty="0" smtClean="0">
                <a:solidFill>
                  <a:srgbClr val="FFFF00"/>
                </a:solidFill>
              </a:rPr>
              <a:t>Юридичний </a:t>
            </a:r>
            <a:r>
              <a:rPr lang="uk-UA" dirty="0" smtClean="0">
                <a:solidFill>
                  <a:srgbClr val="FFFF00"/>
                </a:solidFill>
              </a:rPr>
              <a:t>(судовий або адміністративний)</a:t>
            </a:r>
            <a:r>
              <a:rPr lang="uk-UA" b="1" dirty="0" smtClean="0">
                <a:solidFill>
                  <a:srgbClr val="FFFF00"/>
                </a:solidFill>
              </a:rPr>
              <a:t> прецедент </a:t>
            </a:r>
            <a:r>
              <a:rPr lang="uk-UA" dirty="0" smtClean="0"/>
              <a:t>– рішення судового або адміністративного органу у конкретній справі, якому надана нормативна сила і яке служить зразком для вирішення аналогічних справ.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684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58246" cy="428604"/>
          </a:xfrm>
        </p:spPr>
        <p:txBody>
          <a:bodyPr/>
          <a:lstStyle/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59632" y="1124744"/>
            <a:ext cx="7344816" cy="5447528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Нормативний договір </a:t>
            </a:r>
            <a:r>
              <a:rPr lang="uk-UA" dirty="0" smtClean="0"/>
              <a:t>– це угода між двома і більше суб’єктами правотворчості, що встановлює правові норми, обов’язкові для невизначеного кола осіб і розраховані на багатократне застосування. </a:t>
            </a:r>
            <a:endParaRPr lang="ru-RU" dirty="0" smtClean="0"/>
          </a:p>
          <a:p>
            <a:pPr>
              <a:buNone/>
            </a:pPr>
            <a:endParaRPr lang="uk-UA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58246" cy="995378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59632" y="1340768"/>
            <a:ext cx="7344816" cy="5231504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Релігійний текст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/>
              <a:t>– це священна для віруючих книга або послання глави церкви, що містить, разом з релігійними, правові норми. В такому тексті релігійні і правові приписи складають нерозривну єдність. </a:t>
            </a:r>
            <a:endParaRPr lang="uk-UA" sz="2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58246" cy="995378"/>
          </a:xfrm>
        </p:spPr>
        <p:txBody>
          <a:bodyPr/>
          <a:lstStyle/>
          <a:p>
            <a:pPr algn="ctr"/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03648" y="1484784"/>
            <a:ext cx="7079704" cy="5087488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Юридична доктрина </a:t>
            </a:r>
            <a:r>
              <a:rPr lang="uk-UA" dirty="0" smtClean="0"/>
              <a:t>– це науково оформлені концептуальні ідеї, направлені на удосконалення правового регулювання.</a:t>
            </a:r>
          </a:p>
          <a:p>
            <a:pPr>
              <a:buNone/>
            </a:pPr>
            <a:endParaRPr lang="uk-UA" sz="2800" dirty="0" smtClean="0"/>
          </a:p>
          <a:p>
            <a:pPr>
              <a:buNone/>
            </a:pPr>
            <a:r>
              <a:rPr lang="uk-UA" sz="2800" dirty="0" smtClean="0"/>
              <a:t> </a:t>
            </a:r>
          </a:p>
          <a:p>
            <a:pPr>
              <a:buNone/>
            </a:pPr>
            <a:endParaRPr lang="uk-UA" sz="2800" dirty="0"/>
          </a:p>
          <a:p>
            <a:pPr>
              <a:buNone/>
            </a:pPr>
            <a:endParaRPr lang="uk-UA" sz="2800" dirty="0" smtClean="0"/>
          </a:p>
          <a:p>
            <a:pPr>
              <a:buNone/>
            </a:pPr>
            <a:endParaRPr lang="uk-UA" sz="2800" dirty="0"/>
          </a:p>
          <a:p>
            <a:pPr algn="r">
              <a:buNone/>
            </a:pPr>
            <a:endParaRPr lang="uk-UA" sz="1400" dirty="0" smtClean="0"/>
          </a:p>
          <a:p>
            <a:pPr algn="r">
              <a:buNone/>
            </a:pPr>
            <a:r>
              <a:rPr lang="uk-UA" sz="1200" dirty="0" smtClean="0">
                <a:hlinkClick r:id="rId2" action="ppaction://hlinksldjump"/>
              </a:rPr>
              <a:t>Повернутися</a:t>
            </a:r>
            <a:r>
              <a:rPr lang="uk-UA" sz="1200" dirty="0" smtClean="0"/>
              <a:t> до змісту</a:t>
            </a:r>
          </a:p>
          <a:p>
            <a:endParaRPr lang="ru-RU" sz="800" dirty="0" smtClean="0"/>
          </a:p>
          <a:p>
            <a:endParaRPr lang="uk-UA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>
                <a:solidFill>
                  <a:srgbClr val="FF0000"/>
                </a:solidFill>
              </a:rPr>
              <a:t>3</a:t>
            </a:r>
            <a:r>
              <a:rPr lang="uk-UA" dirty="0" smtClean="0">
                <a:solidFill>
                  <a:srgbClr val="FF0000"/>
                </a:solidFill>
              </a:rPr>
              <a:t>. Форма </a:t>
            </a:r>
            <a:r>
              <a:rPr lang="uk-UA" dirty="0" smtClean="0">
                <a:solidFill>
                  <a:srgbClr val="FF0000"/>
                </a:solidFill>
              </a:rPr>
              <a:t>держави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None/>
            </a:pPr>
            <a:r>
              <a:rPr lang="uk-UA" sz="2800" dirty="0" smtClean="0"/>
              <a:t>Форма держави – це спосіб функціонування та здійснення державної </a:t>
            </a:r>
            <a:r>
              <a:rPr lang="uk-UA" sz="2800" dirty="0" smtClean="0"/>
              <a:t>влади.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3072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628978" cy="864096"/>
          </a:xfrm>
        </p:spPr>
        <p:txBody>
          <a:bodyPr/>
          <a:lstStyle/>
          <a:p>
            <a:pPr algn="ctr"/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3200" dirty="0" smtClean="0">
                <a:solidFill>
                  <a:srgbClr val="FFFF00"/>
                </a:solidFill>
              </a:rPr>
              <a:t>Нормативно-правові </a:t>
            </a:r>
            <a:r>
              <a:rPr lang="uk-UA" sz="3200" dirty="0" smtClean="0">
                <a:solidFill>
                  <a:srgbClr val="FFFF00"/>
                </a:solidFill>
              </a:rPr>
              <a:t>акти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256584"/>
          </a:xfrm>
        </p:spPr>
        <p:txBody>
          <a:bodyPr/>
          <a:lstStyle/>
          <a:p>
            <a:pPr indent="382588">
              <a:buClr>
                <a:srgbClr val="FFFF00"/>
              </a:buClr>
              <a:buFont typeface="Arial" pitchFamily="34" charset="0"/>
              <a:buChar char="•"/>
            </a:pPr>
            <a:r>
              <a:rPr lang="uk-UA" sz="2400" dirty="0" smtClean="0"/>
              <a:t>письмові документи, видані в установленому порядку компетентними органами держави, що містять правові норми загального характеру.</a:t>
            </a:r>
            <a:endParaRPr lang="ru-RU" sz="2400" dirty="0" smtClean="0"/>
          </a:p>
          <a:p>
            <a:pPr algn="ctr">
              <a:buNone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 :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82588"/>
            <a:r>
              <a:rPr lang="uk-UA" sz="2000" b="1" i="1" dirty="0" smtClean="0"/>
              <a:t>офіційний характер</a:t>
            </a:r>
            <a:r>
              <a:rPr lang="uk-UA" sz="2000" dirty="0" smtClean="0"/>
              <a:t>. </a:t>
            </a:r>
            <a:endParaRPr lang="ru-RU" sz="2000" dirty="0" smtClean="0"/>
          </a:p>
          <a:p>
            <a:pPr indent="382588"/>
            <a:r>
              <a:rPr lang="uk-UA" sz="2000" dirty="0" smtClean="0"/>
              <a:t> ухвалення або видання відповідно до встановленої </a:t>
            </a:r>
            <a:r>
              <a:rPr lang="uk-UA" sz="2000" b="1" i="1" dirty="0" smtClean="0"/>
              <a:t>процедури</a:t>
            </a:r>
            <a:r>
              <a:rPr lang="uk-UA" sz="2000" dirty="0" smtClean="0"/>
              <a:t>;</a:t>
            </a:r>
            <a:endParaRPr lang="ru-RU" sz="2000" dirty="0" smtClean="0"/>
          </a:p>
          <a:p>
            <a:pPr indent="382588"/>
            <a:r>
              <a:rPr lang="uk-UA" sz="2000" dirty="0" smtClean="0"/>
              <a:t> </a:t>
            </a:r>
            <a:r>
              <a:rPr lang="uk-UA" sz="2000" b="1" i="1" dirty="0" smtClean="0"/>
              <a:t>наявність нових </a:t>
            </a:r>
            <a:r>
              <a:rPr lang="uk-UA" sz="2000" dirty="0" smtClean="0"/>
              <a:t>або </a:t>
            </a:r>
            <a:r>
              <a:rPr lang="uk-UA" sz="2000" b="1" i="1" dirty="0" smtClean="0"/>
              <a:t>скасування колишніх </a:t>
            </a:r>
            <a:r>
              <a:rPr lang="uk-UA" sz="2000" dirty="0" smtClean="0"/>
              <a:t>правових норм;</a:t>
            </a:r>
            <a:endParaRPr lang="ru-RU" sz="2000" dirty="0" smtClean="0"/>
          </a:p>
          <a:p>
            <a:pPr indent="382588"/>
            <a:r>
              <a:rPr lang="uk-UA" sz="2000" dirty="0" smtClean="0"/>
              <a:t> </a:t>
            </a:r>
            <a:r>
              <a:rPr lang="uk-UA" sz="2000" b="1" i="1" dirty="0" smtClean="0"/>
              <a:t>письмовий документ</a:t>
            </a:r>
            <a:r>
              <a:rPr lang="uk-UA" sz="2000" dirty="0" smtClean="0"/>
              <a:t>, що має певні реквізити (вид акту, найменування органу, що видав акт, заголовок; дата ухвалення акту тощо);</a:t>
            </a:r>
            <a:endParaRPr lang="ru-RU" sz="2000" dirty="0" smtClean="0"/>
          </a:p>
          <a:p>
            <a:pPr indent="382588"/>
            <a:r>
              <a:rPr lang="uk-UA" sz="2000" dirty="0" smtClean="0"/>
              <a:t> </a:t>
            </a:r>
            <a:r>
              <a:rPr lang="uk-UA" sz="2000" b="1" i="1" dirty="0" smtClean="0"/>
              <a:t>певна структура </a:t>
            </a:r>
            <a:r>
              <a:rPr lang="uk-UA" sz="2000" dirty="0" smtClean="0"/>
              <a:t>акту (преамбула, статті та/або пункти, які об’єднуються в глави, розділи, частини);</a:t>
            </a:r>
            <a:endParaRPr lang="ru-RU" sz="2000" dirty="0" smtClean="0"/>
          </a:p>
          <a:p>
            <a:pPr indent="382588"/>
            <a:r>
              <a:rPr lang="uk-UA" sz="2000" dirty="0" smtClean="0"/>
              <a:t> </a:t>
            </a:r>
            <a:r>
              <a:rPr lang="uk-UA" sz="2000" b="1" i="1" dirty="0" smtClean="0"/>
              <a:t>реєстрація </a:t>
            </a:r>
            <a:r>
              <a:rPr lang="uk-UA" sz="2000" dirty="0" smtClean="0"/>
              <a:t>акту. </a:t>
            </a:r>
            <a:endParaRPr lang="ru-RU" sz="2000" dirty="0" smtClean="0"/>
          </a:p>
          <a:p>
            <a:pPr indent="382588"/>
            <a:r>
              <a:rPr lang="uk-UA" sz="2000" i="1" dirty="0" smtClean="0"/>
              <a:t> </a:t>
            </a:r>
            <a:r>
              <a:rPr lang="uk-UA" sz="2000" b="1" i="1" dirty="0" smtClean="0"/>
              <a:t>публікація акту в офіційному органі друку</a:t>
            </a:r>
            <a:r>
              <a:rPr lang="uk-UA" sz="2000" i="1" dirty="0" smtClean="0"/>
              <a:t>. </a:t>
            </a:r>
          </a:p>
          <a:p>
            <a:pPr>
              <a:buNone/>
            </a:pPr>
            <a:endParaRPr lang="uk-UA" sz="2000" i="1" dirty="0"/>
          </a:p>
          <a:p>
            <a:pPr>
              <a:buNone/>
            </a:pPr>
            <a:endParaRPr lang="uk-UA" sz="2000" dirty="0" smtClean="0"/>
          </a:p>
        </p:txBody>
      </p:sp>
    </p:spTree>
    <p:extLst>
      <p:ext uri="{BB962C8B-B14F-4D97-AF65-F5344CB8AC3E}">
        <p14:creationId xmlns:p14="http://schemas.microsoft.com/office/powerpoint/2010/main" val="6644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332656"/>
            <a:ext cx="8532440" cy="6239616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 smtClean="0">
                <a:solidFill>
                  <a:srgbClr val="FFFF00"/>
                </a:solidFill>
              </a:rPr>
              <a:t>      Закон</a:t>
            </a:r>
            <a:r>
              <a:rPr lang="uk-UA" sz="2400" b="1" dirty="0" smtClean="0"/>
              <a:t> </a:t>
            </a:r>
            <a:r>
              <a:rPr lang="uk-UA" sz="2400" dirty="0" smtClean="0"/>
              <a:t>– </a:t>
            </a:r>
            <a:r>
              <a:rPr lang="uk-UA" sz="2400" dirty="0" err="1" smtClean="0"/>
              <a:t>нормативн</a:t>
            </a:r>
            <a:r>
              <a:rPr lang="en-US" sz="2400" dirty="0" smtClean="0"/>
              <a:t>o-</a:t>
            </a:r>
            <a:r>
              <a:rPr lang="uk-UA" sz="2400" dirty="0" smtClean="0"/>
              <a:t>правовий акт, прийнятий органом законодавчої влади або всенародним референдумом, що має вищу юридичну чинність і містить первинні правові норми.</a:t>
            </a:r>
          </a:p>
          <a:p>
            <a:pPr algn="ctr">
              <a:buNone/>
            </a:pPr>
            <a:r>
              <a:rPr lang="uk-UA" sz="2400" b="1" dirty="0">
                <a:solidFill>
                  <a:srgbClr val="FFFF00"/>
                </a:solidFill>
              </a:rPr>
              <a:t>О</a:t>
            </a:r>
            <a:r>
              <a:rPr lang="uk-UA" sz="2400" b="1" dirty="0" smtClean="0">
                <a:solidFill>
                  <a:srgbClr val="FFFF00"/>
                </a:solidFill>
              </a:rPr>
              <a:t>знаки</a:t>
            </a:r>
            <a:r>
              <a:rPr lang="uk-UA" sz="2400" dirty="0" smtClean="0">
                <a:solidFill>
                  <a:srgbClr val="FFFF00"/>
                </a:solidFill>
              </a:rPr>
              <a:t>:</a:t>
            </a:r>
            <a:endParaRPr lang="ru-RU" sz="2400" dirty="0" smtClean="0">
              <a:solidFill>
                <a:srgbClr val="FFFF00"/>
              </a:solidFill>
            </a:endParaRPr>
          </a:p>
          <a:p>
            <a:pPr marL="0" indent="361950">
              <a:buFont typeface="Arial" pitchFamily="34" charset="0"/>
              <a:buChar char="•"/>
            </a:pPr>
            <a:r>
              <a:rPr lang="uk-UA" sz="2000" dirty="0" smtClean="0"/>
              <a:t>закон приймається тільки суб’єктами, які є </a:t>
            </a:r>
            <a:r>
              <a:rPr lang="uk-UA" sz="2000" b="1" i="1" dirty="0" smtClean="0"/>
              <a:t>носіями державного суверенітету</a:t>
            </a:r>
            <a:r>
              <a:rPr lang="uk-UA" sz="2000" dirty="0" smtClean="0"/>
              <a:t> (народ або його найвищий представницький орган);</a:t>
            </a:r>
            <a:endParaRPr lang="ru-RU" sz="2000" dirty="0" smtClean="0"/>
          </a:p>
          <a:p>
            <a:pPr marL="0" indent="361950">
              <a:buFont typeface="Arial" pitchFamily="34" charset="0"/>
              <a:buChar char="•"/>
            </a:pPr>
            <a:r>
              <a:rPr lang="uk-UA" sz="2000" dirty="0" smtClean="0"/>
              <a:t>закон має </a:t>
            </a:r>
            <a:r>
              <a:rPr lang="uk-UA" sz="2000" b="1" i="1" dirty="0" smtClean="0"/>
              <a:t>вищу юридичну чинність</a:t>
            </a:r>
            <a:r>
              <a:rPr lang="uk-UA" sz="2000" dirty="0" smtClean="0"/>
              <a:t> – вся решта актів знаходиться «під» законом, повинні відповідати йому;</a:t>
            </a:r>
            <a:endParaRPr lang="ru-RU" sz="2000" dirty="0" smtClean="0"/>
          </a:p>
          <a:p>
            <a:pPr marL="0" indent="361950">
              <a:buFont typeface="Arial" pitchFamily="34" charset="0"/>
              <a:buChar char="•"/>
            </a:pPr>
            <a:r>
              <a:rPr lang="uk-UA" sz="2000" dirty="0" smtClean="0"/>
              <a:t>порядок його підготовки і видання, як правило, визначається конституцією</a:t>
            </a:r>
            <a:r>
              <a:rPr lang="uk-UA" sz="2000" b="1" i="1" dirty="0" smtClean="0"/>
              <a:t> </a:t>
            </a:r>
            <a:r>
              <a:rPr lang="uk-UA" sz="2000" dirty="0" smtClean="0"/>
              <a:t>держави; </a:t>
            </a:r>
            <a:endParaRPr lang="ru-RU" sz="2000" dirty="0" smtClean="0"/>
          </a:p>
          <a:p>
            <a:pPr marL="0" indent="361950">
              <a:buFont typeface="Arial" pitchFamily="34" charset="0"/>
              <a:buChar char="•"/>
            </a:pPr>
            <a:r>
              <a:rPr lang="uk-UA" sz="2000" dirty="0" smtClean="0"/>
              <a:t>у ідеалі закон повинен виражати волю та інтереси народу;</a:t>
            </a:r>
            <a:endParaRPr lang="ru-RU" sz="2000" dirty="0" smtClean="0"/>
          </a:p>
          <a:p>
            <a:pPr marL="0" indent="361950">
              <a:buFont typeface="Arial" pitchFamily="34" charset="0"/>
              <a:buChar char="•"/>
            </a:pPr>
            <a:r>
              <a:rPr lang="uk-UA" sz="2000" dirty="0" smtClean="0"/>
              <a:t>закон містить </a:t>
            </a:r>
            <a:r>
              <a:rPr lang="uk-UA" sz="2000" b="1" i="1" dirty="0" smtClean="0"/>
              <a:t>первинні, початкові норми</a:t>
            </a:r>
            <a:r>
              <a:rPr lang="uk-UA" sz="2000" dirty="0" smtClean="0"/>
              <a:t>, яких раніше не було в системі права;</a:t>
            </a:r>
            <a:endParaRPr lang="ru-RU" sz="2000" dirty="0" smtClean="0"/>
          </a:p>
          <a:p>
            <a:pPr marL="0" indent="361950">
              <a:buFont typeface="Arial" pitchFamily="34" charset="0"/>
              <a:buChar char="•"/>
            </a:pPr>
            <a:r>
              <a:rPr lang="uk-UA" sz="2000" dirty="0" smtClean="0"/>
              <a:t>законами регулюються </a:t>
            </a:r>
            <a:r>
              <a:rPr lang="uk-UA" sz="2000" b="1" i="1" dirty="0" smtClean="0"/>
              <a:t>найбільш важливі суспільні відносини</a:t>
            </a:r>
            <a:r>
              <a:rPr lang="uk-UA" sz="2000" dirty="0" smtClean="0"/>
              <a:t>.</a:t>
            </a:r>
            <a:endParaRPr lang="ru-RU" sz="2000" dirty="0" smtClean="0"/>
          </a:p>
          <a:p>
            <a:endParaRPr lang="uk-UA" sz="2000" dirty="0" smtClean="0"/>
          </a:p>
          <a:p>
            <a:endParaRPr lang="ru-RU" sz="800" dirty="0" smtClean="0"/>
          </a:p>
          <a:p>
            <a:pPr marL="0" indent="0">
              <a:buNone/>
            </a:pPr>
            <a:r>
              <a:rPr lang="uk-UA" sz="2000" dirty="0" smtClean="0"/>
              <a:t> </a:t>
            </a:r>
            <a:endParaRPr lang="ru-RU" sz="2000" dirty="0" smtClean="0"/>
          </a:p>
          <a:p>
            <a:endParaRPr lang="uk-UA" sz="2000" b="1" dirty="0" smtClean="0">
              <a:solidFill>
                <a:srgbClr val="FFFF00"/>
              </a:solidFill>
            </a:endParaRPr>
          </a:p>
          <a:p>
            <a:endParaRPr lang="uk-UA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97894" cy="864097"/>
          </a:xfrm>
        </p:spPr>
        <p:txBody>
          <a:bodyPr/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/>
            </a:r>
            <a:br>
              <a:rPr lang="uk-UA" sz="2800" b="1" dirty="0">
                <a:solidFill>
                  <a:srgbClr val="FFFF00"/>
                </a:solidFill>
              </a:rPr>
            </a:br>
            <a:r>
              <a:rPr lang="uk-UA" sz="2800" b="1" dirty="0" smtClean="0">
                <a:solidFill>
                  <a:srgbClr val="FFFF00"/>
                </a:solidFill>
              </a:rPr>
              <a:t/>
            </a:r>
            <a:br>
              <a:rPr lang="uk-UA" sz="2800" b="1" dirty="0" smtClean="0">
                <a:solidFill>
                  <a:srgbClr val="FFFF00"/>
                </a:solidFill>
              </a:rPr>
            </a:br>
            <a:r>
              <a:rPr lang="uk-UA" sz="2800" b="1" dirty="0">
                <a:solidFill>
                  <a:srgbClr val="FFFF00"/>
                </a:solidFill>
              </a:rPr>
              <a:t/>
            </a:r>
            <a:br>
              <a:rPr lang="uk-UA" sz="2800" b="1" dirty="0">
                <a:solidFill>
                  <a:srgbClr val="FFFF00"/>
                </a:solidFill>
              </a:rPr>
            </a:br>
            <a:r>
              <a:rPr lang="uk-UA" sz="30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uk-UA" sz="30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Законодавчий процес і </a:t>
            </a:r>
            <a:r>
              <a:rPr lang="uk-UA" sz="30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його стадії</a:t>
            </a:r>
            <a:r>
              <a:rPr lang="uk-UA" sz="28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/>
            </a:r>
            <a:br>
              <a:rPr lang="uk-UA" sz="28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ru-RU" sz="3200" b="1" dirty="0">
                <a:solidFill>
                  <a:srgbClr val="FFFF00"/>
                </a:solidFill>
              </a:rPr>
              <a:t/>
            </a:r>
            <a:br>
              <a:rPr lang="ru-RU" sz="3200" b="1" dirty="0">
                <a:solidFill>
                  <a:srgbClr val="FFFF00"/>
                </a:solidFill>
              </a:rPr>
            </a:br>
            <a:r>
              <a:rPr lang="uk-UA" sz="2000" b="1" dirty="0" smtClean="0">
                <a:solidFill>
                  <a:srgbClr val="FFFF00"/>
                </a:solidFill>
                <a:latin typeface="+mn-lt"/>
              </a:rPr>
              <a:t>Процес створення, зміни й скасування законів у національній правовій системі складається з таких стадій:</a:t>
            </a:r>
            <a:r>
              <a:rPr lang="uk-UA" sz="2000" dirty="0">
                <a:solidFill>
                  <a:srgbClr val="FFFF00"/>
                </a:solidFill>
                <a:latin typeface="+mn-lt"/>
              </a:rPr>
              <a:t/>
            </a:r>
            <a:br>
              <a:rPr lang="uk-UA" sz="2000" dirty="0">
                <a:solidFill>
                  <a:srgbClr val="FFFF00"/>
                </a:solidFill>
                <a:latin typeface="+mn-lt"/>
              </a:rPr>
            </a:br>
            <a:endParaRPr lang="ru-RU" sz="2000" b="1" dirty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853370"/>
              </p:ext>
            </p:extLst>
          </p:nvPr>
        </p:nvGraphicFramePr>
        <p:xfrm>
          <a:off x="251520" y="1772816"/>
          <a:ext cx="86638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86525" y="6488668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uk-UA" sz="1200" dirty="0">
                <a:hlinkClick r:id="rId7" action="ppaction://hlinksldjump"/>
              </a:rPr>
              <a:t>Повернутися</a:t>
            </a:r>
            <a:r>
              <a:rPr lang="uk-UA" sz="1200" dirty="0"/>
              <a:t> до змісту</a:t>
            </a:r>
          </a:p>
        </p:txBody>
      </p:sp>
    </p:spTree>
    <p:extLst>
      <p:ext uri="{BB962C8B-B14F-4D97-AF65-F5344CB8AC3E}">
        <p14:creationId xmlns:p14="http://schemas.microsoft.com/office/powerpoint/2010/main" val="359372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7A5004-FB5D-4636-8957-D459EC0A6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AB7A5004-FB5D-4636-8957-D459EC0A6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71339C-A949-4DEA-B994-48AEFAB9C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graphicEl>
                                              <a:dgm id="{9171339C-A949-4DEA-B994-48AEFAB9C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AA04C4-0FB0-45D9-912F-A030E5550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9CAA04C4-0FB0-45D9-912F-A030E5550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FE8E6D-070F-49D6-80B0-650B0285D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graphicEl>
                                              <a:dgm id="{0FFE8E6D-070F-49D6-80B0-650B0285D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2BD01E-FA63-4742-8069-17AC410A8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082BD01E-FA63-4742-8069-17AC410A8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E9108E-307B-4DBB-B5C4-80A798807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95E9108E-307B-4DBB-B5C4-80A798807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032131-BBBB-459D-B7F1-1C6AD6C91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D6032131-BBBB-459D-B7F1-1C6AD6C91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548680"/>
            <a:ext cx="8519864" cy="6023592"/>
          </a:xfrm>
        </p:spPr>
        <p:txBody>
          <a:bodyPr/>
          <a:lstStyle/>
          <a:p>
            <a:pPr indent="193675">
              <a:buNone/>
            </a:pPr>
            <a:r>
              <a:rPr lang="uk-UA" sz="2400" b="1" dirty="0" smtClean="0">
                <a:solidFill>
                  <a:srgbClr val="FFFF00"/>
                </a:solidFill>
              </a:rPr>
              <a:t>    Підзаконні акти </a:t>
            </a:r>
            <a:r>
              <a:rPr lang="uk-UA" sz="2400" dirty="0" smtClean="0"/>
              <a:t>– це нормативно-правові акти, видані на основі, на виконання, з метою конкретизації та деталізації положень законів.</a:t>
            </a:r>
            <a:endParaRPr lang="ru-RU" sz="2400" dirty="0" smtClean="0"/>
          </a:p>
          <a:p>
            <a:pPr>
              <a:buNone/>
            </a:pPr>
            <a:endParaRPr lang="uk-UA" sz="2400" dirty="0" smtClean="0"/>
          </a:p>
          <a:p>
            <a:pPr algn="ctr">
              <a:lnSpc>
                <a:spcPct val="150000"/>
              </a:lnSpc>
              <a:buNone/>
            </a:pPr>
            <a:r>
              <a:rPr lang="uk-UA" sz="2200" b="1" dirty="0" smtClean="0">
                <a:solidFill>
                  <a:srgbClr val="FFFF00"/>
                </a:solidFill>
              </a:rPr>
              <a:t>Види підзаконних актів України</a:t>
            </a:r>
          </a:p>
          <a:p>
            <a:pPr>
              <a:buNone/>
            </a:pPr>
            <a:r>
              <a:rPr lang="uk-UA" sz="2200" dirty="0" smtClean="0"/>
              <a:t>1)</a:t>
            </a:r>
            <a:r>
              <a:rPr lang="uk-UA" sz="2200" b="1" i="1" dirty="0" smtClean="0"/>
              <a:t> </a:t>
            </a:r>
            <a:r>
              <a:rPr lang="uk-UA" sz="2200" i="1" dirty="0" smtClean="0"/>
              <a:t>нормативні </a:t>
            </a:r>
            <a:r>
              <a:rPr lang="uk-UA" sz="2200" b="1" i="1" u="sng" dirty="0" smtClean="0"/>
              <a:t>укази</a:t>
            </a:r>
            <a:r>
              <a:rPr lang="uk-UA" sz="2200" b="1" i="1" dirty="0" smtClean="0"/>
              <a:t> </a:t>
            </a:r>
            <a:r>
              <a:rPr lang="uk-UA" sz="2200" i="1" dirty="0" smtClean="0"/>
              <a:t>Президента України</a:t>
            </a:r>
            <a:r>
              <a:rPr lang="uk-UA" sz="2200" dirty="0" smtClean="0"/>
              <a:t>. </a:t>
            </a:r>
            <a:endParaRPr lang="ru-RU" sz="2200" dirty="0" smtClean="0"/>
          </a:p>
          <a:p>
            <a:pPr>
              <a:buNone/>
            </a:pPr>
            <a:r>
              <a:rPr lang="uk-UA" sz="2200" dirty="0" smtClean="0"/>
              <a:t>2)</a:t>
            </a:r>
            <a:r>
              <a:rPr lang="uk-UA" sz="2200" b="1" i="1" dirty="0" smtClean="0"/>
              <a:t> </a:t>
            </a:r>
            <a:r>
              <a:rPr lang="uk-UA" sz="2200" b="1" i="1" u="sng" dirty="0" smtClean="0"/>
              <a:t>постанови</a:t>
            </a:r>
            <a:r>
              <a:rPr lang="uk-UA" sz="2200" b="1" i="1" dirty="0" smtClean="0"/>
              <a:t> </a:t>
            </a:r>
            <a:r>
              <a:rPr lang="uk-UA" sz="2200" i="1" dirty="0" smtClean="0"/>
              <a:t>Кабінету Міністрів</a:t>
            </a:r>
            <a:r>
              <a:rPr lang="uk-UA" sz="2200" b="1" i="1" dirty="0" smtClean="0"/>
              <a:t>; </a:t>
            </a:r>
            <a:endParaRPr lang="ru-RU" sz="2200" dirty="0" smtClean="0"/>
          </a:p>
          <a:p>
            <a:pPr>
              <a:buNone/>
            </a:pPr>
            <a:r>
              <a:rPr lang="uk-UA" sz="2200" dirty="0" smtClean="0"/>
              <a:t>3) </a:t>
            </a:r>
            <a:r>
              <a:rPr lang="uk-UA" sz="2200" b="1" i="1" u="sng" dirty="0" smtClean="0"/>
              <a:t>інструкції </a:t>
            </a:r>
            <a:r>
              <a:rPr lang="uk-UA" sz="2200" dirty="0" smtClean="0"/>
              <a:t>та</a:t>
            </a:r>
            <a:r>
              <a:rPr lang="uk-UA" sz="2200" b="1" i="1" dirty="0" smtClean="0"/>
              <a:t> нормативні </a:t>
            </a:r>
            <a:r>
              <a:rPr lang="uk-UA" sz="2200" b="1" i="1" u="sng" dirty="0" smtClean="0"/>
              <a:t>накази</a:t>
            </a:r>
            <a:r>
              <a:rPr lang="uk-UA" sz="2200" b="1" i="1" dirty="0" smtClean="0"/>
              <a:t> </a:t>
            </a:r>
            <a:r>
              <a:rPr lang="uk-UA" sz="2200" i="1" dirty="0" smtClean="0"/>
              <a:t>міністерств і відомств;</a:t>
            </a:r>
            <a:r>
              <a:rPr lang="uk-UA" sz="2200" dirty="0" smtClean="0"/>
              <a:t> </a:t>
            </a:r>
          </a:p>
          <a:p>
            <a:pPr>
              <a:buNone/>
            </a:pPr>
            <a:r>
              <a:rPr lang="uk-UA" sz="2200" dirty="0" smtClean="0"/>
              <a:t>4) </a:t>
            </a:r>
            <a:r>
              <a:rPr lang="uk-UA" sz="2200" b="1" i="1" u="sng" dirty="0" smtClean="0"/>
              <a:t>нормативні акти</a:t>
            </a:r>
            <a:r>
              <a:rPr lang="uk-UA" sz="2200" b="1" i="1" dirty="0" smtClean="0"/>
              <a:t> місцевих державних адміністрацій; </a:t>
            </a:r>
            <a:endParaRPr lang="ru-RU" sz="2200" dirty="0" smtClean="0"/>
          </a:p>
          <a:p>
            <a:pPr>
              <a:buNone/>
            </a:pPr>
            <a:r>
              <a:rPr lang="uk-UA" sz="2200" dirty="0"/>
              <a:t>5</a:t>
            </a:r>
            <a:r>
              <a:rPr lang="uk-UA" sz="2200" dirty="0" smtClean="0"/>
              <a:t>) </a:t>
            </a:r>
            <a:r>
              <a:rPr lang="uk-UA" sz="2200" b="1" i="1" u="sng" dirty="0" smtClean="0"/>
              <a:t>нормативні накази </a:t>
            </a:r>
            <a:r>
              <a:rPr lang="uk-UA" sz="2200" b="1" i="1" dirty="0" smtClean="0"/>
              <a:t>адміністрації підприємств, установ, організацій</a:t>
            </a:r>
            <a:r>
              <a:rPr lang="uk-UA" sz="2200" dirty="0" smtClean="0"/>
              <a:t> (наприклад, правила внутрішнього трудового розпорядку). </a:t>
            </a:r>
          </a:p>
          <a:p>
            <a:pPr algn="r">
              <a:buNone/>
            </a:pPr>
            <a:endParaRPr lang="uk-UA" sz="1400" dirty="0" smtClean="0">
              <a:hlinkClick r:id="rId2" action="ppaction://hlinksldjump"/>
            </a:endParaRPr>
          </a:p>
          <a:p>
            <a:pPr algn="r">
              <a:buNone/>
            </a:pPr>
            <a:endParaRPr lang="uk-UA" sz="1400" dirty="0">
              <a:hlinkClick r:id="rId2" action="ppaction://hlinksldjump"/>
            </a:endParaRPr>
          </a:p>
          <a:p>
            <a:pPr algn="r">
              <a:buNone/>
            </a:pPr>
            <a:endParaRPr lang="uk-UA" sz="1400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uk-UA" sz="1200" dirty="0" smtClean="0">
                <a:hlinkClick r:id="rId2" action="ppaction://hlinksldjump"/>
              </a:rPr>
              <a:t>Повернутися</a:t>
            </a:r>
            <a:r>
              <a:rPr lang="uk-UA" sz="1200" dirty="0" smtClean="0"/>
              <a:t> </a:t>
            </a:r>
            <a:r>
              <a:rPr lang="uk-UA" sz="1200" dirty="0"/>
              <a:t>до змісту</a:t>
            </a:r>
          </a:p>
          <a:p>
            <a:pPr>
              <a:buNone/>
            </a:pPr>
            <a:endParaRPr lang="ru-RU" sz="2400" dirty="0" smtClean="0"/>
          </a:p>
          <a:p>
            <a:endParaRPr lang="uk-UA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7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71792" cy="864096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7</a:t>
            </a:r>
            <a:r>
              <a:rPr lang="uk-UA" sz="32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. </a:t>
            </a:r>
            <a:r>
              <a:rPr lang="uk-UA" sz="32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Правотворчість: поняття,   ознаки і види </a:t>
            </a:r>
            <a:endParaRPr lang="uk-UA" sz="32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8015808" cy="4979640"/>
          </a:xfrm>
        </p:spPr>
        <p:txBody>
          <a:bodyPr/>
          <a:lstStyle/>
          <a:p>
            <a:pPr algn="just"/>
            <a:endParaRPr lang="uk-UA" sz="700" dirty="0">
              <a:solidFill>
                <a:srgbClr val="FFFF00"/>
              </a:solidFill>
            </a:endParaRPr>
          </a:p>
          <a:p>
            <a:pPr fontAlgn="auto">
              <a:buNone/>
            </a:pPr>
            <a:r>
              <a:rPr lang="uk-UA" sz="2400" dirty="0">
                <a:solidFill>
                  <a:srgbClr val="FFFF00"/>
                </a:solidFill>
              </a:rPr>
              <a:t> </a:t>
            </a:r>
            <a:r>
              <a:rPr lang="uk-UA" sz="2400" dirty="0" smtClean="0">
                <a:solidFill>
                  <a:srgbClr val="FFFF00"/>
                </a:solidFill>
              </a:rPr>
              <a:t>    </a:t>
            </a:r>
            <a:r>
              <a:rPr lang="uk-UA" sz="2400" b="1" dirty="0" smtClean="0">
                <a:solidFill>
                  <a:srgbClr val="FFFF00"/>
                </a:solidFill>
              </a:rPr>
              <a:t>Правотворчість</a:t>
            </a:r>
            <a:r>
              <a:rPr lang="uk-UA" sz="2400" dirty="0" smtClean="0">
                <a:solidFill>
                  <a:srgbClr val="FFFF00"/>
                </a:solidFill>
              </a:rPr>
              <a:t> </a:t>
            </a:r>
            <a:r>
              <a:rPr lang="uk-UA" sz="2400" dirty="0" smtClean="0"/>
              <a:t>– </a:t>
            </a:r>
            <a:r>
              <a:rPr lang="uk-UA" sz="2400" dirty="0"/>
              <a:t>це правова форма діяльності </a:t>
            </a:r>
            <a:r>
              <a:rPr lang="uk-UA" sz="2400" dirty="0" smtClean="0"/>
              <a:t>держави, що передбачає встановлення </a:t>
            </a:r>
            <a:r>
              <a:rPr lang="uk-UA" sz="2400" dirty="0"/>
              <a:t>(</a:t>
            </a:r>
            <a:r>
              <a:rPr lang="uk-UA" sz="2400" dirty="0" smtClean="0"/>
              <a:t>санкціонування), зміну чи скасування </a:t>
            </a:r>
            <a:r>
              <a:rPr lang="uk-UA" sz="2400" dirty="0"/>
              <a:t>юридичних норм. </a:t>
            </a:r>
            <a:endParaRPr lang="ru-RU" sz="2400" dirty="0"/>
          </a:p>
          <a:p>
            <a:pPr algn="ctr" fontAlgn="auto">
              <a:buNone/>
            </a:pPr>
            <a:r>
              <a:rPr lang="uk-UA" sz="2400" dirty="0">
                <a:solidFill>
                  <a:srgbClr val="FFFF00"/>
                </a:solidFill>
              </a:rPr>
              <a:t>Ознаки правотворчості:</a:t>
            </a:r>
            <a:endParaRPr lang="ru-RU" sz="2400" dirty="0">
              <a:solidFill>
                <a:srgbClr val="FFFF00"/>
              </a:solidFill>
            </a:endParaRPr>
          </a:p>
          <a:p>
            <a:pPr fontAlgn="auto">
              <a:buNone/>
            </a:pPr>
            <a:r>
              <a:rPr lang="uk-UA" sz="2000" dirty="0" smtClean="0"/>
              <a:t>      1</a:t>
            </a:r>
            <a:r>
              <a:rPr lang="uk-UA" sz="2000" dirty="0"/>
              <a:t>) здійснюється державою безпосередньо або з її попереднього дозволу, а також громадянським суспільством;</a:t>
            </a:r>
            <a:endParaRPr lang="ru-RU" sz="2000" dirty="0"/>
          </a:p>
          <a:p>
            <a:pPr fontAlgn="auto">
              <a:buNone/>
            </a:pPr>
            <a:r>
              <a:rPr lang="uk-UA" sz="2000" dirty="0" smtClean="0"/>
              <a:t>       2</a:t>
            </a:r>
            <a:r>
              <a:rPr lang="uk-UA" sz="2000" dirty="0"/>
              <a:t>) полягає у створенні нових норм права або в зміні чи скасуванні чинних норм;</a:t>
            </a:r>
            <a:endParaRPr lang="ru-RU" sz="2000" dirty="0"/>
          </a:p>
          <a:p>
            <a:pPr fontAlgn="auto">
              <a:buNone/>
            </a:pPr>
            <a:r>
              <a:rPr lang="uk-UA" sz="2000" dirty="0" smtClean="0"/>
              <a:t>       3</a:t>
            </a:r>
            <a:r>
              <a:rPr lang="uk-UA" sz="2000" dirty="0"/>
              <a:t>) набуває завершення в письмовому акті-документі (нормативно-правовому акті);</a:t>
            </a:r>
            <a:endParaRPr lang="ru-RU" sz="2000" dirty="0"/>
          </a:p>
          <a:p>
            <a:pPr fontAlgn="auto">
              <a:buNone/>
            </a:pPr>
            <a:r>
              <a:rPr lang="uk-UA" sz="2000" dirty="0" smtClean="0"/>
              <a:t>      4</a:t>
            </a:r>
            <a:r>
              <a:rPr lang="uk-UA" sz="2000" dirty="0"/>
              <a:t>) відбувається відповідно процедури, що встановлюється правовими нормами.</a:t>
            </a:r>
            <a:endParaRPr lang="ru-RU" sz="2000" dirty="0"/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4148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303840" cy="936104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правотворчості</a:t>
            </a:r>
            <a:endParaRPr lang="uk-UA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028200"/>
              </p:ext>
            </p:extLst>
          </p:nvPr>
        </p:nvGraphicFramePr>
        <p:xfrm>
          <a:off x="683568" y="1340768"/>
          <a:ext cx="7416824" cy="4859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76256" y="6488668"/>
            <a:ext cx="21482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uk-UA" sz="1200" dirty="0">
                <a:hlinkClick r:id="rId7" action="ppaction://hlinksldjump"/>
              </a:rPr>
              <a:t>Повернутися</a:t>
            </a:r>
            <a:r>
              <a:rPr lang="uk-UA" sz="1200" dirty="0"/>
              <a:t> до змісту</a:t>
            </a:r>
          </a:p>
        </p:txBody>
      </p:sp>
    </p:spTree>
    <p:extLst>
      <p:ext uri="{BB962C8B-B14F-4D97-AF65-F5344CB8AC3E}">
        <p14:creationId xmlns:p14="http://schemas.microsoft.com/office/powerpoint/2010/main" val="118854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7F67A6-0045-47FA-A988-486472FEC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529FFE-5F11-436B-A25F-B5CA08A6A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044325-3C4C-4083-9841-7CC1F8BE4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5CD9AF-C31E-400B-AEAD-179D8F444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85728"/>
            <a:ext cx="7655768" cy="857256"/>
          </a:xfrm>
        </p:spPr>
        <p:txBody>
          <a:bodyPr/>
          <a:lstStyle/>
          <a:p>
            <a:r>
              <a:rPr lang="uk-UA" sz="3200" dirty="0" smtClean="0"/>
              <a:t> </a:t>
            </a:r>
            <a:r>
              <a:rPr lang="uk-UA" sz="32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Система законодавства</a:t>
            </a:r>
            <a:endParaRPr lang="ru-RU" sz="32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375848" cy="5051648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 smtClean="0"/>
              <a:t>– це сукупність законодавчих актів, розташованих в певному ієрархічному порядку</a:t>
            </a:r>
          </a:p>
          <a:p>
            <a:pPr marL="0" indent="0">
              <a:buNone/>
            </a:pPr>
            <a:endParaRPr lang="uk-UA" sz="2400" b="1" dirty="0"/>
          </a:p>
          <a:p>
            <a:pPr marL="0" indent="0">
              <a:buNone/>
            </a:pP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8567084"/>
              </p:ext>
            </p:extLst>
          </p:nvPr>
        </p:nvGraphicFramePr>
        <p:xfrm>
          <a:off x="611560" y="2276872"/>
          <a:ext cx="806489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21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63888" y="1052736"/>
            <a:ext cx="1797376" cy="504056"/>
          </a:xfrm>
          <a:ln w="28575"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+mn-lt"/>
              </a:rPr>
              <a:t>відмінність:</a:t>
            </a:r>
            <a:endParaRPr lang="uk-UA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692696"/>
            <a:ext cx="3384376" cy="927794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uk-UA" sz="260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Система </a:t>
            </a:r>
          </a:p>
          <a:p>
            <a:pPr algn="ctr">
              <a:lnSpc>
                <a:spcPct val="85000"/>
              </a:lnSpc>
            </a:pPr>
            <a:r>
              <a:rPr lang="uk-UA" sz="260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права</a:t>
            </a:r>
            <a:endParaRPr lang="uk-UA" sz="2600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220072" y="620688"/>
            <a:ext cx="3760083" cy="927794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uk-UA" sz="260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Система законодавства:</a:t>
            </a:r>
            <a:endParaRPr lang="uk-UA" sz="2600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1772816"/>
            <a:ext cx="4176464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Первинним елементом є: </a:t>
            </a:r>
            <a:endParaRPr lang="uk-UA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5775" y="2713323"/>
            <a:ext cx="4176465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Формується:</a:t>
            </a:r>
            <a:endParaRPr lang="uk-UA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3681028"/>
            <a:ext cx="4176464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Будова:</a:t>
            </a:r>
            <a:endParaRPr lang="uk-UA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775" y="4833156"/>
            <a:ext cx="4140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Відображає</a:t>
            </a:r>
            <a:r>
              <a:rPr lang="uk-UA" b="1" dirty="0" smtClean="0"/>
              <a:t>:</a:t>
            </a:r>
            <a:endParaRPr lang="uk-UA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2994" y="2008786"/>
            <a:ext cx="2376264" cy="484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Норма права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300192" y="2010951"/>
            <a:ext cx="2304256" cy="5037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uk-UA" sz="1800" dirty="0" smtClean="0">
                <a:solidFill>
                  <a:schemeClr val="bg2"/>
                </a:solidFill>
              </a:rPr>
              <a:t>Стаття </a:t>
            </a:r>
            <a:r>
              <a:rPr lang="uk-UA" sz="1800" dirty="0">
                <a:solidFill>
                  <a:schemeClr val="bg2"/>
                </a:solidFill>
              </a:rPr>
              <a:t>н/п акту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29961" y="3948529"/>
            <a:ext cx="2376264" cy="6325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Вертикальна</a:t>
            </a:r>
          </a:p>
          <a:p>
            <a:pPr algn="ctr"/>
            <a:r>
              <a:rPr lang="uk-UA" dirty="0" smtClean="0">
                <a:solidFill>
                  <a:schemeClr val="bg2"/>
                </a:solidFill>
              </a:rPr>
              <a:t>(ієрархічна)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2994" y="3948528"/>
            <a:ext cx="2376264" cy="6325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Горизонтальна</a:t>
            </a:r>
          </a:p>
          <a:p>
            <a:pPr algn="ctr"/>
            <a:r>
              <a:rPr lang="uk-UA" dirty="0" smtClean="0">
                <a:solidFill>
                  <a:schemeClr val="bg2"/>
                </a:solidFill>
              </a:rPr>
              <a:t>(галузева)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00192" y="2939320"/>
            <a:ext cx="2376264" cy="6336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dirty="0" smtClean="0">
                <a:solidFill>
                  <a:schemeClr val="bg2"/>
                </a:solidFill>
              </a:rPr>
              <a:t>За волею законодавця</a:t>
            </a:r>
            <a:endParaRPr lang="uk-UA" sz="1700" dirty="0">
              <a:solidFill>
                <a:schemeClr val="bg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2994" y="2959302"/>
            <a:ext cx="2376264" cy="6137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Об'єктивно 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5024" y="5203716"/>
            <a:ext cx="2376264" cy="6735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Внутрішн</a:t>
            </a:r>
            <a:r>
              <a:rPr lang="uk-UA" dirty="0">
                <a:solidFill>
                  <a:schemeClr val="bg2"/>
                </a:solidFill>
              </a:rPr>
              <a:t>ю</a:t>
            </a:r>
            <a:r>
              <a:rPr lang="uk-UA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uk-UA" dirty="0">
                <a:solidFill>
                  <a:schemeClr val="bg2"/>
                </a:solidFill>
              </a:rPr>
              <a:t>б</a:t>
            </a:r>
            <a:r>
              <a:rPr lang="uk-UA" dirty="0" smtClean="0">
                <a:solidFill>
                  <a:schemeClr val="bg2"/>
                </a:solidFill>
              </a:rPr>
              <a:t>удову права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1745" y="5203716"/>
            <a:ext cx="2376264" cy="6735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Зовнішню</a:t>
            </a:r>
          </a:p>
          <a:p>
            <a:pPr algn="ctr"/>
            <a:r>
              <a:rPr lang="uk-UA" dirty="0" smtClean="0">
                <a:solidFill>
                  <a:schemeClr val="bg2"/>
                </a:solidFill>
              </a:rPr>
              <a:t> форму права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44286" y="6428303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uk-UA" sz="1200" dirty="0">
                <a:hlinkClick r:id="rId2" action="ppaction://hlinksldjump"/>
              </a:rPr>
              <a:t>Повернутися</a:t>
            </a:r>
            <a:r>
              <a:rPr lang="uk-UA" sz="1200" dirty="0"/>
              <a:t> до змісту</a:t>
            </a:r>
          </a:p>
        </p:txBody>
      </p:sp>
    </p:spTree>
    <p:extLst>
      <p:ext uri="{BB962C8B-B14F-4D97-AF65-F5344CB8AC3E}">
        <p14:creationId xmlns:p14="http://schemas.microsoft.com/office/powerpoint/2010/main" val="13692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86808" cy="135732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uk-UA" sz="28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Правовідносини: поняття й структура</a:t>
            </a:r>
            <a:r>
              <a:rPr lang="ru-RU" sz="28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28800"/>
            <a:ext cx="6912768" cy="494347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800" b="1" dirty="0" smtClean="0">
                <a:solidFill>
                  <a:srgbClr val="FFFF00"/>
                </a:solidFill>
              </a:rPr>
              <a:t>Правові відносини </a:t>
            </a:r>
            <a:r>
              <a:rPr lang="uk-UA" sz="2800" b="1" dirty="0" smtClean="0"/>
              <a:t>– </a:t>
            </a:r>
            <a:r>
              <a:rPr lang="uk-UA" sz="2800" dirty="0" smtClean="0"/>
              <a:t>це суспільні відносини, врегульовані нормою права, змістом яких є суб’єктивні юридичні права та обов’язки їх учасників. </a:t>
            </a:r>
            <a:endParaRPr lang="ru-RU" sz="2800" dirty="0" smtClean="0"/>
          </a:p>
          <a:p>
            <a:pPr algn="just"/>
            <a:endParaRPr lang="ru-RU" sz="1400" dirty="0" smtClean="0"/>
          </a:p>
          <a:p>
            <a:pPr algn="just"/>
            <a:endParaRPr lang="uk-UA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60917" y="4365104"/>
            <a:ext cx="3075649" cy="1066399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ОБ'ЄКТ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375848" cy="129614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Структура </a:t>
            </a:r>
            <a:r>
              <a:rPr lang="ru-RU" sz="32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правов</a:t>
            </a:r>
            <a:r>
              <a:rPr lang="uk-UA" sz="32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і</a:t>
            </a:r>
            <a:r>
              <a:rPr lang="ru-RU" sz="3200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дносин</a:t>
            </a:r>
            <a:r>
              <a:rPr lang="ru-RU" sz="32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:</a:t>
            </a:r>
            <a:br>
              <a:rPr lang="ru-RU" sz="32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</a:br>
            <a:endParaRPr lang="uk-UA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2564904"/>
            <a:ext cx="2664296" cy="2585922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rgbClr val="FFFF00"/>
                </a:solidFill>
              </a:rPr>
              <a:t>СУБ'ЄКТ 1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516216" y="2513820"/>
            <a:ext cx="2627784" cy="2619886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uk-UA" sz="28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uk-UA" sz="14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uk-UA" sz="2400" b="1" dirty="0" smtClean="0">
                <a:solidFill>
                  <a:srgbClr val="FFFF00"/>
                </a:solidFill>
              </a:rPr>
              <a:t> СУБ'ЄКТ 2</a:t>
            </a:r>
          </a:p>
          <a:p>
            <a:endParaRPr lang="uk-UA" dirty="0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2051720" y="2420888"/>
            <a:ext cx="4968552" cy="2149003"/>
          </a:xfrm>
          <a:prstGeom prst="leftRigh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3386222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суб’єктивні права та </a:t>
            </a:r>
            <a:endParaRPr lang="ru-RU" sz="2000" b="1" dirty="0" smtClean="0"/>
          </a:p>
          <a:p>
            <a:r>
              <a:rPr lang="ru-RU" sz="2000" b="1" dirty="0" smtClean="0"/>
              <a:t>юридичні </a:t>
            </a:r>
            <a:r>
              <a:rPr lang="ru-RU" sz="2000" b="1" dirty="0" err="1"/>
              <a:t>обов’язки</a:t>
            </a:r>
            <a:r>
              <a:rPr lang="ru-RU" sz="2000" b="1" dirty="0"/>
              <a:t> </a:t>
            </a:r>
            <a:endParaRPr lang="uk-UA" sz="2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97723" y="2924557"/>
            <a:ext cx="3075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З М І С Т</a:t>
            </a:r>
            <a:r>
              <a:rPr lang="ru-RU" sz="2400" b="1" dirty="0" smtClean="0">
                <a:solidFill>
                  <a:srgbClr val="FFFF00"/>
                </a:solidFill>
              </a:rPr>
              <a:t>:</a:t>
            </a:r>
            <a:endParaRPr lang="uk-UA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961261"/>
              </p:ext>
            </p:extLst>
          </p:nvPr>
        </p:nvGraphicFramePr>
        <p:xfrm>
          <a:off x="0" y="0"/>
          <a:ext cx="8915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86808" cy="648072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Суб’єкти правовідносин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836712"/>
            <a:ext cx="8415366" cy="5483696"/>
          </a:xfrm>
        </p:spPr>
        <p:txBody>
          <a:bodyPr/>
          <a:lstStyle/>
          <a:p>
            <a:r>
              <a:rPr lang="uk-UA" sz="2400" dirty="0" smtClean="0"/>
              <a:t>це фізичні або юридичні особи, держава, соціальні спільноти, які здатні реалізувати безпосередньо або через представника юридичні права та обов’язки. </a:t>
            </a:r>
          </a:p>
          <a:p>
            <a:endParaRPr lang="uk-UA" sz="1600" dirty="0" smtClean="0"/>
          </a:p>
          <a:p>
            <a:pPr marL="0" indent="0" algn="ctr">
              <a:buNone/>
            </a:pPr>
            <a:r>
              <a:rPr lang="ru-RU" sz="2400" b="1" dirty="0" err="1">
                <a:solidFill>
                  <a:srgbClr val="FFFF00"/>
                </a:solidFill>
              </a:rPr>
              <a:t>Правосуб’єктність</a:t>
            </a:r>
            <a:r>
              <a:rPr lang="ru-RU" sz="2400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sz="2200" b="1" i="1" dirty="0" err="1">
                <a:solidFill>
                  <a:srgbClr val="FFFF00"/>
                </a:solidFill>
              </a:rPr>
              <a:t>правоздатність</a:t>
            </a:r>
            <a:r>
              <a:rPr lang="ru-RU" sz="2200" b="1" i="1" dirty="0"/>
              <a:t> </a:t>
            </a:r>
            <a:r>
              <a:rPr lang="ru-RU" sz="2200" dirty="0"/>
              <a:t>– </a:t>
            </a:r>
            <a:r>
              <a:rPr lang="ru-RU" sz="2200" dirty="0" err="1"/>
              <a:t>обумовлена</a:t>
            </a:r>
            <a:r>
              <a:rPr lang="ru-RU" sz="2200" dirty="0"/>
              <a:t> правом </a:t>
            </a:r>
            <a:r>
              <a:rPr lang="ru-RU" sz="2200" dirty="0" err="1"/>
              <a:t>здатність</a:t>
            </a:r>
            <a:r>
              <a:rPr lang="ru-RU" sz="2200" dirty="0"/>
              <a:t> </a:t>
            </a:r>
            <a:r>
              <a:rPr lang="ru-RU" sz="2200" dirty="0" err="1"/>
              <a:t>суб’єкта</a:t>
            </a:r>
            <a:r>
              <a:rPr lang="ru-RU" sz="2200" dirty="0"/>
              <a:t> права </a:t>
            </a:r>
            <a:r>
              <a:rPr lang="ru-RU" sz="2200" dirty="0" err="1"/>
              <a:t>володіти</a:t>
            </a:r>
            <a:r>
              <a:rPr lang="ru-RU" sz="2200" dirty="0"/>
              <a:t> </a:t>
            </a:r>
            <a:r>
              <a:rPr lang="ru-RU" sz="2200" dirty="0" err="1"/>
              <a:t>суб’єктивними</a:t>
            </a:r>
            <a:r>
              <a:rPr lang="ru-RU" sz="2200" dirty="0"/>
              <a:t> </a:t>
            </a:r>
            <a:r>
              <a:rPr lang="ru-RU" sz="2200" dirty="0" err="1"/>
              <a:t>юридичними</a:t>
            </a:r>
            <a:r>
              <a:rPr lang="ru-RU" sz="2200" dirty="0"/>
              <a:t> правами та </a:t>
            </a:r>
            <a:r>
              <a:rPr lang="ru-RU" sz="2200" dirty="0" err="1"/>
              <a:t>юридичними</a:t>
            </a:r>
            <a:r>
              <a:rPr lang="ru-RU" sz="2200" dirty="0"/>
              <a:t> </a:t>
            </a:r>
            <a:r>
              <a:rPr lang="ru-RU" sz="2200" dirty="0" err="1"/>
              <a:t>обов’язками</a:t>
            </a:r>
            <a:r>
              <a:rPr lang="ru-RU" sz="2200" dirty="0"/>
              <a:t>;</a:t>
            </a:r>
          </a:p>
          <a:p>
            <a:pPr marL="0" indent="0">
              <a:buNone/>
            </a:pPr>
            <a:endParaRPr lang="uk-UA" sz="1000" dirty="0"/>
          </a:p>
          <a:p>
            <a:r>
              <a:rPr lang="ru-RU" sz="2200" b="1" i="1" dirty="0" err="1">
                <a:solidFill>
                  <a:srgbClr val="FFFF00"/>
                </a:solidFill>
              </a:rPr>
              <a:t>дієздатність</a:t>
            </a:r>
            <a:r>
              <a:rPr lang="ru-RU" sz="2200" b="1" i="1" dirty="0"/>
              <a:t> </a:t>
            </a:r>
            <a:r>
              <a:rPr lang="ru-RU" sz="2200" dirty="0"/>
              <a:t>– </a:t>
            </a:r>
            <a:r>
              <a:rPr lang="ru-RU" sz="2200" dirty="0" err="1"/>
              <a:t>обумовлена</a:t>
            </a:r>
            <a:r>
              <a:rPr lang="ru-RU" sz="2200" dirty="0"/>
              <a:t> правом </a:t>
            </a:r>
            <a:r>
              <a:rPr lang="ru-RU" sz="2200" dirty="0" err="1"/>
              <a:t>здатність</a:t>
            </a:r>
            <a:r>
              <a:rPr lang="ru-RU" sz="2200" dirty="0"/>
              <a:t> особи </a:t>
            </a:r>
            <a:r>
              <a:rPr lang="ru-RU" sz="2200" dirty="0" err="1"/>
              <a:t>своїми</a:t>
            </a:r>
            <a:r>
              <a:rPr lang="ru-RU" sz="2200" dirty="0"/>
              <a:t> </a:t>
            </a:r>
            <a:r>
              <a:rPr lang="ru-RU" sz="2200" dirty="0" err="1"/>
              <a:t>діями</a:t>
            </a:r>
            <a:r>
              <a:rPr lang="ru-RU" sz="2200" dirty="0"/>
              <a:t> (</a:t>
            </a:r>
            <a:r>
              <a:rPr lang="ru-RU" sz="2200" dirty="0" err="1"/>
              <a:t>бездіяльністю</a:t>
            </a:r>
            <a:r>
              <a:rPr lang="ru-RU" sz="2200" dirty="0"/>
              <a:t>) </a:t>
            </a:r>
            <a:r>
              <a:rPr lang="ru-RU" sz="2200" dirty="0" err="1"/>
              <a:t>набувати</a:t>
            </a:r>
            <a:r>
              <a:rPr lang="ru-RU" sz="2200" dirty="0"/>
              <a:t> </a:t>
            </a:r>
            <a:r>
              <a:rPr lang="ru-RU" sz="2200" dirty="0" err="1"/>
              <a:t>суб’єктивних</a:t>
            </a:r>
            <a:r>
              <a:rPr lang="ru-RU" sz="2200" dirty="0"/>
              <a:t> прав та </a:t>
            </a:r>
            <a:r>
              <a:rPr lang="ru-RU" sz="2200" dirty="0" err="1"/>
              <a:t>юридичних</a:t>
            </a:r>
            <a:r>
              <a:rPr lang="ru-RU" sz="2200" dirty="0"/>
              <a:t> </a:t>
            </a:r>
            <a:r>
              <a:rPr lang="ru-RU" sz="2200" dirty="0" err="1"/>
              <a:t>обов’язків</a:t>
            </a:r>
            <a:r>
              <a:rPr lang="ru-RU" sz="2200" dirty="0"/>
              <a:t>, </a:t>
            </a:r>
            <a:r>
              <a:rPr lang="ru-RU" sz="2200" dirty="0" err="1"/>
              <a:t>здійснювати</a:t>
            </a:r>
            <a:r>
              <a:rPr lang="ru-RU" sz="2200" dirty="0"/>
              <a:t> та </a:t>
            </a:r>
            <a:r>
              <a:rPr lang="ru-RU" sz="2200" dirty="0" err="1"/>
              <a:t>припиняти</a:t>
            </a:r>
            <a:r>
              <a:rPr lang="ru-RU" sz="2200" dirty="0"/>
              <a:t> </a:t>
            </a:r>
            <a:r>
              <a:rPr lang="ru-RU" sz="2200" dirty="0" err="1"/>
              <a:t>їх</a:t>
            </a:r>
            <a:r>
              <a:rPr lang="ru-RU" sz="2200" dirty="0"/>
              <a:t>;</a:t>
            </a:r>
          </a:p>
          <a:p>
            <a:pPr marL="0" indent="0">
              <a:buNone/>
            </a:pPr>
            <a:endParaRPr lang="uk-UA" sz="1400" dirty="0"/>
          </a:p>
          <a:p>
            <a:r>
              <a:rPr lang="ru-RU" sz="2200" b="1" i="1" dirty="0" err="1">
                <a:solidFill>
                  <a:srgbClr val="FFFF00"/>
                </a:solidFill>
              </a:rPr>
              <a:t>деліктоздатність</a:t>
            </a:r>
            <a:r>
              <a:rPr lang="ru-RU" sz="2200" b="1" i="1" dirty="0"/>
              <a:t> </a:t>
            </a:r>
            <a:r>
              <a:rPr lang="ru-RU" sz="2200" dirty="0"/>
              <a:t>– </a:t>
            </a:r>
            <a:r>
              <a:rPr lang="ru-RU" sz="2200" dirty="0" err="1"/>
              <a:t>обумовлена</a:t>
            </a:r>
            <a:r>
              <a:rPr lang="ru-RU" sz="2200" dirty="0"/>
              <a:t> правом </a:t>
            </a:r>
            <a:r>
              <a:rPr lang="ru-RU" sz="2200" dirty="0" err="1"/>
              <a:t>здатність</a:t>
            </a:r>
            <a:r>
              <a:rPr lang="ru-RU" sz="2200" dirty="0"/>
              <a:t> особи нести </a:t>
            </a:r>
            <a:r>
              <a:rPr lang="ru-RU" sz="2200" dirty="0" err="1"/>
              <a:t>юридичну</a:t>
            </a:r>
            <a:r>
              <a:rPr lang="ru-RU" sz="2200" dirty="0"/>
              <a:t> </a:t>
            </a:r>
            <a:r>
              <a:rPr lang="ru-RU" sz="2200" dirty="0" err="1"/>
              <a:t>відповідальність</a:t>
            </a:r>
            <a:r>
              <a:rPr lang="ru-RU" sz="2200" dirty="0"/>
              <a:t> за </a:t>
            </a:r>
            <a:r>
              <a:rPr lang="ru-RU" sz="2200" dirty="0" err="1"/>
              <a:t>здійснені</a:t>
            </a:r>
            <a:r>
              <a:rPr lang="ru-RU" sz="2200" dirty="0"/>
              <a:t> нею </a:t>
            </a:r>
            <a:r>
              <a:rPr lang="ru-RU" sz="2200" dirty="0" err="1"/>
              <a:t>правопорушення</a:t>
            </a:r>
            <a:r>
              <a:rPr lang="ru-RU" sz="2200" dirty="0"/>
              <a:t>. </a:t>
            </a:r>
            <a:endParaRPr lang="uk-UA" sz="2200" dirty="0"/>
          </a:p>
          <a:p>
            <a:pPr marL="0" indent="0" algn="ctr">
              <a:buNone/>
            </a:pPr>
            <a:endParaRPr lang="uk-UA" sz="2400" b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endParaRPr lang="ru-RU" sz="24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12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00986" cy="995378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 Об’єкти правовідносин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928670"/>
            <a:ext cx="8486804" cy="5643602"/>
          </a:xfrm>
        </p:spPr>
        <p:txBody>
          <a:bodyPr/>
          <a:lstStyle/>
          <a:p>
            <a:pPr marL="361950" indent="0">
              <a:buFont typeface="Arial" pitchFamily="34" charset="0"/>
              <a:buChar char="•"/>
            </a:pPr>
            <a:r>
              <a:rPr lang="uk-UA" sz="2400" dirty="0" smtClean="0"/>
              <a:t> це соціальні цінності та блага, з приводу володіння якими суб’єкти вступають у правовідносини, здійснюють свої права та обов’язки. </a:t>
            </a:r>
            <a:endParaRPr lang="ru-RU" sz="2400" dirty="0"/>
          </a:p>
          <a:p>
            <a:pPr marL="0" indent="355600">
              <a:buNone/>
            </a:pPr>
            <a:endParaRPr lang="ru-RU" sz="2000" b="1" dirty="0" smtClean="0">
              <a:solidFill>
                <a:srgbClr val="FFFF00"/>
              </a:solidFill>
            </a:endParaRPr>
          </a:p>
          <a:p>
            <a:pPr marL="0" indent="355600">
              <a:buNone/>
            </a:pPr>
            <a:r>
              <a:rPr lang="uk-UA" sz="2100" b="1" dirty="0" smtClean="0"/>
              <a:t>Розрізняють матеріальні та нематеріальні блага і цінності.</a:t>
            </a:r>
            <a:endParaRPr lang="ru-RU" sz="2100" b="1" dirty="0" smtClean="0"/>
          </a:p>
          <a:p>
            <a:pPr marL="0" indent="0">
              <a:buNone/>
            </a:pPr>
            <a:r>
              <a:rPr lang="uk-UA" sz="2100" b="1" dirty="0">
                <a:solidFill>
                  <a:srgbClr val="FFFF00"/>
                </a:solidFill>
              </a:rPr>
              <a:t>М</a:t>
            </a:r>
            <a:r>
              <a:rPr lang="uk-UA" sz="2100" b="1" dirty="0" smtClean="0">
                <a:solidFill>
                  <a:srgbClr val="FFFF00"/>
                </a:solidFill>
              </a:rPr>
              <a:t>атеріальні:</a:t>
            </a:r>
            <a:endParaRPr lang="ru-RU" sz="2100" b="1" dirty="0" smtClean="0">
              <a:solidFill>
                <a:srgbClr val="FFFF00"/>
              </a:solidFill>
            </a:endParaRPr>
          </a:p>
          <a:p>
            <a:r>
              <a:rPr lang="uk-UA" sz="2100" b="1" i="1" dirty="0" smtClean="0"/>
              <a:t>природні об’єкти;</a:t>
            </a:r>
            <a:endParaRPr lang="ru-RU" sz="2100" dirty="0" smtClean="0"/>
          </a:p>
          <a:p>
            <a:r>
              <a:rPr lang="uk-UA" sz="2100" b="1" i="1" dirty="0" smtClean="0"/>
              <a:t>штучно створені об’єкти </a:t>
            </a:r>
            <a:r>
              <a:rPr lang="uk-UA" sz="2100" dirty="0" smtClean="0"/>
              <a:t>– </a:t>
            </a:r>
            <a:r>
              <a:rPr lang="uk-UA" sz="2100" b="1" i="1" dirty="0" smtClean="0"/>
              <a:t>речі</a:t>
            </a:r>
            <a:r>
              <a:rPr lang="uk-UA" sz="2100" dirty="0"/>
              <a:t>.</a:t>
            </a:r>
            <a:endParaRPr lang="ru-RU" sz="2100" dirty="0" smtClean="0"/>
          </a:p>
          <a:p>
            <a:pPr marL="0" indent="0">
              <a:buNone/>
            </a:pPr>
            <a:endParaRPr lang="uk-UA" sz="21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uk-UA" sz="2100" b="1" dirty="0">
                <a:solidFill>
                  <a:srgbClr val="FFFF00"/>
                </a:solidFill>
              </a:rPr>
              <a:t>Н</a:t>
            </a:r>
            <a:r>
              <a:rPr lang="uk-UA" sz="2100" b="1" dirty="0" smtClean="0">
                <a:solidFill>
                  <a:srgbClr val="FFFF00"/>
                </a:solidFill>
              </a:rPr>
              <a:t>ематеріальні:</a:t>
            </a:r>
            <a:endParaRPr lang="ru-RU" sz="2100" b="1" dirty="0" smtClean="0">
              <a:solidFill>
                <a:srgbClr val="FFFF00"/>
              </a:solidFill>
            </a:endParaRPr>
          </a:p>
          <a:p>
            <a:r>
              <a:rPr lang="uk-UA" sz="2100" b="1" i="1" dirty="0" smtClean="0"/>
              <a:t>особисті немайнові блага;</a:t>
            </a:r>
            <a:r>
              <a:rPr lang="uk-UA" sz="2100" dirty="0" smtClean="0"/>
              <a:t> </a:t>
            </a:r>
            <a:endParaRPr lang="ru-RU" sz="2100" dirty="0" smtClean="0"/>
          </a:p>
          <a:p>
            <a:r>
              <a:rPr lang="uk-UA" sz="2100" b="1" i="1" dirty="0"/>
              <a:t>п</a:t>
            </a:r>
            <a:r>
              <a:rPr lang="uk-UA" sz="2100" b="1" i="1" dirty="0" smtClean="0"/>
              <a:t>ослуги;</a:t>
            </a:r>
            <a:r>
              <a:rPr lang="uk-UA" sz="2100" dirty="0" smtClean="0"/>
              <a:t> </a:t>
            </a:r>
            <a:endParaRPr lang="ru-RU" sz="2100" dirty="0" smtClean="0"/>
          </a:p>
          <a:p>
            <a:r>
              <a:rPr lang="uk-UA" sz="2100" b="1" i="1" dirty="0" smtClean="0"/>
              <a:t>результати </a:t>
            </a:r>
            <a:r>
              <a:rPr lang="uk-UA" sz="2100" dirty="0" smtClean="0"/>
              <a:t>наукової, технічної, художньої </a:t>
            </a:r>
            <a:r>
              <a:rPr lang="uk-UA" sz="2100" b="1" i="1" dirty="0" smtClean="0"/>
              <a:t>творчості;</a:t>
            </a:r>
            <a:r>
              <a:rPr lang="uk-UA" sz="2100" dirty="0" smtClean="0"/>
              <a:t> </a:t>
            </a:r>
            <a:endParaRPr lang="ru-RU" sz="2100" dirty="0" smtClean="0"/>
          </a:p>
          <a:p>
            <a:r>
              <a:rPr lang="uk-UA" sz="2100" b="1" i="1" dirty="0" err="1" smtClean="0"/>
              <a:t>загальносоціальні</a:t>
            </a:r>
            <a:r>
              <a:rPr lang="uk-UA" sz="2100" b="1" i="1" dirty="0" smtClean="0"/>
              <a:t> блага і цінності</a:t>
            </a:r>
            <a:r>
              <a:rPr lang="uk-UA" sz="2100" dirty="0"/>
              <a:t>.</a:t>
            </a:r>
            <a:endParaRPr lang="ru-RU" sz="2100" dirty="0" smtClean="0"/>
          </a:p>
          <a:p>
            <a:endParaRPr lang="uk-UA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696200" cy="836712"/>
          </a:xfrm>
        </p:spPr>
        <p:txBody>
          <a:bodyPr/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Суб’єктивне право і юридичний обов’язок</a:t>
            </a:r>
            <a:endParaRPr lang="uk-UA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3888432" cy="496855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uk-UA" sz="2200" b="1" dirty="0">
                <a:solidFill>
                  <a:srgbClr val="FFFF00"/>
                </a:solidFill>
              </a:rPr>
              <a:t>Суб’єктивне право </a:t>
            </a:r>
            <a:r>
              <a:rPr lang="uk-UA" sz="2200" i="1" dirty="0"/>
              <a:t>– </a:t>
            </a:r>
            <a:r>
              <a:rPr lang="uk-UA" sz="2200" dirty="0"/>
              <a:t>це </a:t>
            </a:r>
            <a:r>
              <a:rPr lang="uk-UA" sz="2200" dirty="0" smtClean="0"/>
              <a:t>міра </a:t>
            </a:r>
            <a:r>
              <a:rPr lang="uk-UA" sz="2200" dirty="0"/>
              <a:t>дозволеної поведінки </a:t>
            </a:r>
            <a:r>
              <a:rPr lang="uk-UA" sz="2200" dirty="0" smtClean="0"/>
              <a:t>особи, </a:t>
            </a:r>
            <a:r>
              <a:rPr lang="uk-UA" sz="2200" dirty="0"/>
              <a:t>обумовлена об’єктивним </a:t>
            </a:r>
            <a:r>
              <a:rPr lang="uk-UA" sz="2200" dirty="0" smtClean="0"/>
              <a:t>правом.</a:t>
            </a:r>
          </a:p>
          <a:p>
            <a:pPr marL="0" indent="355600" algn="ctr">
              <a:buNone/>
            </a:pPr>
            <a:endParaRPr lang="uk-UA" sz="1600" b="1" i="1" dirty="0" smtClean="0"/>
          </a:p>
          <a:p>
            <a:pPr marL="0" indent="0" algn="ctr">
              <a:buNone/>
            </a:pPr>
            <a:r>
              <a:rPr lang="uk-UA" sz="2000" b="1" dirty="0" smtClean="0">
                <a:solidFill>
                  <a:srgbClr val="FFFF00"/>
                </a:solidFill>
              </a:rPr>
              <a:t>Його зміст виражається </a:t>
            </a:r>
            <a:r>
              <a:rPr lang="uk-UA" sz="2000" b="1" dirty="0">
                <a:solidFill>
                  <a:srgbClr val="FFFF00"/>
                </a:solidFill>
              </a:rPr>
              <a:t>в </a:t>
            </a:r>
            <a:r>
              <a:rPr lang="uk-UA" sz="2000" b="1" dirty="0" smtClean="0">
                <a:solidFill>
                  <a:srgbClr val="FFFF00"/>
                </a:solidFill>
              </a:rPr>
              <a:t>дв</a:t>
            </a:r>
            <a:r>
              <a:rPr lang="uk-UA" sz="2000" b="1" dirty="0" smtClean="0">
                <a:solidFill>
                  <a:srgbClr val="FFFF00"/>
                </a:solidFill>
              </a:rPr>
              <a:t>ох </a:t>
            </a:r>
            <a:r>
              <a:rPr lang="uk-UA" sz="2000" b="1" dirty="0" err="1">
                <a:solidFill>
                  <a:srgbClr val="FFFF00"/>
                </a:solidFill>
              </a:rPr>
              <a:t>правомочностях</a:t>
            </a:r>
            <a:r>
              <a:rPr lang="uk-UA" sz="2200" dirty="0" smtClean="0">
                <a:solidFill>
                  <a:srgbClr val="FFFF0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1100" dirty="0" smtClean="0"/>
              <a:t> </a:t>
            </a:r>
            <a:endParaRPr lang="ru-RU" sz="1100" dirty="0"/>
          </a:p>
          <a:p>
            <a:pPr>
              <a:buFont typeface="Arial" pitchFamily="34" charset="0"/>
              <a:buChar char="•"/>
            </a:pPr>
            <a:r>
              <a:rPr lang="uk-UA" sz="2200" b="1" i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право </a:t>
            </a:r>
            <a:r>
              <a:rPr lang="uk-UA" sz="2200" b="1" i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дія</a:t>
            </a:r>
            <a:r>
              <a:rPr lang="uk-UA" sz="22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;</a:t>
            </a:r>
            <a:endParaRPr lang="ru-RU" sz="22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200" b="1" i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право вимога;</a:t>
            </a:r>
            <a:endParaRPr lang="ru-RU" sz="22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endParaRPr lang="uk-UA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88024" y="1340767"/>
            <a:ext cx="3816424" cy="496543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uk-UA" sz="2200" b="1" dirty="0">
                <a:solidFill>
                  <a:srgbClr val="FFFF00"/>
                </a:solidFill>
              </a:rPr>
              <a:t>Юридичний обов’язок</a:t>
            </a:r>
            <a:r>
              <a:rPr lang="uk-UA" sz="2200" b="1" dirty="0"/>
              <a:t> </a:t>
            </a:r>
            <a:r>
              <a:rPr lang="uk-UA" sz="2200" dirty="0"/>
              <a:t>– це обумовлена об’єктивним правом міра належної поведінки особи. </a:t>
            </a:r>
            <a:endParaRPr lang="uk-UA" sz="2200" dirty="0" smtClean="0"/>
          </a:p>
          <a:p>
            <a:pPr marL="0" indent="0" algn="ctr">
              <a:buNone/>
            </a:pPr>
            <a:endParaRPr lang="uk-UA" sz="1800" b="1" i="1" dirty="0" smtClean="0"/>
          </a:p>
          <a:p>
            <a:pPr marL="0" indent="0" algn="ctr">
              <a:buNone/>
            </a:pPr>
            <a:r>
              <a:rPr lang="uk-UA" sz="2000" b="1" dirty="0" smtClean="0">
                <a:solidFill>
                  <a:srgbClr val="FFFF00"/>
                </a:solidFill>
              </a:rPr>
              <a:t>Зміст:</a:t>
            </a:r>
          </a:p>
          <a:p>
            <a:pPr marL="0" indent="173038">
              <a:buFont typeface="Arial" pitchFamily="34" charset="0"/>
              <a:buChar char="•"/>
            </a:pPr>
            <a:r>
              <a:rPr lang="uk-UA" sz="2000" b="1" i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зобов’язання дією</a:t>
            </a:r>
            <a:r>
              <a:rPr lang="uk-UA" sz="2000" dirty="0"/>
              <a:t> </a:t>
            </a:r>
            <a:r>
              <a:rPr lang="uk-UA" sz="2000" dirty="0" smtClean="0"/>
              <a:t>– суб'єкт повинен </a:t>
            </a:r>
            <a:r>
              <a:rPr lang="uk-UA" sz="2000" dirty="0"/>
              <a:t>діяти певним чином (активна форма дії) або утриматися від певної дії (</a:t>
            </a:r>
            <a:r>
              <a:rPr lang="uk-UA" sz="2000" dirty="0" smtClean="0"/>
              <a:t>пасивна); </a:t>
            </a:r>
            <a:endParaRPr lang="ru-RU" sz="2000" dirty="0"/>
          </a:p>
          <a:p>
            <a:pPr marL="0" indent="173038">
              <a:buFont typeface="Arial" pitchFamily="34" charset="0"/>
              <a:buChar char="•"/>
            </a:pPr>
            <a:r>
              <a:rPr lang="uk-UA" sz="2000" dirty="0" smtClean="0"/>
              <a:t> </a:t>
            </a:r>
            <a:r>
              <a:rPr lang="uk-UA" sz="2000" b="1" i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зобов’язання </a:t>
            </a:r>
            <a:r>
              <a:rPr lang="uk-UA" sz="2000" b="1" i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виконанням</a:t>
            </a:r>
            <a:r>
              <a:rPr lang="uk-UA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;</a:t>
            </a:r>
            <a:endParaRPr lang="ru-RU" sz="20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  <a:p>
            <a:pPr marL="0" indent="173038">
              <a:buFont typeface="Arial" pitchFamily="34" charset="0"/>
              <a:buChar char="•"/>
            </a:pPr>
            <a:r>
              <a:rPr lang="uk-UA" sz="2000" b="1" i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зобов’язання </a:t>
            </a:r>
            <a:r>
              <a:rPr lang="uk-UA" sz="2000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перетерпінням</a:t>
            </a:r>
            <a:r>
              <a:rPr lang="uk-UA" sz="2000" b="1" i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.</a:t>
            </a:r>
            <a:r>
              <a:rPr lang="uk-UA" sz="20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514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00986" cy="995378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Юридичні факти</a:t>
            </a:r>
            <a:endParaRPr lang="uk-U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584" y="1268760"/>
            <a:ext cx="7992888" cy="5303512"/>
          </a:xfrm>
        </p:spPr>
        <p:txBody>
          <a:bodyPr/>
          <a:lstStyle/>
          <a:p>
            <a:pPr marL="536575" indent="0">
              <a:buClr>
                <a:srgbClr val="FF0000"/>
              </a:buClr>
              <a:buFont typeface="Arial" pitchFamily="34" charset="0"/>
              <a:buChar char="•"/>
            </a:pPr>
            <a:r>
              <a:rPr lang="uk-UA" sz="2400" dirty="0" smtClean="0"/>
              <a:t> конкретні життєві обставини, з якими норми права пов’язують виникнення, зміну або припинення правовідносин.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 algn="ctr">
              <a:buNone/>
            </a:pPr>
            <a:r>
              <a:rPr lang="uk-UA" sz="24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Ю</a:t>
            </a:r>
            <a:r>
              <a:rPr lang="ru-RU" sz="2400" b="1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ридичні</a:t>
            </a:r>
            <a:r>
              <a:rPr lang="ru-RU" sz="24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факти</a:t>
            </a:r>
            <a:r>
              <a:rPr lang="ru-RU" sz="24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поділяються </a:t>
            </a:r>
            <a:r>
              <a:rPr lang="ru-RU" sz="24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н</a:t>
            </a:r>
            <a:r>
              <a:rPr lang="uk-UA" sz="24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а</a:t>
            </a:r>
            <a:r>
              <a:rPr lang="uk-UA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endParaRPr lang="uk-UA" sz="1100" b="1" dirty="0">
              <a:solidFill>
                <a:srgbClr val="FFFF00"/>
              </a:solidFill>
            </a:endParaRPr>
          </a:p>
          <a:p>
            <a:pPr indent="382588"/>
            <a:r>
              <a:rPr lang="uk-UA" sz="2400" b="1" dirty="0" smtClean="0">
                <a:solidFill>
                  <a:srgbClr val="FFFF00"/>
                </a:solidFill>
              </a:rPr>
              <a:t>Події</a:t>
            </a:r>
            <a:r>
              <a:rPr lang="uk-UA" sz="2400" dirty="0" smtClean="0"/>
              <a:t> – юридичні факти, незалежні від волі людини (дії сил природи, народження людини тощо) </a:t>
            </a:r>
          </a:p>
          <a:p>
            <a:pPr indent="382588"/>
            <a:r>
              <a:rPr lang="uk-UA" sz="2400" b="1" dirty="0" smtClean="0">
                <a:solidFill>
                  <a:srgbClr val="FFFF00"/>
                </a:solidFill>
              </a:rPr>
              <a:t>Дії </a:t>
            </a:r>
            <a:r>
              <a:rPr lang="uk-UA" sz="2400" dirty="0" smtClean="0"/>
              <a:t>– юридичні факти, залежні від волі людини, що, в свою чергу, поділяються на: </a:t>
            </a:r>
            <a:r>
              <a:rPr lang="uk-UA" sz="2400" u="sng" dirty="0" smtClean="0"/>
              <a:t>правомірн</a:t>
            </a:r>
            <a:r>
              <a:rPr lang="uk-UA" sz="2400" dirty="0" smtClean="0"/>
              <a:t>і та </a:t>
            </a:r>
            <a:r>
              <a:rPr lang="uk-UA" sz="2400" u="sng" dirty="0" smtClean="0"/>
              <a:t>неправомірні</a:t>
            </a:r>
            <a:r>
              <a:rPr lang="uk-UA" sz="2400" dirty="0" smtClean="0"/>
              <a:t> дії (правопорушення)</a:t>
            </a:r>
          </a:p>
          <a:p>
            <a:pPr marL="0" indent="0">
              <a:buNone/>
            </a:pPr>
            <a:r>
              <a:rPr lang="uk-UA" sz="2400" dirty="0" smtClean="0"/>
              <a:t> </a:t>
            </a:r>
            <a:endParaRPr lang="uk-UA" sz="24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uk-UA" sz="2000" dirty="0" smtClean="0"/>
          </a:p>
          <a:p>
            <a:pPr marL="0" indent="0" algn="r">
              <a:buNone/>
            </a:pPr>
            <a:endParaRPr lang="uk-UA" sz="1200" dirty="0" smtClean="0">
              <a:hlinkClick r:id="rId2" action="ppaction://hlinksldjump"/>
            </a:endParaRPr>
          </a:p>
          <a:p>
            <a:pPr marL="0" indent="0" algn="r">
              <a:buNone/>
            </a:pPr>
            <a:r>
              <a:rPr lang="uk-UA" sz="1200" dirty="0" smtClean="0">
                <a:hlinkClick r:id="rId2" action="ppaction://hlinksldjump"/>
              </a:rPr>
              <a:t>Повернутися</a:t>
            </a:r>
            <a:r>
              <a:rPr lang="uk-UA" sz="1200" dirty="0" smtClean="0"/>
              <a:t> </a:t>
            </a:r>
            <a:r>
              <a:rPr lang="uk-UA" sz="1200" dirty="0"/>
              <a:t>до </a:t>
            </a:r>
            <a:r>
              <a:rPr lang="uk-UA" sz="1200" dirty="0" smtClean="0"/>
              <a:t>змісту</a:t>
            </a:r>
            <a:endParaRPr lang="uk-UA" sz="1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1285860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9</a:t>
            </a:r>
            <a:r>
              <a:rPr lang="uk-UA" sz="32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. </a:t>
            </a:r>
            <a:r>
              <a:rPr lang="uk-UA" sz="32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Юридична </a:t>
            </a:r>
            <a:r>
              <a:rPr lang="uk-UA" sz="32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відповідальність та склад правопорушення</a:t>
            </a:r>
            <a:endParaRPr lang="ru-RU" sz="32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486804" cy="4891102"/>
          </a:xfrm>
        </p:spPr>
        <p:txBody>
          <a:bodyPr/>
          <a:lstStyle/>
          <a:p>
            <a:r>
              <a:rPr lang="uk-UA" sz="2400" u="sng" dirty="0" smtClean="0"/>
              <a:t>Позитивна</a:t>
            </a:r>
            <a:r>
              <a:rPr lang="uk-UA" sz="2400" dirty="0" smtClean="0"/>
              <a:t> відповідальність – заохочення за виконання корисних дій;</a:t>
            </a:r>
          </a:p>
          <a:p>
            <a:r>
              <a:rPr lang="uk-UA" sz="2400" b="1" u="sng" dirty="0" smtClean="0"/>
              <a:t>Негативна</a:t>
            </a:r>
            <a:r>
              <a:rPr lang="uk-UA" sz="2400" b="1" dirty="0" smtClean="0"/>
              <a:t> (ретроспективна) відповідальність –</a:t>
            </a:r>
            <a:r>
              <a:rPr lang="ru-RU" sz="2400" b="1" dirty="0" err="1" smtClean="0"/>
              <a:t>обов'язок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правопорушника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перетерпіти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певні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негативні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наслідки</a:t>
            </a:r>
            <a:r>
              <a:rPr lang="ru-RU" sz="2400" b="1" dirty="0" smtClean="0"/>
              <a:t>.</a:t>
            </a:r>
            <a:endParaRPr lang="uk-UA" sz="2400" b="1" dirty="0" smtClean="0"/>
          </a:p>
          <a:p>
            <a:pPr algn="ctr">
              <a:lnSpc>
                <a:spcPct val="90000"/>
              </a:lnSpc>
              <a:buNone/>
            </a:pPr>
            <a:r>
              <a:rPr lang="uk-UA" sz="2400" b="1" dirty="0" smtClean="0">
                <a:solidFill>
                  <a:srgbClr val="FFFF00"/>
                </a:solidFill>
              </a:rPr>
              <a:t>Ознаки </a:t>
            </a:r>
          </a:p>
          <a:p>
            <a:pPr algn="ctr">
              <a:lnSpc>
                <a:spcPct val="90000"/>
              </a:lnSpc>
              <a:buNone/>
            </a:pPr>
            <a:r>
              <a:rPr lang="uk-UA" sz="2400" b="1" dirty="0" smtClean="0"/>
              <a:t>ретроспективної юридичної відповідальності:</a:t>
            </a:r>
            <a:endParaRPr lang="uk-UA" sz="2400" dirty="0"/>
          </a:p>
          <a:p>
            <a:pPr algn="ctr">
              <a:buNone/>
            </a:pPr>
            <a:endParaRPr lang="ru-RU" sz="300" b="1" dirty="0">
              <a:solidFill>
                <a:srgbClr val="FFFF00"/>
              </a:solidFill>
            </a:endParaRPr>
          </a:p>
          <a:p>
            <a:pPr marL="361950" indent="0">
              <a:buNone/>
            </a:pPr>
            <a:r>
              <a:rPr lang="uk-UA" sz="2000" dirty="0" smtClean="0"/>
              <a:t>1) спирається </a:t>
            </a:r>
            <a:r>
              <a:rPr lang="uk-UA" sz="2000" dirty="0"/>
              <a:t>на </a:t>
            </a:r>
            <a:r>
              <a:rPr lang="uk-UA" sz="2000" b="1" i="1" dirty="0"/>
              <a:t>державний </a:t>
            </a:r>
            <a:r>
              <a:rPr lang="uk-UA" sz="2000" b="1" i="1" dirty="0" smtClean="0"/>
              <a:t>примус;</a:t>
            </a:r>
            <a:endParaRPr lang="uk-UA" sz="2000" b="1" i="1" dirty="0"/>
          </a:p>
          <a:p>
            <a:pPr marL="361950" indent="0">
              <a:buNone/>
            </a:pPr>
            <a:r>
              <a:rPr lang="uk-UA" sz="2000" dirty="0" smtClean="0"/>
              <a:t>2</a:t>
            </a:r>
            <a:r>
              <a:rPr lang="uk-UA" sz="2000" dirty="0"/>
              <a:t>) тягне за собою </a:t>
            </a:r>
            <a:r>
              <a:rPr lang="uk-UA" sz="2000" b="1" i="1" dirty="0"/>
              <a:t>певні негативні наслідки</a:t>
            </a:r>
            <a:r>
              <a:rPr lang="uk-UA" sz="2000" i="1" dirty="0"/>
              <a:t> </a:t>
            </a:r>
            <a:r>
              <a:rPr lang="uk-UA" sz="2000" dirty="0"/>
              <a:t> для </a:t>
            </a:r>
            <a:r>
              <a:rPr lang="uk-UA" sz="2000" dirty="0" smtClean="0"/>
              <a:t>правопорушника;</a:t>
            </a:r>
            <a:endParaRPr lang="uk-UA" sz="2000" dirty="0"/>
          </a:p>
          <a:p>
            <a:pPr marL="361950" indent="0">
              <a:buNone/>
            </a:pPr>
            <a:r>
              <a:rPr lang="uk-UA" sz="2000" dirty="0" smtClean="0"/>
              <a:t>3</a:t>
            </a:r>
            <a:r>
              <a:rPr lang="uk-UA" sz="2000" dirty="0"/>
              <a:t>) є </a:t>
            </a:r>
            <a:r>
              <a:rPr lang="uk-UA" sz="2000" b="1" i="1" dirty="0"/>
              <a:t>реакцією на винне </a:t>
            </a:r>
            <a:r>
              <a:rPr lang="uk-UA" sz="2000" b="1" i="1" dirty="0" err="1"/>
              <a:t>антисуспільне</a:t>
            </a:r>
            <a:r>
              <a:rPr lang="uk-UA" sz="2000" b="1" i="1" dirty="0"/>
              <a:t> </a:t>
            </a:r>
            <a:r>
              <a:rPr lang="uk-UA" sz="2000" b="1" i="1" dirty="0" smtClean="0"/>
              <a:t>діяння;</a:t>
            </a:r>
            <a:endParaRPr lang="uk-UA" sz="2000" b="1" i="1" dirty="0"/>
          </a:p>
          <a:p>
            <a:pPr marL="361950" indent="0">
              <a:buNone/>
            </a:pPr>
            <a:r>
              <a:rPr lang="uk-UA" sz="2000" dirty="0" smtClean="0"/>
              <a:t>4</a:t>
            </a:r>
            <a:r>
              <a:rPr lang="uk-UA" sz="2000" dirty="0"/>
              <a:t>) має </a:t>
            </a:r>
            <a:r>
              <a:rPr lang="uk-UA" sz="2000" b="1" i="1" dirty="0"/>
              <a:t>процесуальну форму втілення</a:t>
            </a:r>
            <a:r>
              <a:rPr lang="uk-UA" sz="2000" i="1" dirty="0"/>
              <a:t>.</a:t>
            </a:r>
            <a:r>
              <a:rPr lang="uk-UA" sz="2000" dirty="0"/>
              <a:t> </a:t>
            </a:r>
            <a:endParaRPr lang="ru-RU" sz="2000" b="1" dirty="0"/>
          </a:p>
          <a:p>
            <a:pPr marL="0" indent="0">
              <a:buNone/>
            </a:pPr>
            <a:endParaRPr lang="uk-UA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3380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584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7560840" cy="1080120"/>
          </a:xfrm>
        </p:spPr>
        <p:txBody>
          <a:bodyPr/>
          <a:lstStyle/>
          <a:p>
            <a:r>
              <a:rPr lang="uk-UA" sz="2600" dirty="0" smtClean="0">
                <a:solidFill>
                  <a:srgbClr val="FFFF00"/>
                </a:solidFill>
              </a:rPr>
              <a:t/>
            </a:r>
            <a:br>
              <a:rPr lang="uk-UA" sz="2600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latin typeface="+mn-lt"/>
              </a:rPr>
              <a:t>Для виникнення юридичної відповідальності потрібні певні обставини, що складають її підстави: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420888"/>
            <a:ext cx="8532440" cy="3636498"/>
          </a:xfrm>
        </p:spPr>
        <p:txBody>
          <a:bodyPr/>
          <a:lstStyle/>
          <a:p>
            <a:pPr marL="784225">
              <a:buFont typeface="Arial" pitchFamily="34" charset="0"/>
              <a:buChar char="•"/>
            </a:pPr>
            <a:r>
              <a:rPr lang="uk-UA" sz="2200" dirty="0" smtClean="0">
                <a:solidFill>
                  <a:srgbClr val="FFFF00"/>
                </a:solidFill>
              </a:rPr>
              <a:t>фактичною</a:t>
            </a:r>
            <a:r>
              <a:rPr lang="uk-UA" sz="2200" dirty="0" smtClean="0"/>
              <a:t> підставою</a:t>
            </a:r>
            <a:r>
              <a:rPr lang="uk-UA" sz="2200" b="1" i="1" dirty="0" smtClean="0"/>
              <a:t> </a:t>
            </a:r>
            <a:r>
              <a:rPr lang="uk-UA" sz="2200" b="1" dirty="0" smtClean="0"/>
              <a:t>є</a:t>
            </a:r>
            <a:r>
              <a:rPr lang="uk-UA" sz="2200" b="1" i="1" dirty="0" smtClean="0"/>
              <a:t> </a:t>
            </a:r>
            <a:r>
              <a:rPr lang="uk-UA" sz="2200" b="1" dirty="0" smtClean="0">
                <a:hlinkClick r:id="rId2" action="ppaction://hlinksldjump"/>
              </a:rPr>
              <a:t>склад правопорушення </a:t>
            </a:r>
            <a:r>
              <a:rPr lang="uk-UA" sz="2200" b="1" i="1" dirty="0" smtClean="0"/>
              <a:t>– </a:t>
            </a:r>
            <a:r>
              <a:rPr lang="uk-UA" sz="2200" dirty="0" smtClean="0"/>
              <a:t>сукупність його елементів: об’єкту, суб’єкту, об’єктивної та суб’єктивної сторін;</a:t>
            </a:r>
          </a:p>
          <a:p>
            <a:pPr marL="457200" indent="-15875">
              <a:buNone/>
            </a:pPr>
            <a:endParaRPr lang="ru-RU" sz="2000" b="1" dirty="0" smtClean="0"/>
          </a:p>
          <a:p>
            <a:pPr marL="784225">
              <a:buFont typeface="Arial" pitchFamily="34" charset="0"/>
              <a:buChar char="•"/>
            </a:pPr>
            <a:r>
              <a:rPr lang="uk-UA" sz="2200" dirty="0" smtClean="0">
                <a:solidFill>
                  <a:srgbClr val="FFFF00"/>
                </a:solidFill>
              </a:rPr>
              <a:t>юридичною</a:t>
            </a:r>
            <a:r>
              <a:rPr lang="uk-UA" sz="2200" dirty="0" smtClean="0"/>
              <a:t> підставою</a:t>
            </a:r>
            <a:r>
              <a:rPr lang="uk-UA" sz="2200" b="1" i="1" dirty="0" smtClean="0"/>
              <a:t> </a:t>
            </a:r>
            <a:r>
              <a:rPr lang="uk-UA" sz="2200" b="1" dirty="0" smtClean="0"/>
              <a:t>є</a:t>
            </a:r>
            <a:r>
              <a:rPr lang="uk-UA" sz="2200" dirty="0" smtClean="0"/>
              <a:t> </a:t>
            </a:r>
            <a:r>
              <a:rPr lang="uk-UA" sz="2200" b="1" dirty="0" smtClean="0">
                <a:hlinkClick r:id="rId3" action="ppaction://hlinksldjump"/>
              </a:rPr>
              <a:t>норма права</a:t>
            </a:r>
            <a:r>
              <a:rPr lang="uk-UA" sz="2200" dirty="0" smtClean="0">
                <a:hlinkClick r:id="rId3" action="ppaction://hlinksldjump"/>
              </a:rPr>
              <a:t>, </a:t>
            </a:r>
            <a:r>
              <a:rPr lang="uk-UA" sz="2200" dirty="0" smtClean="0"/>
              <a:t>що передбачає застосування заходів відповідальності за протиправну поведінку (санкція правової норми).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520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60328" cy="995378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/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 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Види юридичної відповідальності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99592" y="1340768"/>
            <a:ext cx="8015808" cy="5231504"/>
          </a:xfrm>
        </p:spPr>
        <p:txBody>
          <a:bodyPr/>
          <a:lstStyle/>
          <a:p>
            <a:pPr>
              <a:buNone/>
            </a:pPr>
            <a:endParaRPr lang="uk-UA" sz="900" dirty="0" smtClean="0"/>
          </a:p>
          <a:p>
            <a:pPr marL="1792288" indent="368300" algn="just">
              <a:buFont typeface="Arial" pitchFamily="34" charset="0"/>
              <a:buChar char="•"/>
              <a:tabLst>
                <a:tab pos="2238375" algn="l"/>
              </a:tabLst>
            </a:pPr>
            <a:r>
              <a:rPr lang="uk-UA" sz="2400" b="1" i="1" dirty="0" smtClean="0"/>
              <a:t>кримінальна;</a:t>
            </a:r>
            <a:r>
              <a:rPr lang="uk-UA" sz="2400" dirty="0" smtClean="0"/>
              <a:t> </a:t>
            </a:r>
            <a:endParaRPr lang="ru-RU" sz="2400" b="1" dirty="0" smtClean="0"/>
          </a:p>
          <a:p>
            <a:pPr marL="1792288" indent="368300" algn="just">
              <a:buFont typeface="Arial" pitchFamily="34" charset="0"/>
              <a:buChar char="•"/>
              <a:tabLst>
                <a:tab pos="2238375" algn="l"/>
              </a:tabLst>
            </a:pPr>
            <a:r>
              <a:rPr lang="uk-UA" sz="2400" b="1" i="1" dirty="0" smtClean="0"/>
              <a:t>адміністративна</a:t>
            </a:r>
            <a:r>
              <a:rPr lang="uk-UA" sz="2400" i="1" dirty="0" smtClean="0"/>
              <a:t> ;</a:t>
            </a:r>
            <a:r>
              <a:rPr lang="uk-UA" sz="2400" dirty="0" smtClean="0"/>
              <a:t> </a:t>
            </a:r>
            <a:endParaRPr lang="ru-RU" sz="2400" b="1" dirty="0" smtClean="0"/>
          </a:p>
          <a:p>
            <a:pPr marL="1792288" indent="368300" algn="just">
              <a:buFont typeface="Arial" pitchFamily="34" charset="0"/>
              <a:buChar char="•"/>
              <a:tabLst>
                <a:tab pos="2238375" algn="l"/>
              </a:tabLst>
            </a:pPr>
            <a:r>
              <a:rPr lang="uk-UA" sz="2400" b="1" i="1" dirty="0" smtClean="0"/>
              <a:t>цивільно-правова;</a:t>
            </a:r>
            <a:r>
              <a:rPr lang="uk-UA" sz="2400" dirty="0" smtClean="0"/>
              <a:t> </a:t>
            </a:r>
            <a:endParaRPr lang="ru-RU" sz="2400" b="1" dirty="0" smtClean="0"/>
          </a:p>
          <a:p>
            <a:pPr marL="1792288" indent="368300" algn="just">
              <a:buFont typeface="Arial" pitchFamily="34" charset="0"/>
              <a:buChar char="•"/>
              <a:tabLst>
                <a:tab pos="2238375" algn="l"/>
              </a:tabLst>
            </a:pPr>
            <a:r>
              <a:rPr lang="uk-UA" sz="2400" b="1" i="1" dirty="0" smtClean="0"/>
              <a:t>дисциплінарна;</a:t>
            </a:r>
            <a:r>
              <a:rPr lang="uk-UA" sz="2400" dirty="0" smtClean="0"/>
              <a:t> </a:t>
            </a:r>
            <a:endParaRPr lang="ru-RU" sz="2400" b="1" dirty="0" smtClean="0"/>
          </a:p>
          <a:p>
            <a:pPr marL="1792288" indent="368300" algn="just">
              <a:buFont typeface="Arial" pitchFamily="34" charset="0"/>
              <a:buChar char="•"/>
              <a:tabLst>
                <a:tab pos="2238375" algn="l"/>
              </a:tabLst>
            </a:pPr>
            <a:r>
              <a:rPr lang="uk-UA" sz="2400" b="1" i="1" dirty="0" smtClean="0"/>
              <a:t>матеріальна;</a:t>
            </a:r>
            <a:r>
              <a:rPr lang="uk-UA" sz="2400" dirty="0" smtClean="0"/>
              <a:t> </a:t>
            </a:r>
            <a:endParaRPr lang="ru-RU" sz="2400" b="1" dirty="0" smtClean="0"/>
          </a:p>
          <a:p>
            <a:pPr marL="1792288" indent="368300" algn="just">
              <a:buFont typeface="Arial" pitchFamily="34" charset="0"/>
              <a:buChar char="•"/>
              <a:tabLst>
                <a:tab pos="2238375" algn="l"/>
              </a:tabLst>
            </a:pPr>
            <a:r>
              <a:rPr lang="uk-UA" sz="2400" b="1" i="1" dirty="0" smtClean="0"/>
              <a:t>конституційно-правова;</a:t>
            </a:r>
          </a:p>
          <a:p>
            <a:pPr marL="1792288" indent="368300" algn="just">
              <a:buFont typeface="Arial" pitchFamily="34" charset="0"/>
              <a:buChar char="•"/>
              <a:tabLst>
                <a:tab pos="2238375" algn="l"/>
              </a:tabLst>
            </a:pPr>
            <a:r>
              <a:rPr lang="uk-UA" sz="2400" b="1" i="1" dirty="0" smtClean="0"/>
              <a:t>міжнародно-правова.</a:t>
            </a:r>
            <a:r>
              <a:rPr lang="uk-UA" sz="2400" dirty="0" smtClean="0"/>
              <a:t> </a:t>
            </a:r>
            <a:endParaRPr lang="ru-RU" sz="2400" b="1" dirty="0" smtClean="0"/>
          </a:p>
          <a:p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37095" y="6581001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1200" dirty="0">
                <a:hlinkClick r:id="rId2" action="ppaction://hlinksldjump"/>
              </a:rPr>
              <a:t>Повернутися</a:t>
            </a:r>
            <a:r>
              <a:rPr lang="uk-UA" sz="1200" dirty="0"/>
              <a:t> до змісту</a:t>
            </a:r>
          </a:p>
        </p:txBody>
      </p:sp>
    </p:spTree>
    <p:extLst>
      <p:ext uri="{BB962C8B-B14F-4D97-AF65-F5344CB8AC3E}">
        <p14:creationId xmlns:p14="http://schemas.microsoft.com/office/powerpoint/2010/main" val="36585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920880" cy="5904656"/>
          </a:xfrm>
        </p:spPr>
        <p:txBody>
          <a:bodyPr/>
          <a:lstStyle/>
          <a:p>
            <a:pPr marL="0" indent="265113"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FFFF00"/>
                </a:solidFill>
              </a:rPr>
              <a:t>Правопорушення</a:t>
            </a:r>
            <a:r>
              <a:rPr lang="uk-UA" sz="2400" dirty="0" smtClean="0"/>
              <a:t> - це </a:t>
            </a:r>
            <a:r>
              <a:rPr lang="uk-UA" sz="2400" dirty="0"/>
              <a:t>протиправне, винне, таке, що завдає шкоди особі, суспільству або державі, діяння </a:t>
            </a:r>
            <a:r>
              <a:rPr lang="uk-UA" sz="2400" dirty="0" err="1"/>
              <a:t>деліктоздатної</a:t>
            </a:r>
            <a:r>
              <a:rPr lang="uk-UA" sz="2400" dirty="0"/>
              <a:t> особи, за яке передбачена юридична відповідальність.</a:t>
            </a:r>
            <a:endParaRPr lang="uk-UA" sz="2400" b="1" dirty="0"/>
          </a:p>
          <a:p>
            <a:pPr marL="0" indent="0" algn="ctr">
              <a:buNone/>
            </a:pPr>
            <a:endParaRPr lang="uk-UA" sz="24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uk-UA" sz="2400" b="1" i="1" dirty="0" smtClean="0">
                <a:solidFill>
                  <a:srgbClr val="FFFF00"/>
                </a:solidFill>
              </a:rPr>
              <a:t>Види правопорушень:</a:t>
            </a:r>
          </a:p>
          <a:p>
            <a:pPr indent="382588">
              <a:buFont typeface="Arial" pitchFamily="34" charset="0"/>
              <a:buChar char="•"/>
            </a:pPr>
            <a:r>
              <a:rPr lang="uk-UA" sz="2000" b="1" i="1" dirty="0" smtClean="0"/>
              <a:t>кримінальні </a:t>
            </a:r>
            <a:r>
              <a:rPr lang="uk-UA" sz="2000" b="1" dirty="0" smtClean="0"/>
              <a:t>(</a:t>
            </a:r>
            <a:r>
              <a:rPr lang="uk-UA" sz="2000" b="1" i="1" dirty="0" smtClean="0"/>
              <a:t>злочини</a:t>
            </a:r>
            <a:r>
              <a:rPr lang="uk-UA" sz="2000" dirty="0"/>
              <a:t>);</a:t>
            </a:r>
            <a:endParaRPr lang="uk-UA" sz="2000" b="1" dirty="0"/>
          </a:p>
          <a:p>
            <a:pPr indent="382588">
              <a:buFont typeface="Arial" pitchFamily="34" charset="0"/>
              <a:buChar char="•"/>
            </a:pPr>
            <a:r>
              <a:rPr lang="uk-UA" sz="2000" b="1" i="1" dirty="0" smtClean="0"/>
              <a:t>адміністративні;</a:t>
            </a:r>
            <a:endParaRPr lang="uk-UA" sz="2000" b="1" dirty="0"/>
          </a:p>
          <a:p>
            <a:pPr indent="382588">
              <a:buFont typeface="Arial" pitchFamily="34" charset="0"/>
              <a:buChar char="•"/>
            </a:pPr>
            <a:r>
              <a:rPr lang="uk-UA" sz="2000" b="1" i="1" dirty="0" smtClean="0"/>
              <a:t>цивільно-правові;</a:t>
            </a:r>
            <a:endParaRPr lang="uk-UA" sz="2000" dirty="0"/>
          </a:p>
          <a:p>
            <a:pPr indent="382588">
              <a:buFont typeface="Arial" pitchFamily="34" charset="0"/>
              <a:buChar char="•"/>
            </a:pPr>
            <a:r>
              <a:rPr lang="uk-UA" sz="2000" b="1" i="1" dirty="0" smtClean="0"/>
              <a:t>дисциплінарні;</a:t>
            </a:r>
            <a:endParaRPr lang="uk-UA" sz="2000" b="1" i="1" dirty="0"/>
          </a:p>
          <a:p>
            <a:pPr indent="382588">
              <a:buFont typeface="Arial" pitchFamily="34" charset="0"/>
              <a:buChar char="•"/>
            </a:pPr>
            <a:r>
              <a:rPr lang="uk-UA" sz="2000" b="1" i="1" dirty="0" smtClean="0"/>
              <a:t>матеріальні</a:t>
            </a:r>
            <a:r>
              <a:rPr lang="uk-UA" sz="2000" dirty="0" smtClean="0"/>
              <a:t>;</a:t>
            </a:r>
            <a:endParaRPr lang="uk-UA" sz="2000" dirty="0"/>
          </a:p>
          <a:p>
            <a:pPr indent="382588">
              <a:buFont typeface="Arial" pitchFamily="34" charset="0"/>
              <a:buChar char="•"/>
            </a:pPr>
            <a:r>
              <a:rPr lang="uk-UA" sz="2000" b="1" i="1" dirty="0" smtClean="0"/>
              <a:t>процесуальні</a:t>
            </a:r>
            <a:r>
              <a:rPr lang="uk-UA" sz="2000" dirty="0" smtClean="0"/>
              <a:t>; </a:t>
            </a:r>
            <a:endParaRPr lang="uk-UA" sz="2000" b="1" dirty="0"/>
          </a:p>
          <a:p>
            <a:pPr indent="382588">
              <a:buFont typeface="Arial" pitchFamily="34" charset="0"/>
              <a:buChar char="•"/>
            </a:pPr>
            <a:r>
              <a:rPr lang="uk-UA" sz="2000" b="1" i="1" dirty="0" smtClean="0"/>
              <a:t>конституційні</a:t>
            </a:r>
            <a:r>
              <a:rPr lang="uk-UA" sz="2000" dirty="0" smtClean="0"/>
              <a:t>;</a:t>
            </a:r>
            <a:endParaRPr lang="uk-UA" sz="2000" dirty="0"/>
          </a:p>
          <a:p>
            <a:pPr indent="382588">
              <a:buFont typeface="Arial" pitchFamily="34" charset="0"/>
              <a:buChar char="•"/>
            </a:pPr>
            <a:r>
              <a:rPr lang="uk-UA" sz="2000" b="1" i="1" dirty="0" smtClean="0"/>
              <a:t>міжнародні</a:t>
            </a:r>
            <a:r>
              <a:rPr lang="uk-UA" sz="2000" dirty="0" smtClean="0"/>
              <a:t>.</a:t>
            </a:r>
            <a:endParaRPr lang="uk-UA" sz="2000" dirty="0"/>
          </a:p>
          <a:p>
            <a:pPr marL="0" indent="0" algn="just"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2264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696200" cy="914400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rgbClr val="FFFF00"/>
                </a:solidFill>
              </a:rPr>
              <a:t>Юридичний </a:t>
            </a:r>
            <a:r>
              <a:rPr lang="uk-UA" sz="2800" dirty="0">
                <a:solidFill>
                  <a:srgbClr val="FFFF00"/>
                </a:solidFill>
              </a:rPr>
              <a:t>склад </a:t>
            </a:r>
            <a:r>
              <a:rPr lang="uk-UA" sz="2800" dirty="0" smtClean="0">
                <a:solidFill>
                  <a:srgbClr val="FFFF00"/>
                </a:solidFill>
              </a:rPr>
              <a:t>правопорушення:</a:t>
            </a:r>
            <a:endParaRPr lang="uk-UA" sz="2800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009255"/>
              </p:ext>
            </p:extLst>
          </p:nvPr>
        </p:nvGraphicFramePr>
        <p:xfrm>
          <a:off x="611560" y="1340768"/>
          <a:ext cx="7776864" cy="490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5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28800"/>
            <a:ext cx="7367736" cy="4824536"/>
          </a:xfrm>
        </p:spPr>
        <p:txBody>
          <a:bodyPr/>
          <a:lstStyle/>
          <a:p>
            <a:pPr marL="0" indent="355600">
              <a:buNone/>
            </a:pPr>
            <a:r>
              <a:rPr lang="uk-UA" sz="2400" dirty="0" smtClean="0">
                <a:solidFill>
                  <a:srgbClr val="FFFF00"/>
                </a:solidFill>
              </a:rPr>
              <a:t>Суб'єкт правопорушення </a:t>
            </a:r>
            <a:r>
              <a:rPr lang="uk-UA" sz="2400" dirty="0" smtClean="0"/>
              <a:t>– це фізична або юридична особа, що вчинила правопорушення і є </a:t>
            </a:r>
            <a:r>
              <a:rPr lang="uk-UA" sz="2400" dirty="0" err="1" smtClean="0"/>
              <a:t>деліктоздатною</a:t>
            </a:r>
            <a:r>
              <a:rPr lang="uk-UA" sz="2400" dirty="0" smtClean="0"/>
              <a:t>, тобто має здатність нести юридичну відповідальність. </a:t>
            </a:r>
          </a:p>
        </p:txBody>
      </p:sp>
    </p:spTree>
    <p:extLst>
      <p:ext uri="{BB962C8B-B14F-4D97-AF65-F5344CB8AC3E}">
        <p14:creationId xmlns:p14="http://schemas.microsoft.com/office/powerpoint/2010/main" val="40314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Шаблон оформления «Синий гель»">
  <a:themeElements>
    <a:clrScheme name="Другая 8">
      <a:dk1>
        <a:srgbClr val="005A58"/>
      </a:dk1>
      <a:lt1>
        <a:srgbClr val="FFFFFF"/>
      </a:lt1>
      <a:dk2>
        <a:srgbClr val="0099CC"/>
      </a:dk2>
      <a:lt2>
        <a:srgbClr val="CCECFF"/>
      </a:lt2>
      <a:accent1>
        <a:srgbClr val="005EAC"/>
      </a:accent1>
      <a:accent2>
        <a:srgbClr val="6D6FC7"/>
      </a:accent2>
      <a:accent3>
        <a:srgbClr val="AACAE2"/>
      </a:accent3>
      <a:accent4>
        <a:srgbClr val="DADADA"/>
      </a:accent4>
      <a:accent5>
        <a:srgbClr val="AAB6D2"/>
      </a:accent5>
      <a:accent6>
        <a:srgbClr val="6264B4"/>
      </a:accent6>
      <a:hlink>
        <a:srgbClr val="FFFFFF"/>
      </a:hlink>
      <a:folHlink>
        <a:srgbClr val="FFFFFF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3366"/>
        </a:dk1>
        <a:lt1>
          <a:srgbClr val="FFFFFF"/>
        </a:lt1>
        <a:dk2>
          <a:srgbClr val="0099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CA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777777"/>
        </a:dk1>
        <a:lt1>
          <a:srgbClr val="FFFFFF"/>
        </a:lt1>
        <a:dk2>
          <a:srgbClr val="999C8E"/>
        </a:dk2>
        <a:lt2>
          <a:srgbClr val="D1D1CB"/>
        </a:lt2>
        <a:accent1>
          <a:srgbClr val="658DA9"/>
        </a:accent1>
        <a:accent2>
          <a:srgbClr val="809EA8"/>
        </a:accent2>
        <a:accent3>
          <a:srgbClr val="CACBC6"/>
        </a:accent3>
        <a:accent4>
          <a:srgbClr val="DADADA"/>
        </a:accent4>
        <a:accent5>
          <a:srgbClr val="B8C5D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E6EAD8"/>
        </a:dk1>
        <a:lt1>
          <a:srgbClr val="F4F4E8"/>
        </a:lt1>
        <a:dk2>
          <a:srgbClr val="EAE9DE"/>
        </a:dk2>
        <a:lt2>
          <a:srgbClr val="969696"/>
        </a:lt2>
        <a:accent1>
          <a:srgbClr val="E68B2C"/>
        </a:accent1>
        <a:accent2>
          <a:srgbClr val="F2C977"/>
        </a:accent2>
        <a:accent3>
          <a:srgbClr val="F8F8F2"/>
        </a:accent3>
        <a:accent4>
          <a:srgbClr val="C4C8B8"/>
        </a:accent4>
        <a:accent5>
          <a:srgbClr val="F0C4AC"/>
        </a:accent5>
        <a:accent6>
          <a:srgbClr val="DBB66B"/>
        </a:accent6>
        <a:hlink>
          <a:srgbClr val="9800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6289D8"/>
        </a:dk1>
        <a:lt1>
          <a:srgbClr val="FFFFFF"/>
        </a:lt1>
        <a:dk2>
          <a:srgbClr val="99CCFF"/>
        </a:dk2>
        <a:lt2>
          <a:srgbClr val="969696"/>
        </a:lt2>
        <a:accent1>
          <a:srgbClr val="C7DABE"/>
        </a:accent1>
        <a:accent2>
          <a:srgbClr val="FF9966"/>
        </a:accent2>
        <a:accent3>
          <a:srgbClr val="FFFFFF"/>
        </a:accent3>
        <a:accent4>
          <a:srgbClr val="5374B8"/>
        </a:accent4>
        <a:accent5>
          <a:srgbClr val="E0EADB"/>
        </a:accent5>
        <a:accent6>
          <a:srgbClr val="E78A5C"/>
        </a:accent6>
        <a:hlink>
          <a:srgbClr val="A8451A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3E3E5C"/>
        </a:dk1>
        <a:lt1>
          <a:srgbClr val="FFFFFF"/>
        </a:lt1>
        <a:dk2>
          <a:srgbClr val="CC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E2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099CC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CAE2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777777"/>
        </a:dk1>
        <a:lt1>
          <a:srgbClr val="FFFFFF"/>
        </a:lt1>
        <a:dk2>
          <a:srgbClr val="FFFFD9"/>
        </a:dk2>
        <a:lt2>
          <a:srgbClr val="EAEAEA"/>
        </a:lt2>
        <a:accent1>
          <a:srgbClr val="0099CC"/>
        </a:accent1>
        <a:accent2>
          <a:srgbClr val="33CCCC"/>
        </a:accent2>
        <a:accent3>
          <a:srgbClr val="FFFFE9"/>
        </a:accent3>
        <a:accent4>
          <a:srgbClr val="DADADA"/>
        </a:accent4>
        <a:accent5>
          <a:srgbClr val="AACAE2"/>
        </a:accent5>
        <a:accent6>
          <a:srgbClr val="2DB9B9"/>
        </a:accent6>
        <a:hlink>
          <a:srgbClr val="FFCC66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969696"/>
        </a:dk1>
        <a:lt1>
          <a:srgbClr val="FFFFFF"/>
        </a:lt1>
        <a:dk2>
          <a:srgbClr val="DDDDDD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7F7F7F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5886B4"/>
        </a:dk1>
        <a:lt1>
          <a:srgbClr val="FFFFFF"/>
        </a:lt1>
        <a:dk2>
          <a:srgbClr val="CDF1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7299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5886B4"/>
        </a:dk1>
        <a:lt1>
          <a:srgbClr val="F4F4E8"/>
        </a:lt1>
        <a:dk2>
          <a:srgbClr val="00AAE6"/>
        </a:dk2>
        <a:lt2>
          <a:srgbClr val="808080"/>
        </a:lt2>
        <a:accent1>
          <a:srgbClr val="D0E2F5"/>
        </a:accent1>
        <a:accent2>
          <a:srgbClr val="6699CC"/>
        </a:accent2>
        <a:accent3>
          <a:srgbClr val="F8F8F2"/>
        </a:accent3>
        <a:accent4>
          <a:srgbClr val="4A7299"/>
        </a:accent4>
        <a:accent5>
          <a:srgbClr val="E4EEF9"/>
        </a:accent5>
        <a:accent6>
          <a:srgbClr val="5C8AB9"/>
        </a:accent6>
        <a:hlink>
          <a:srgbClr val="FF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005A58"/>
        </a:dk1>
        <a:lt1>
          <a:srgbClr val="FFFFFF"/>
        </a:lt1>
        <a:dk2>
          <a:srgbClr val="0099CC"/>
        </a:dk2>
        <a:lt2>
          <a:srgbClr val="CCECFF"/>
        </a:lt2>
        <a:accent1>
          <a:srgbClr val="005EAC"/>
        </a:accent1>
        <a:accent2>
          <a:srgbClr val="6D6FC7"/>
        </a:accent2>
        <a:accent3>
          <a:srgbClr val="AACAE2"/>
        </a:accent3>
        <a:accent4>
          <a:srgbClr val="DADADA"/>
        </a:accent4>
        <a:accent5>
          <a:srgbClr val="AAB6D2"/>
        </a:accent5>
        <a:accent6>
          <a:srgbClr val="6264B4"/>
        </a:accent6>
        <a:hlink>
          <a:srgbClr val="99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336699"/>
        </a:dk1>
        <a:lt1>
          <a:srgbClr val="FFFFFF"/>
        </a:lt1>
        <a:dk2>
          <a:srgbClr val="99CCFF"/>
        </a:dk2>
        <a:lt2>
          <a:srgbClr val="E3EBF1"/>
        </a:lt2>
        <a:accent1>
          <a:srgbClr val="003399"/>
        </a:accent1>
        <a:accent2>
          <a:srgbClr val="457A8B"/>
        </a:accent2>
        <a:accent3>
          <a:srgbClr val="CAE2FF"/>
        </a:accent3>
        <a:accent4>
          <a:srgbClr val="DADADA"/>
        </a:accent4>
        <a:accent5>
          <a:srgbClr val="AAADCA"/>
        </a:accent5>
        <a:accent6>
          <a:srgbClr val="3E6E7D"/>
        </a:accent6>
        <a:hlink>
          <a:srgbClr val="66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3">
        <a:dk1>
          <a:srgbClr val="003366"/>
        </a:dk1>
        <a:lt1>
          <a:srgbClr val="CCFFFF"/>
        </a:lt1>
        <a:dk2>
          <a:srgbClr val="6699FF"/>
        </a:dk2>
        <a:lt2>
          <a:srgbClr val="0785DB"/>
        </a:lt2>
        <a:accent1>
          <a:srgbClr val="4B78D3"/>
        </a:accent1>
        <a:accent2>
          <a:srgbClr val="00B000"/>
        </a:accent2>
        <a:accent3>
          <a:srgbClr val="B8CAFF"/>
        </a:accent3>
        <a:accent4>
          <a:srgbClr val="AEDADA"/>
        </a:accent4>
        <a:accent5>
          <a:srgbClr val="B1BEE6"/>
        </a:accent5>
        <a:accent6>
          <a:srgbClr val="009F00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4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B6FC1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BBDD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Изящная">
  <a:themeElements>
    <a:clrScheme name="Другая 1">
      <a:dk1>
        <a:sysClr val="windowText" lastClr="000000"/>
      </a:dk1>
      <a:lt1>
        <a:sysClr val="window" lastClr="FFFFFF"/>
      </a:lt1>
      <a:dk2>
        <a:srgbClr val="0070C0"/>
      </a:dk2>
      <a:lt2>
        <a:srgbClr val="F4E7ED"/>
      </a:lt2>
      <a:accent1>
        <a:srgbClr val="DE9306"/>
      </a:accent1>
      <a:accent2>
        <a:srgbClr val="002060"/>
      </a:accent2>
      <a:accent3>
        <a:srgbClr val="DE6C36"/>
      </a:accent3>
      <a:accent4>
        <a:srgbClr val="F9B639"/>
      </a:accent4>
      <a:accent5>
        <a:srgbClr val="00B0F0"/>
      </a:accent5>
      <a:accent6>
        <a:srgbClr val="FA8D3D"/>
      </a:accent6>
      <a:hlink>
        <a:srgbClr val="FFDE66"/>
      </a:hlink>
      <a:folHlink>
        <a:srgbClr val="FFDE6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Другая 1">
      <a:dk1>
        <a:sysClr val="windowText" lastClr="000000"/>
      </a:dk1>
      <a:lt1>
        <a:sysClr val="window" lastClr="FFFFFF"/>
      </a:lt1>
      <a:dk2>
        <a:srgbClr val="0070C0"/>
      </a:dk2>
      <a:lt2>
        <a:srgbClr val="F4E7ED"/>
      </a:lt2>
      <a:accent1>
        <a:srgbClr val="DE9306"/>
      </a:accent1>
      <a:accent2>
        <a:srgbClr val="002060"/>
      </a:accent2>
      <a:accent3>
        <a:srgbClr val="DE6C36"/>
      </a:accent3>
      <a:accent4>
        <a:srgbClr val="F9B639"/>
      </a:accent4>
      <a:accent5>
        <a:srgbClr val="00B0F0"/>
      </a:accent5>
      <a:accent6>
        <a:srgbClr val="FA8D3D"/>
      </a:accent6>
      <a:hlink>
        <a:srgbClr val="FFDE66"/>
      </a:hlink>
      <a:folHlink>
        <a:srgbClr val="FFDE6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Яр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Яр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Изящная">
  <a:themeElements>
    <a:clrScheme name="Другая 1">
      <a:dk1>
        <a:sysClr val="windowText" lastClr="000000"/>
      </a:dk1>
      <a:lt1>
        <a:sysClr val="window" lastClr="FFFFFF"/>
      </a:lt1>
      <a:dk2>
        <a:srgbClr val="0070C0"/>
      </a:dk2>
      <a:lt2>
        <a:srgbClr val="F4E7ED"/>
      </a:lt2>
      <a:accent1>
        <a:srgbClr val="DE9306"/>
      </a:accent1>
      <a:accent2>
        <a:srgbClr val="002060"/>
      </a:accent2>
      <a:accent3>
        <a:srgbClr val="DE6C36"/>
      </a:accent3>
      <a:accent4>
        <a:srgbClr val="F9B639"/>
      </a:accent4>
      <a:accent5>
        <a:srgbClr val="00B0F0"/>
      </a:accent5>
      <a:accent6>
        <a:srgbClr val="FA8D3D"/>
      </a:accent6>
      <a:hlink>
        <a:srgbClr val="FFDE66"/>
      </a:hlink>
      <a:folHlink>
        <a:srgbClr val="FFDE6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Яр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Изящная">
  <a:themeElements>
    <a:clrScheme name="Другая 1">
      <a:dk1>
        <a:sysClr val="windowText" lastClr="000000"/>
      </a:dk1>
      <a:lt1>
        <a:sysClr val="window" lastClr="FFFFFF"/>
      </a:lt1>
      <a:dk2>
        <a:srgbClr val="0070C0"/>
      </a:dk2>
      <a:lt2>
        <a:srgbClr val="F4E7ED"/>
      </a:lt2>
      <a:accent1>
        <a:srgbClr val="DE9306"/>
      </a:accent1>
      <a:accent2>
        <a:srgbClr val="002060"/>
      </a:accent2>
      <a:accent3>
        <a:srgbClr val="DE6C36"/>
      </a:accent3>
      <a:accent4>
        <a:srgbClr val="F9B639"/>
      </a:accent4>
      <a:accent5>
        <a:srgbClr val="00B0F0"/>
      </a:accent5>
      <a:accent6>
        <a:srgbClr val="FA8D3D"/>
      </a:accent6>
      <a:hlink>
        <a:srgbClr val="FFDE66"/>
      </a:hlink>
      <a:folHlink>
        <a:srgbClr val="FFDE6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Изящная">
  <a:themeElements>
    <a:clrScheme name="Другая 1">
      <a:dk1>
        <a:sysClr val="windowText" lastClr="000000"/>
      </a:dk1>
      <a:lt1>
        <a:sysClr val="window" lastClr="FFFFFF"/>
      </a:lt1>
      <a:dk2>
        <a:srgbClr val="0070C0"/>
      </a:dk2>
      <a:lt2>
        <a:srgbClr val="F4E7ED"/>
      </a:lt2>
      <a:accent1>
        <a:srgbClr val="DE9306"/>
      </a:accent1>
      <a:accent2>
        <a:srgbClr val="002060"/>
      </a:accent2>
      <a:accent3>
        <a:srgbClr val="DE6C36"/>
      </a:accent3>
      <a:accent4>
        <a:srgbClr val="F9B639"/>
      </a:accent4>
      <a:accent5>
        <a:srgbClr val="00B0F0"/>
      </a:accent5>
      <a:accent6>
        <a:srgbClr val="FA8D3D"/>
      </a:accent6>
      <a:hlink>
        <a:srgbClr val="FFDE66"/>
      </a:hlink>
      <a:folHlink>
        <a:srgbClr val="FFDE6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070C0"/>
      </a:dk2>
      <a:lt2>
        <a:srgbClr val="F4E7ED"/>
      </a:lt2>
      <a:accent1>
        <a:srgbClr val="DE9306"/>
      </a:accent1>
      <a:accent2>
        <a:srgbClr val="002060"/>
      </a:accent2>
      <a:accent3>
        <a:srgbClr val="DE6C36"/>
      </a:accent3>
      <a:accent4>
        <a:srgbClr val="F9B639"/>
      </a:accent4>
      <a:accent5>
        <a:srgbClr val="00B0F0"/>
      </a:accent5>
      <a:accent6>
        <a:srgbClr val="FA8D3D"/>
      </a:accent6>
      <a:hlink>
        <a:srgbClr val="FFDE66"/>
      </a:hlink>
      <a:folHlink>
        <a:srgbClr val="FFDE6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«Синий гель»</Template>
  <TotalTime>35813</TotalTime>
  <Words>4876</Words>
  <Application>Microsoft Office PowerPoint</Application>
  <PresentationFormat>Экран (4:3)</PresentationFormat>
  <Paragraphs>779</Paragraphs>
  <Slides>102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102</vt:i4>
      </vt:variant>
    </vt:vector>
  </HeadingPairs>
  <TitlesOfParts>
    <vt:vector size="125" baseType="lpstr">
      <vt:lpstr>Arial</vt:lpstr>
      <vt:lpstr>Arial Black</vt:lpstr>
      <vt:lpstr>Calibri</vt:lpstr>
      <vt:lpstr>Cambria</vt:lpstr>
      <vt:lpstr>Cambria Math</vt:lpstr>
      <vt:lpstr>Century Gothic</vt:lpstr>
      <vt:lpstr>Constantia</vt:lpstr>
      <vt:lpstr>Georgia</vt:lpstr>
      <vt:lpstr>Times New Roman</vt:lpstr>
      <vt:lpstr>Trebuchet MS</vt:lpstr>
      <vt:lpstr>Verdana</vt:lpstr>
      <vt:lpstr>Wingdings</vt:lpstr>
      <vt:lpstr>Wingdings 2</vt:lpstr>
      <vt:lpstr>Шаблон оформления «Синий гель»</vt:lpstr>
      <vt:lpstr>Изящная</vt:lpstr>
      <vt:lpstr>2_Яркая</vt:lpstr>
      <vt:lpstr>3_Яркая</vt:lpstr>
      <vt:lpstr>1_Изящная</vt:lpstr>
      <vt:lpstr>Яркая</vt:lpstr>
      <vt:lpstr>2_Изящная</vt:lpstr>
      <vt:lpstr>3_Изящная</vt:lpstr>
      <vt:lpstr>Поток</vt:lpstr>
      <vt:lpstr>4_Изящная</vt:lpstr>
      <vt:lpstr>       ОСНОВИ ТЕОРІЇ ДЕРЖАВИ І ПРАВА    </vt:lpstr>
      <vt:lpstr>Держава</vt:lpstr>
      <vt:lpstr> Держава</vt:lpstr>
      <vt:lpstr>1. Держава: поняття та ознаки  </vt:lpstr>
      <vt:lpstr>Ознаки держави</vt:lpstr>
      <vt:lpstr>   Суверенітет держави </vt:lpstr>
      <vt:lpstr>2. Основні теорії походження держави</vt:lpstr>
      <vt:lpstr>3. Форма держави</vt:lpstr>
      <vt:lpstr>Презентация PowerPoint</vt:lpstr>
      <vt:lpstr>Презентация PowerPoint</vt:lpstr>
      <vt:lpstr>  Монархія – це така форма правління, коли главою держави є особа, яка одержує і передає свій пост і титул, як правило, у спадок і довічно.                        Види:   </vt:lpstr>
      <vt:lpstr>Республіка – форма правління, за якої вищі державні органи обираються населенням або формуються загальнонаціональним представницьким органом влади.</vt:lpstr>
      <vt:lpstr>Презентация PowerPoint</vt:lpstr>
      <vt:lpstr> Унітарна – це єдина держава, що складається з адміністративно–територіальних одиниць (областей, провінцій, губерній). </vt:lpstr>
      <vt:lpstr>Федерація – союзна держава, що складається з держав-членів або державо-подібних утворень (суб’єктів федерації). </vt:lpstr>
      <vt:lpstr>Презентация PowerPoint</vt:lpstr>
      <vt:lpstr>Презентация PowerPoint</vt:lpstr>
      <vt:lpstr>Демократичний режим:</vt:lpstr>
      <vt:lpstr>Авторитарний режим:  </vt:lpstr>
      <vt:lpstr> Тоталітарний режим : </vt:lpstr>
      <vt:lpstr> 4. Державна влада   </vt:lpstr>
      <vt:lpstr>  </vt:lpstr>
      <vt:lpstr>Презентация PowerPoint</vt:lpstr>
      <vt:lpstr> Функції держави</vt:lpstr>
      <vt:lpstr>5.  Механізм держави </vt:lpstr>
      <vt:lpstr>Структура механізму держави включає:</vt:lpstr>
      <vt:lpstr>II. ПРАВО</vt:lpstr>
      <vt:lpstr>Право</vt:lpstr>
      <vt:lpstr>   1. Право: поняття та ознаки     </vt:lpstr>
      <vt:lpstr>Презентация PowerPoint</vt:lpstr>
      <vt:lpstr>Презентация PowerPoint</vt:lpstr>
      <vt:lpstr>Презентация PowerPoint</vt:lpstr>
      <vt:lpstr>2. Функції права</vt:lpstr>
      <vt:lpstr>3. Правова система</vt:lpstr>
      <vt:lpstr> Типологія правових систем</vt:lpstr>
      <vt:lpstr>       Англо-американський (прецедентний) тип правової системи   </vt:lpstr>
      <vt:lpstr>     Романо-германський тип правової системи   </vt:lpstr>
      <vt:lpstr>     Релігійний тип правової системи   </vt:lpstr>
      <vt:lpstr>     Традиційний тип правової системи   </vt:lpstr>
      <vt:lpstr>              4. Система права  - це об’єктивно обумовлена внутрішня структура права, що складається із взаємозв’язаних норм, логічно розподілених по галузях, підгалузях та інститутах.</vt:lpstr>
      <vt:lpstr>Презентация PowerPoint</vt:lpstr>
      <vt:lpstr>Конституційне право України</vt:lpstr>
      <vt:lpstr>Презентация PowerPoint</vt:lpstr>
      <vt:lpstr>Презентация PowerPoint</vt:lpstr>
      <vt:lpstr>АДМІНІСТРАТВИНЕ ПРАВО УКРАЇНИ</vt:lpstr>
      <vt:lpstr>Презентация PowerPoint</vt:lpstr>
      <vt:lpstr>Презентация PowerPoint</vt:lpstr>
      <vt:lpstr>Презентация PowerPoint</vt:lpstr>
      <vt:lpstr>Кримінальне право україни</vt:lpstr>
      <vt:lpstr>Кримінальне право. Загальна частина</vt:lpstr>
      <vt:lpstr>Презентация PowerPoint</vt:lpstr>
      <vt:lpstr>КРИМІНАЛЬНИЙ ПРОЦЕС </vt:lpstr>
      <vt:lpstr>Презентация PowerPoint</vt:lpstr>
      <vt:lpstr>Презентация PowerPoint</vt:lpstr>
      <vt:lpstr>КРИМІНАЛЬНО-ВИКОНАВЧЕ ПРАВО </vt:lpstr>
      <vt:lpstr>Презентация PowerPoint</vt:lpstr>
      <vt:lpstr>Цивільне право</vt:lpstr>
      <vt:lpstr>Нормами цивільного права регулюються такі відносини як:</vt:lpstr>
      <vt:lpstr>Цивільний процес</vt:lpstr>
      <vt:lpstr>Значення принципів цивільного процесуального права</vt:lpstr>
      <vt:lpstr>Сімейне право</vt:lpstr>
      <vt:lpstr>Сімейне право регулює:</vt:lpstr>
      <vt:lpstr>Принципи сімейного права</vt:lpstr>
      <vt:lpstr>Сім’я</vt:lpstr>
      <vt:lpstr>Фінансове право</vt:lpstr>
      <vt:lpstr> СИСТЕМА ДЕРЖАВНОГО  ФІНАНСОВОГО КОНТРОЛЮ В УКРАЇНІ</vt:lpstr>
      <vt:lpstr>Презентация PowerPoint</vt:lpstr>
      <vt:lpstr>Презентация PowerPoint</vt:lpstr>
      <vt:lpstr>Презентация PowerPoint</vt:lpstr>
      <vt:lpstr>ПРИНЦИПИ  ТРУДОВОГО ПРАВА</vt:lpstr>
      <vt:lpstr> 5. Норма права </vt:lpstr>
      <vt:lpstr>Класифікація норм права</vt:lpstr>
      <vt:lpstr> Структура норми права</vt:lpstr>
      <vt:lpstr>6.  Джерела права</vt:lpstr>
      <vt:lpstr>Презентация PowerPoint</vt:lpstr>
      <vt:lpstr>Презентация PowerPoint</vt:lpstr>
      <vt:lpstr>Презентация PowerPoint</vt:lpstr>
      <vt:lpstr> </vt:lpstr>
      <vt:lpstr>   </vt:lpstr>
      <vt:lpstr>  Нормативно-правові акти    </vt:lpstr>
      <vt:lpstr>Презентация PowerPoint</vt:lpstr>
      <vt:lpstr>    Законодавчий процес і його стадії  Процес створення, зміни й скасування законів у національній правовій системі складається з таких стадій: </vt:lpstr>
      <vt:lpstr>Презентация PowerPoint</vt:lpstr>
      <vt:lpstr>7. Правотворчість: поняття,   ознаки і види </vt:lpstr>
      <vt:lpstr>Види правотворчості</vt:lpstr>
      <vt:lpstr>  Система законодавства</vt:lpstr>
      <vt:lpstr>відмінність:</vt:lpstr>
      <vt:lpstr> 8. Правовідносини: поняття й структура   </vt:lpstr>
      <vt:lpstr>Структура правовідносин: </vt:lpstr>
      <vt:lpstr>Суб’єкти правовідносин </vt:lpstr>
      <vt:lpstr> Об’єкти правовідносин</vt:lpstr>
      <vt:lpstr>Суб’єктивне право і юридичний обов’язок</vt:lpstr>
      <vt:lpstr>Юридичні факти</vt:lpstr>
      <vt:lpstr>9. Юридична відповідальність та склад правопорушення</vt:lpstr>
      <vt:lpstr> Для виникнення юридичної відповідальності потрібні певні обставини, що складають її підстави: </vt:lpstr>
      <vt:lpstr>   Види юридичної відповідальності </vt:lpstr>
      <vt:lpstr>Презентация PowerPoint</vt:lpstr>
      <vt:lpstr>Юридичний склад правопорушення:</vt:lpstr>
      <vt:lpstr>Презентация PowerPoint</vt:lpstr>
      <vt:lpstr>Презентация PowerPoint</vt:lpstr>
      <vt:lpstr>Суб’єктивна сторона  – психічне відношення особи до здійснюваного протиправного діяння і його негативних наслідків.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ТДП</dc:title>
  <dc:creator>Елена</dc:creator>
  <cp:lastModifiedBy>sergey</cp:lastModifiedBy>
  <cp:revision>655</cp:revision>
  <dcterms:created xsi:type="dcterms:W3CDTF">2009-03-20T09:57:46Z</dcterms:created>
  <dcterms:modified xsi:type="dcterms:W3CDTF">2025-02-11T00:25:02Z</dcterms:modified>
</cp:coreProperties>
</file>