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1CAF2-A6F9-47F8-9638-55EA0038F2CA}" type="doc">
      <dgm:prSet loTypeId="urn:microsoft.com/office/officeart/2005/8/layout/target3" loCatId="list" qsTypeId="urn:microsoft.com/office/officeart/2005/8/quickstyle/3d1" qsCatId="3D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6EFF954C-1C41-4F99-BF2A-CB949BCD5C19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Фронтальна форма навчання</a:t>
          </a:r>
          <a:endParaRPr lang="uk-UA" b="1" i="0" dirty="0">
            <a:latin typeface="Georgia" pitchFamily="18" charset="0"/>
          </a:endParaRPr>
        </a:p>
      </dgm:t>
    </dgm:pt>
    <dgm:pt modelId="{D8E6A4FA-80C3-4B77-A9DD-AC81CAE77829}" type="parTrans" cxnId="{07146A28-5F16-42E5-B5A1-78B1CF2C5DD8}">
      <dgm:prSet/>
      <dgm:spPr/>
      <dgm:t>
        <a:bodyPr/>
        <a:lstStyle/>
        <a:p>
          <a:endParaRPr lang="uk-UA"/>
        </a:p>
      </dgm:t>
    </dgm:pt>
    <dgm:pt modelId="{C51CC925-D814-452F-AA04-C624BA645DA8}" type="sibTrans" cxnId="{07146A28-5F16-42E5-B5A1-78B1CF2C5DD8}">
      <dgm:prSet/>
      <dgm:spPr/>
      <dgm:t>
        <a:bodyPr/>
        <a:lstStyle/>
        <a:p>
          <a:endParaRPr lang="uk-UA"/>
        </a:p>
      </dgm:t>
    </dgm:pt>
    <dgm:pt modelId="{D84E21CB-6F48-4A66-8656-509295575DFA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ланкова</a:t>
          </a:r>
          <a:endParaRPr lang="uk-UA" sz="1600" i="0" dirty="0">
            <a:latin typeface="Georgia" pitchFamily="18" charset="0"/>
          </a:endParaRPr>
        </a:p>
      </dgm:t>
    </dgm:pt>
    <dgm:pt modelId="{D743D79F-A066-407C-BF02-104687EA65B0}" type="parTrans" cxnId="{7E14671C-5637-40D2-8BED-A4B3F362AA86}">
      <dgm:prSet/>
      <dgm:spPr/>
      <dgm:t>
        <a:bodyPr/>
        <a:lstStyle/>
        <a:p>
          <a:endParaRPr lang="uk-UA"/>
        </a:p>
      </dgm:t>
    </dgm:pt>
    <dgm:pt modelId="{B002EC59-72BA-435A-8610-80B93DAE0F3A}" type="sibTrans" cxnId="{7E14671C-5637-40D2-8BED-A4B3F362AA86}">
      <dgm:prSet/>
      <dgm:spPr/>
      <dgm:t>
        <a:bodyPr/>
        <a:lstStyle/>
        <a:p>
          <a:endParaRPr lang="uk-UA"/>
        </a:p>
      </dgm:t>
    </dgm:pt>
    <dgm:pt modelId="{AE6D4543-77BC-47AF-BE94-94F8F6E25CAD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бригадна</a:t>
          </a:r>
          <a:endParaRPr lang="uk-UA" sz="1600" i="0" dirty="0">
            <a:latin typeface="Georgia" pitchFamily="18" charset="0"/>
          </a:endParaRPr>
        </a:p>
      </dgm:t>
    </dgm:pt>
    <dgm:pt modelId="{645C6E88-4946-461C-B647-C2DB5378162F}" type="parTrans" cxnId="{266CBF4C-8CF2-495A-A8B3-95DE32D6EF63}">
      <dgm:prSet/>
      <dgm:spPr/>
      <dgm:t>
        <a:bodyPr/>
        <a:lstStyle/>
        <a:p>
          <a:endParaRPr lang="uk-UA"/>
        </a:p>
      </dgm:t>
    </dgm:pt>
    <dgm:pt modelId="{A5ED43F9-E7B4-4434-B21D-66600F4C0C94}" type="sibTrans" cxnId="{266CBF4C-8CF2-495A-A8B3-95DE32D6EF63}">
      <dgm:prSet/>
      <dgm:spPr/>
      <dgm:t>
        <a:bodyPr/>
        <a:lstStyle/>
        <a:p>
          <a:endParaRPr lang="uk-UA"/>
        </a:p>
      </dgm:t>
    </dgm:pt>
    <dgm:pt modelId="{316C5799-50B5-4E0C-BD62-81A554998617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Парна форма навчання</a:t>
          </a:r>
          <a:endParaRPr lang="uk-UA" b="1" i="0" dirty="0">
            <a:latin typeface="Georgia" pitchFamily="18" charset="0"/>
          </a:endParaRPr>
        </a:p>
      </dgm:t>
    </dgm:pt>
    <dgm:pt modelId="{8AF309C6-9A14-4FE8-B8CE-6BA3EAA40A94}" type="parTrans" cxnId="{E118B7B4-A0E0-47DB-ACB9-8125BA5C1BEC}">
      <dgm:prSet/>
      <dgm:spPr/>
      <dgm:t>
        <a:bodyPr/>
        <a:lstStyle/>
        <a:p>
          <a:endParaRPr lang="uk-UA"/>
        </a:p>
      </dgm:t>
    </dgm:pt>
    <dgm:pt modelId="{D8B852DC-C136-4C8E-B324-6F3BF730B089}" type="sibTrans" cxnId="{E118B7B4-A0E0-47DB-ACB9-8125BA5C1BEC}">
      <dgm:prSet/>
      <dgm:spPr/>
      <dgm:t>
        <a:bodyPr/>
        <a:lstStyle/>
        <a:p>
          <a:endParaRPr lang="uk-UA"/>
        </a:p>
      </dgm:t>
    </dgm:pt>
    <dgm:pt modelId="{86F2F9C5-7DD5-4E6C-9B8F-1D05594822F3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Індивідуальна форма навчання</a:t>
          </a:r>
          <a:endParaRPr lang="uk-UA" b="1" i="0" dirty="0">
            <a:latin typeface="Georgia" pitchFamily="18" charset="0"/>
          </a:endParaRPr>
        </a:p>
      </dgm:t>
    </dgm:pt>
    <dgm:pt modelId="{3A7F767B-845E-419E-9A25-D8AFEF3FCAE7}" type="parTrans" cxnId="{0842AD5D-6A1F-4FEC-9AC9-73761BF9ECFC}">
      <dgm:prSet/>
      <dgm:spPr/>
      <dgm:t>
        <a:bodyPr/>
        <a:lstStyle/>
        <a:p>
          <a:endParaRPr lang="uk-UA"/>
        </a:p>
      </dgm:t>
    </dgm:pt>
    <dgm:pt modelId="{742A71A4-6BE2-49D0-BC7C-E27A3C06B09F}" type="sibTrans" cxnId="{0842AD5D-6A1F-4FEC-9AC9-73761BF9ECFC}">
      <dgm:prSet/>
      <dgm:spPr/>
      <dgm:t>
        <a:bodyPr/>
        <a:lstStyle/>
        <a:p>
          <a:endParaRPr lang="uk-UA"/>
        </a:p>
      </dgm:t>
    </dgm:pt>
    <dgm:pt modelId="{15B7E540-B213-4103-8C20-9A43BC6B82BD}">
      <dgm:prSet phldrT="[Текст]" custT="1"/>
      <dgm:spPr/>
      <dgm:t>
        <a:bodyPr/>
        <a:lstStyle/>
        <a:p>
          <a:r>
            <a:rPr lang="uk-UA" sz="1600" i="0" dirty="0" err="1" smtClean="0">
              <a:latin typeface="Georgia" pitchFamily="18" charset="0"/>
            </a:rPr>
            <a:t>кооперировано-групова</a:t>
          </a:r>
          <a:endParaRPr lang="uk-UA" sz="1600" i="0" dirty="0">
            <a:latin typeface="Georgia" pitchFamily="18" charset="0"/>
          </a:endParaRPr>
        </a:p>
      </dgm:t>
    </dgm:pt>
    <dgm:pt modelId="{A4D52464-7956-43F2-A951-C1E0985F7307}" type="parTrans" cxnId="{0A7751CB-8A7F-4216-B366-53D95A7F5174}">
      <dgm:prSet/>
      <dgm:spPr/>
      <dgm:t>
        <a:bodyPr/>
        <a:lstStyle/>
        <a:p>
          <a:endParaRPr lang="uk-UA"/>
        </a:p>
      </dgm:t>
    </dgm:pt>
    <dgm:pt modelId="{EC781B38-2E49-49EF-A0CD-B2D518FD70F5}" type="sibTrans" cxnId="{0A7751CB-8A7F-4216-B366-53D95A7F5174}">
      <dgm:prSet/>
      <dgm:spPr/>
      <dgm:t>
        <a:bodyPr/>
        <a:lstStyle/>
        <a:p>
          <a:endParaRPr lang="uk-UA"/>
        </a:p>
      </dgm:t>
    </dgm:pt>
    <dgm:pt modelId="{82BFC5B8-B74A-46C7-8013-1813444C6F7A}">
      <dgm:prSet phldrT="[Текст]" custT="1"/>
      <dgm:spPr/>
      <dgm:t>
        <a:bodyPr/>
        <a:lstStyle/>
        <a:p>
          <a:r>
            <a:rPr lang="uk-UA" sz="1600" i="0" dirty="0" smtClean="0">
              <a:latin typeface="Georgia" pitchFamily="18" charset="0"/>
            </a:rPr>
            <a:t>диференційовано-групова</a:t>
          </a:r>
          <a:endParaRPr lang="uk-UA" sz="1600" i="0" dirty="0">
            <a:latin typeface="Georgia" pitchFamily="18" charset="0"/>
          </a:endParaRPr>
        </a:p>
      </dgm:t>
    </dgm:pt>
    <dgm:pt modelId="{F2BAFCBE-4C48-4CF0-B6D7-0E8DB037EBBD}" type="parTrans" cxnId="{96CDB3DE-8F61-48B7-934C-BA76160A4FFF}">
      <dgm:prSet/>
      <dgm:spPr/>
      <dgm:t>
        <a:bodyPr/>
        <a:lstStyle/>
        <a:p>
          <a:endParaRPr lang="uk-UA"/>
        </a:p>
      </dgm:t>
    </dgm:pt>
    <dgm:pt modelId="{B3B07664-7EEA-4AD5-8ADF-A120DB3972F3}" type="sibTrans" cxnId="{96CDB3DE-8F61-48B7-934C-BA76160A4FFF}">
      <dgm:prSet/>
      <dgm:spPr/>
      <dgm:t>
        <a:bodyPr/>
        <a:lstStyle/>
        <a:p>
          <a:endParaRPr lang="uk-UA"/>
        </a:p>
      </dgm:t>
    </dgm:pt>
    <dgm:pt modelId="{F28CCF8F-B7A7-4E01-BE76-F24362B8ECB3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Групова форма навчання</a:t>
          </a:r>
          <a:endParaRPr lang="uk-UA" b="1" i="0" dirty="0">
            <a:latin typeface="Georgia" pitchFamily="18" charset="0"/>
          </a:endParaRPr>
        </a:p>
      </dgm:t>
    </dgm:pt>
    <dgm:pt modelId="{514F03F4-AE29-4E54-BA34-57DD46B98DCD}" type="sibTrans" cxnId="{AA379A34-1D87-47CD-952A-FC4B240E2DFE}">
      <dgm:prSet/>
      <dgm:spPr/>
      <dgm:t>
        <a:bodyPr/>
        <a:lstStyle/>
        <a:p>
          <a:endParaRPr lang="uk-UA"/>
        </a:p>
      </dgm:t>
    </dgm:pt>
    <dgm:pt modelId="{118F4FC7-E6D4-48D2-99E6-A6333FE80958}" type="parTrans" cxnId="{AA379A34-1D87-47CD-952A-FC4B240E2DFE}">
      <dgm:prSet/>
      <dgm:spPr/>
      <dgm:t>
        <a:bodyPr/>
        <a:lstStyle/>
        <a:p>
          <a:endParaRPr lang="uk-UA"/>
        </a:p>
      </dgm:t>
    </dgm:pt>
    <dgm:pt modelId="{C428CB21-8A01-44C9-AF5F-5B5A5A210675}" type="pres">
      <dgm:prSet presAssocID="{DDB1CAF2-A6F9-47F8-9638-55EA0038F2C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BA29204-D171-424F-9F9E-11708438D368}" type="pres">
      <dgm:prSet presAssocID="{6EFF954C-1C41-4F99-BF2A-CB949BCD5C19}" presName="circle1" presStyleLbl="node1" presStyleIdx="0" presStyleCnt="4"/>
      <dgm:spPr/>
      <dgm:t>
        <a:bodyPr/>
        <a:lstStyle/>
        <a:p>
          <a:endParaRPr lang="ru-RU"/>
        </a:p>
      </dgm:t>
    </dgm:pt>
    <dgm:pt modelId="{B0B5CDF4-0E99-4F77-B5A7-C4B983EC3F10}" type="pres">
      <dgm:prSet presAssocID="{6EFF954C-1C41-4F99-BF2A-CB949BCD5C19}" presName="space" presStyleCnt="0"/>
      <dgm:spPr/>
      <dgm:t>
        <a:bodyPr/>
        <a:lstStyle/>
        <a:p>
          <a:endParaRPr lang="ru-RU"/>
        </a:p>
      </dgm:t>
    </dgm:pt>
    <dgm:pt modelId="{315E86D3-4A3B-49CF-A20B-470DF107A2C0}" type="pres">
      <dgm:prSet presAssocID="{6EFF954C-1C41-4F99-BF2A-CB949BCD5C19}" presName="rect1" presStyleLbl="alignAcc1" presStyleIdx="0" presStyleCnt="4"/>
      <dgm:spPr/>
      <dgm:t>
        <a:bodyPr/>
        <a:lstStyle/>
        <a:p>
          <a:endParaRPr lang="uk-UA"/>
        </a:p>
      </dgm:t>
    </dgm:pt>
    <dgm:pt modelId="{56625E3B-C803-4E54-B972-4A2EE55434C6}" type="pres">
      <dgm:prSet presAssocID="{F28CCF8F-B7A7-4E01-BE76-F24362B8ECB3}" presName="vertSpace2" presStyleLbl="node1" presStyleIdx="0" presStyleCnt="4"/>
      <dgm:spPr/>
      <dgm:t>
        <a:bodyPr/>
        <a:lstStyle/>
        <a:p>
          <a:endParaRPr lang="ru-RU"/>
        </a:p>
      </dgm:t>
    </dgm:pt>
    <dgm:pt modelId="{5BF4796E-9A50-463C-92C0-FE9049F5654F}" type="pres">
      <dgm:prSet presAssocID="{F28CCF8F-B7A7-4E01-BE76-F24362B8ECB3}" presName="circle2" presStyleLbl="node1" presStyleIdx="1" presStyleCnt="4"/>
      <dgm:spPr/>
      <dgm:t>
        <a:bodyPr/>
        <a:lstStyle/>
        <a:p>
          <a:endParaRPr lang="ru-RU"/>
        </a:p>
      </dgm:t>
    </dgm:pt>
    <dgm:pt modelId="{3D100E13-1D5C-4B9D-A3CD-1463D1F1D3B6}" type="pres">
      <dgm:prSet presAssocID="{F28CCF8F-B7A7-4E01-BE76-F24362B8ECB3}" presName="rect2" presStyleLbl="alignAcc1" presStyleIdx="1" presStyleCnt="4"/>
      <dgm:spPr/>
      <dgm:t>
        <a:bodyPr/>
        <a:lstStyle/>
        <a:p>
          <a:endParaRPr lang="uk-UA"/>
        </a:p>
      </dgm:t>
    </dgm:pt>
    <dgm:pt modelId="{EB2C025F-7B48-44A6-920E-47078506862A}" type="pres">
      <dgm:prSet presAssocID="{316C5799-50B5-4E0C-BD62-81A554998617}" presName="vertSpace3" presStyleLbl="node1" presStyleIdx="1" presStyleCnt="4"/>
      <dgm:spPr/>
      <dgm:t>
        <a:bodyPr/>
        <a:lstStyle/>
        <a:p>
          <a:endParaRPr lang="ru-RU"/>
        </a:p>
      </dgm:t>
    </dgm:pt>
    <dgm:pt modelId="{10EFDA58-5689-4537-ABB0-08AC273DCF11}" type="pres">
      <dgm:prSet presAssocID="{316C5799-50B5-4E0C-BD62-81A554998617}" presName="circle3" presStyleLbl="node1" presStyleIdx="2" presStyleCnt="4"/>
      <dgm:spPr/>
      <dgm:t>
        <a:bodyPr/>
        <a:lstStyle/>
        <a:p>
          <a:endParaRPr lang="ru-RU"/>
        </a:p>
      </dgm:t>
    </dgm:pt>
    <dgm:pt modelId="{5CE9603B-E30B-47FD-BE40-6F8E9003CC3A}" type="pres">
      <dgm:prSet presAssocID="{316C5799-50B5-4E0C-BD62-81A554998617}" presName="rect3" presStyleLbl="alignAcc1" presStyleIdx="2" presStyleCnt="4"/>
      <dgm:spPr/>
      <dgm:t>
        <a:bodyPr/>
        <a:lstStyle/>
        <a:p>
          <a:endParaRPr lang="uk-UA"/>
        </a:p>
      </dgm:t>
    </dgm:pt>
    <dgm:pt modelId="{4C6D2BDE-8BF4-444C-8241-16A7E9B0533B}" type="pres">
      <dgm:prSet presAssocID="{86F2F9C5-7DD5-4E6C-9B8F-1D05594822F3}" presName="vertSpace4" presStyleLbl="node1" presStyleIdx="2" presStyleCnt="4"/>
      <dgm:spPr/>
      <dgm:t>
        <a:bodyPr/>
        <a:lstStyle/>
        <a:p>
          <a:endParaRPr lang="ru-RU"/>
        </a:p>
      </dgm:t>
    </dgm:pt>
    <dgm:pt modelId="{F10D6FCF-D128-42B9-B0E8-0818B3791667}" type="pres">
      <dgm:prSet presAssocID="{86F2F9C5-7DD5-4E6C-9B8F-1D05594822F3}" presName="circle4" presStyleLbl="node1" presStyleIdx="3" presStyleCnt="4"/>
      <dgm:spPr/>
      <dgm:t>
        <a:bodyPr/>
        <a:lstStyle/>
        <a:p>
          <a:endParaRPr lang="ru-RU"/>
        </a:p>
      </dgm:t>
    </dgm:pt>
    <dgm:pt modelId="{464F2D15-B9D7-456B-9834-110369DA84FC}" type="pres">
      <dgm:prSet presAssocID="{86F2F9C5-7DD5-4E6C-9B8F-1D05594822F3}" presName="rect4" presStyleLbl="alignAcc1" presStyleIdx="3" presStyleCnt="4"/>
      <dgm:spPr/>
      <dgm:t>
        <a:bodyPr/>
        <a:lstStyle/>
        <a:p>
          <a:endParaRPr lang="uk-UA"/>
        </a:p>
      </dgm:t>
    </dgm:pt>
    <dgm:pt modelId="{65B6AB12-37AA-4234-AAD8-B42C67D5C8FE}" type="pres">
      <dgm:prSet presAssocID="{6EFF954C-1C41-4F99-BF2A-CB949BCD5C19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196DDB-FBA1-4814-A95B-25494722289B}" type="pres">
      <dgm:prSet presAssocID="{6EFF954C-1C41-4F99-BF2A-CB949BCD5C19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CD8E04-42C5-4483-8F18-91ABA7DD84E7}" type="pres">
      <dgm:prSet presAssocID="{F28CCF8F-B7A7-4E01-BE76-F24362B8ECB3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57DDB9-9BD0-4631-B1AD-61601C24C35D}" type="pres">
      <dgm:prSet presAssocID="{F28CCF8F-B7A7-4E01-BE76-F24362B8ECB3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3EAED9-B96D-4DE1-9FA5-5383D13B88CB}" type="pres">
      <dgm:prSet presAssocID="{316C5799-50B5-4E0C-BD62-81A55499861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24CD4D-5C48-47C0-A6FC-67B5C0556E13}" type="pres">
      <dgm:prSet presAssocID="{316C5799-50B5-4E0C-BD62-81A55499861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BFAC2D-2F35-4653-BC30-CA345D2405C2}" type="pres">
      <dgm:prSet presAssocID="{86F2F9C5-7DD5-4E6C-9B8F-1D05594822F3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885F86-D345-440C-9CF2-8A569898E6D3}" type="pres">
      <dgm:prSet presAssocID="{86F2F9C5-7DD5-4E6C-9B8F-1D05594822F3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203B83-9B00-4E14-B440-32EAEF1847AD}" type="presOf" srcId="{DDB1CAF2-A6F9-47F8-9638-55EA0038F2CA}" destId="{C428CB21-8A01-44C9-AF5F-5B5A5A210675}" srcOrd="0" destOrd="0" presId="urn:microsoft.com/office/officeart/2005/8/layout/target3"/>
    <dgm:cxn modelId="{C93E04BC-5FBE-427C-A192-C069A16BB825}" type="presOf" srcId="{AE6D4543-77BC-47AF-BE94-94F8F6E25CAD}" destId="{7657DDB9-9BD0-4631-B1AD-61601C24C35D}" srcOrd="0" destOrd="1" presId="urn:microsoft.com/office/officeart/2005/8/layout/target3"/>
    <dgm:cxn modelId="{7B8B46D4-6B55-4E2A-9284-27689716F057}" type="presOf" srcId="{316C5799-50B5-4E0C-BD62-81A554998617}" destId="{5CE9603B-E30B-47FD-BE40-6F8E9003CC3A}" srcOrd="0" destOrd="0" presId="urn:microsoft.com/office/officeart/2005/8/layout/target3"/>
    <dgm:cxn modelId="{A46FE664-F796-4C25-874A-AC6FC4B1EBD1}" type="presOf" srcId="{6EFF954C-1C41-4F99-BF2A-CB949BCD5C19}" destId="{65B6AB12-37AA-4234-AAD8-B42C67D5C8FE}" srcOrd="1" destOrd="0" presId="urn:microsoft.com/office/officeart/2005/8/layout/target3"/>
    <dgm:cxn modelId="{5FBC17D0-A6EC-428B-8632-37D91542B1E2}" type="presOf" srcId="{82BFC5B8-B74A-46C7-8013-1813444C6F7A}" destId="{7657DDB9-9BD0-4631-B1AD-61601C24C35D}" srcOrd="0" destOrd="3" presId="urn:microsoft.com/office/officeart/2005/8/layout/target3"/>
    <dgm:cxn modelId="{D23FC8F2-05FD-4BC4-9FFA-5C5368F401E7}" type="presOf" srcId="{F28CCF8F-B7A7-4E01-BE76-F24362B8ECB3}" destId="{3D100E13-1D5C-4B9D-A3CD-1463D1F1D3B6}" srcOrd="0" destOrd="0" presId="urn:microsoft.com/office/officeart/2005/8/layout/target3"/>
    <dgm:cxn modelId="{AA379A34-1D87-47CD-952A-FC4B240E2DFE}" srcId="{DDB1CAF2-A6F9-47F8-9638-55EA0038F2CA}" destId="{F28CCF8F-B7A7-4E01-BE76-F24362B8ECB3}" srcOrd="1" destOrd="0" parTransId="{118F4FC7-E6D4-48D2-99E6-A6333FE80958}" sibTransId="{514F03F4-AE29-4E54-BA34-57DD46B98DCD}"/>
    <dgm:cxn modelId="{773C3380-3470-49CF-AEE6-CC197C1AF408}" type="presOf" srcId="{F28CCF8F-B7A7-4E01-BE76-F24362B8ECB3}" destId="{D2CD8E04-42C5-4483-8F18-91ABA7DD84E7}" srcOrd="1" destOrd="0" presId="urn:microsoft.com/office/officeart/2005/8/layout/target3"/>
    <dgm:cxn modelId="{07146A28-5F16-42E5-B5A1-78B1CF2C5DD8}" srcId="{DDB1CAF2-A6F9-47F8-9638-55EA0038F2CA}" destId="{6EFF954C-1C41-4F99-BF2A-CB949BCD5C19}" srcOrd="0" destOrd="0" parTransId="{D8E6A4FA-80C3-4B77-A9DD-AC81CAE77829}" sibTransId="{C51CC925-D814-452F-AA04-C624BA645DA8}"/>
    <dgm:cxn modelId="{E118B7B4-A0E0-47DB-ACB9-8125BA5C1BEC}" srcId="{DDB1CAF2-A6F9-47F8-9638-55EA0038F2CA}" destId="{316C5799-50B5-4E0C-BD62-81A554998617}" srcOrd="2" destOrd="0" parTransId="{8AF309C6-9A14-4FE8-B8CE-6BA3EAA40A94}" sibTransId="{D8B852DC-C136-4C8E-B324-6F3BF730B089}"/>
    <dgm:cxn modelId="{014E06B5-9F5B-4778-BC01-438925E0D7B1}" type="presOf" srcId="{15B7E540-B213-4103-8C20-9A43BC6B82BD}" destId="{7657DDB9-9BD0-4631-B1AD-61601C24C35D}" srcOrd="0" destOrd="2" presId="urn:microsoft.com/office/officeart/2005/8/layout/target3"/>
    <dgm:cxn modelId="{0842AD5D-6A1F-4FEC-9AC9-73761BF9ECFC}" srcId="{DDB1CAF2-A6F9-47F8-9638-55EA0038F2CA}" destId="{86F2F9C5-7DD5-4E6C-9B8F-1D05594822F3}" srcOrd="3" destOrd="0" parTransId="{3A7F767B-845E-419E-9A25-D8AFEF3FCAE7}" sibTransId="{742A71A4-6BE2-49D0-BC7C-E27A3C06B09F}"/>
    <dgm:cxn modelId="{37DFA9A3-EDB5-4135-B861-E876A9841BFF}" type="presOf" srcId="{86F2F9C5-7DD5-4E6C-9B8F-1D05594822F3}" destId="{8ABFAC2D-2F35-4653-BC30-CA345D2405C2}" srcOrd="1" destOrd="0" presId="urn:microsoft.com/office/officeart/2005/8/layout/target3"/>
    <dgm:cxn modelId="{96CDB3DE-8F61-48B7-934C-BA76160A4FFF}" srcId="{F28CCF8F-B7A7-4E01-BE76-F24362B8ECB3}" destId="{82BFC5B8-B74A-46C7-8013-1813444C6F7A}" srcOrd="3" destOrd="0" parTransId="{F2BAFCBE-4C48-4CF0-B6D7-0E8DB037EBBD}" sibTransId="{B3B07664-7EEA-4AD5-8ADF-A120DB3972F3}"/>
    <dgm:cxn modelId="{266CBF4C-8CF2-495A-A8B3-95DE32D6EF63}" srcId="{F28CCF8F-B7A7-4E01-BE76-F24362B8ECB3}" destId="{AE6D4543-77BC-47AF-BE94-94F8F6E25CAD}" srcOrd="1" destOrd="0" parTransId="{645C6E88-4946-461C-B647-C2DB5378162F}" sibTransId="{A5ED43F9-E7B4-4434-B21D-66600F4C0C94}"/>
    <dgm:cxn modelId="{7E14671C-5637-40D2-8BED-A4B3F362AA86}" srcId="{F28CCF8F-B7A7-4E01-BE76-F24362B8ECB3}" destId="{D84E21CB-6F48-4A66-8656-509295575DFA}" srcOrd="0" destOrd="0" parTransId="{D743D79F-A066-407C-BF02-104687EA65B0}" sibTransId="{B002EC59-72BA-435A-8610-80B93DAE0F3A}"/>
    <dgm:cxn modelId="{AF282808-1001-4544-B681-CE4387F79D33}" type="presOf" srcId="{316C5799-50B5-4E0C-BD62-81A554998617}" destId="{A73EAED9-B96D-4DE1-9FA5-5383D13B88CB}" srcOrd="1" destOrd="0" presId="urn:microsoft.com/office/officeart/2005/8/layout/target3"/>
    <dgm:cxn modelId="{0F710EA3-D39C-4355-87C6-A41BC7ACB58D}" type="presOf" srcId="{6EFF954C-1C41-4F99-BF2A-CB949BCD5C19}" destId="{315E86D3-4A3B-49CF-A20B-470DF107A2C0}" srcOrd="0" destOrd="0" presId="urn:microsoft.com/office/officeart/2005/8/layout/target3"/>
    <dgm:cxn modelId="{0A7751CB-8A7F-4216-B366-53D95A7F5174}" srcId="{F28CCF8F-B7A7-4E01-BE76-F24362B8ECB3}" destId="{15B7E540-B213-4103-8C20-9A43BC6B82BD}" srcOrd="2" destOrd="0" parTransId="{A4D52464-7956-43F2-A951-C1E0985F7307}" sibTransId="{EC781B38-2E49-49EF-A0CD-B2D518FD70F5}"/>
    <dgm:cxn modelId="{486A4C98-95F4-4129-9383-DDCB96351BFD}" type="presOf" srcId="{86F2F9C5-7DD5-4E6C-9B8F-1D05594822F3}" destId="{464F2D15-B9D7-456B-9834-110369DA84FC}" srcOrd="0" destOrd="0" presId="urn:microsoft.com/office/officeart/2005/8/layout/target3"/>
    <dgm:cxn modelId="{1CC3A1D1-39EC-4469-85FE-05CCD634590A}" type="presOf" srcId="{D84E21CB-6F48-4A66-8656-509295575DFA}" destId="{7657DDB9-9BD0-4631-B1AD-61601C24C35D}" srcOrd="0" destOrd="0" presId="urn:microsoft.com/office/officeart/2005/8/layout/target3"/>
    <dgm:cxn modelId="{C05E6D43-E077-4814-9F3F-D04507663B27}" type="presParOf" srcId="{C428CB21-8A01-44C9-AF5F-5B5A5A210675}" destId="{FBA29204-D171-424F-9F9E-11708438D368}" srcOrd="0" destOrd="0" presId="urn:microsoft.com/office/officeart/2005/8/layout/target3"/>
    <dgm:cxn modelId="{5820FF21-1517-4E85-B181-E63364C73AE6}" type="presParOf" srcId="{C428CB21-8A01-44C9-AF5F-5B5A5A210675}" destId="{B0B5CDF4-0E99-4F77-B5A7-C4B983EC3F10}" srcOrd="1" destOrd="0" presId="urn:microsoft.com/office/officeart/2005/8/layout/target3"/>
    <dgm:cxn modelId="{9462E9A8-2B1C-427B-A82C-885601AEEDE0}" type="presParOf" srcId="{C428CB21-8A01-44C9-AF5F-5B5A5A210675}" destId="{315E86D3-4A3B-49CF-A20B-470DF107A2C0}" srcOrd="2" destOrd="0" presId="urn:microsoft.com/office/officeart/2005/8/layout/target3"/>
    <dgm:cxn modelId="{DED69ABB-E68B-45E0-A88D-6DD0EFF5D96D}" type="presParOf" srcId="{C428CB21-8A01-44C9-AF5F-5B5A5A210675}" destId="{56625E3B-C803-4E54-B972-4A2EE55434C6}" srcOrd="3" destOrd="0" presId="urn:microsoft.com/office/officeart/2005/8/layout/target3"/>
    <dgm:cxn modelId="{885EB961-E4E6-49F3-8781-7CC2A5391B06}" type="presParOf" srcId="{C428CB21-8A01-44C9-AF5F-5B5A5A210675}" destId="{5BF4796E-9A50-463C-92C0-FE9049F5654F}" srcOrd="4" destOrd="0" presId="urn:microsoft.com/office/officeart/2005/8/layout/target3"/>
    <dgm:cxn modelId="{2F8D17FB-FFE6-4452-BA57-651CCDFE808B}" type="presParOf" srcId="{C428CB21-8A01-44C9-AF5F-5B5A5A210675}" destId="{3D100E13-1D5C-4B9D-A3CD-1463D1F1D3B6}" srcOrd="5" destOrd="0" presId="urn:microsoft.com/office/officeart/2005/8/layout/target3"/>
    <dgm:cxn modelId="{E1F2D7DC-8C77-4F3E-9229-82B646043DA7}" type="presParOf" srcId="{C428CB21-8A01-44C9-AF5F-5B5A5A210675}" destId="{EB2C025F-7B48-44A6-920E-47078506862A}" srcOrd="6" destOrd="0" presId="urn:microsoft.com/office/officeart/2005/8/layout/target3"/>
    <dgm:cxn modelId="{E51EB17E-65AD-44A7-9DE9-7403C734FF75}" type="presParOf" srcId="{C428CB21-8A01-44C9-AF5F-5B5A5A210675}" destId="{10EFDA58-5689-4537-ABB0-08AC273DCF11}" srcOrd="7" destOrd="0" presId="urn:microsoft.com/office/officeart/2005/8/layout/target3"/>
    <dgm:cxn modelId="{0005B084-2CC3-4359-BF53-AEEF35DE036E}" type="presParOf" srcId="{C428CB21-8A01-44C9-AF5F-5B5A5A210675}" destId="{5CE9603B-E30B-47FD-BE40-6F8E9003CC3A}" srcOrd="8" destOrd="0" presId="urn:microsoft.com/office/officeart/2005/8/layout/target3"/>
    <dgm:cxn modelId="{79419F2C-4DBE-4721-BB38-B79DC777114B}" type="presParOf" srcId="{C428CB21-8A01-44C9-AF5F-5B5A5A210675}" destId="{4C6D2BDE-8BF4-444C-8241-16A7E9B0533B}" srcOrd="9" destOrd="0" presId="urn:microsoft.com/office/officeart/2005/8/layout/target3"/>
    <dgm:cxn modelId="{5AE66C4F-87F8-4692-8C36-4880E8877D6C}" type="presParOf" srcId="{C428CB21-8A01-44C9-AF5F-5B5A5A210675}" destId="{F10D6FCF-D128-42B9-B0E8-0818B3791667}" srcOrd="10" destOrd="0" presId="urn:microsoft.com/office/officeart/2005/8/layout/target3"/>
    <dgm:cxn modelId="{0CA9AACC-EE1C-4FC4-8B28-9E24BA51931A}" type="presParOf" srcId="{C428CB21-8A01-44C9-AF5F-5B5A5A210675}" destId="{464F2D15-B9D7-456B-9834-110369DA84FC}" srcOrd="11" destOrd="0" presId="urn:microsoft.com/office/officeart/2005/8/layout/target3"/>
    <dgm:cxn modelId="{80AF289B-FC9E-4D4C-BFD8-B5287420C416}" type="presParOf" srcId="{C428CB21-8A01-44C9-AF5F-5B5A5A210675}" destId="{65B6AB12-37AA-4234-AAD8-B42C67D5C8FE}" srcOrd="12" destOrd="0" presId="urn:microsoft.com/office/officeart/2005/8/layout/target3"/>
    <dgm:cxn modelId="{69BAE94E-F8EB-4E4E-909A-4FC216D30030}" type="presParOf" srcId="{C428CB21-8A01-44C9-AF5F-5B5A5A210675}" destId="{B9196DDB-FBA1-4814-A95B-25494722289B}" srcOrd="13" destOrd="0" presId="urn:microsoft.com/office/officeart/2005/8/layout/target3"/>
    <dgm:cxn modelId="{3E2008E8-1B31-4829-BFE3-AA1F944F3B3E}" type="presParOf" srcId="{C428CB21-8A01-44C9-AF5F-5B5A5A210675}" destId="{D2CD8E04-42C5-4483-8F18-91ABA7DD84E7}" srcOrd="14" destOrd="0" presId="urn:microsoft.com/office/officeart/2005/8/layout/target3"/>
    <dgm:cxn modelId="{E55A9CE7-43EE-4E14-99EF-0745C88AF2E1}" type="presParOf" srcId="{C428CB21-8A01-44C9-AF5F-5B5A5A210675}" destId="{7657DDB9-9BD0-4631-B1AD-61601C24C35D}" srcOrd="15" destOrd="0" presId="urn:microsoft.com/office/officeart/2005/8/layout/target3"/>
    <dgm:cxn modelId="{E469C8CA-D5B5-4607-921E-C6CDBF810562}" type="presParOf" srcId="{C428CB21-8A01-44C9-AF5F-5B5A5A210675}" destId="{A73EAED9-B96D-4DE1-9FA5-5383D13B88CB}" srcOrd="16" destOrd="0" presId="urn:microsoft.com/office/officeart/2005/8/layout/target3"/>
    <dgm:cxn modelId="{D26AFC7D-4C2C-451A-B519-BDF334A7B26F}" type="presParOf" srcId="{C428CB21-8A01-44C9-AF5F-5B5A5A210675}" destId="{6724CD4D-5C48-47C0-A6FC-67B5C0556E13}" srcOrd="17" destOrd="0" presId="urn:microsoft.com/office/officeart/2005/8/layout/target3"/>
    <dgm:cxn modelId="{EC2E2E7A-CC43-415D-A765-868647B814E7}" type="presParOf" srcId="{C428CB21-8A01-44C9-AF5F-5B5A5A210675}" destId="{8ABFAC2D-2F35-4653-BC30-CA345D2405C2}" srcOrd="18" destOrd="0" presId="urn:microsoft.com/office/officeart/2005/8/layout/target3"/>
    <dgm:cxn modelId="{EAC072B0-5E8D-476A-B0E4-DB3D3F3F7A22}" type="presParOf" srcId="{C428CB21-8A01-44C9-AF5F-5B5A5A210675}" destId="{E3885F86-D345-440C-9CF2-8A569898E6D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38A30E-0E32-4114-978E-5BF04437E093}" type="doc">
      <dgm:prSet loTypeId="urn:microsoft.com/office/officeart/2005/8/layout/radial5" loCatId="cycle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uk-UA"/>
        </a:p>
      </dgm:t>
    </dgm:pt>
    <dgm:pt modelId="{D3BB8E83-551A-4F61-8A4F-962834855637}">
      <dgm:prSet phldrT="[Текст]" custT="1"/>
      <dgm:spPr/>
      <dgm:t>
        <a:bodyPr/>
        <a:lstStyle/>
        <a:p>
          <a:r>
            <a:rPr lang="uk-UA" sz="2400" b="1" i="0" baseline="0" dirty="0" smtClean="0">
              <a:latin typeface="Georgia" pitchFamily="18" charset="0"/>
            </a:rPr>
            <a:t>УРОК</a:t>
          </a:r>
          <a:endParaRPr lang="uk-UA" sz="2400" b="1" i="0" baseline="0" dirty="0">
            <a:latin typeface="Georgia" pitchFamily="18" charset="0"/>
          </a:endParaRPr>
        </a:p>
      </dgm:t>
    </dgm:pt>
    <dgm:pt modelId="{036EE650-1B23-4B35-9176-108E6773CE6A}" type="parTrans" cxnId="{8F893FA1-1817-4080-B2C9-89B413DA1F82}">
      <dgm:prSet/>
      <dgm:spPr/>
      <dgm:t>
        <a:bodyPr/>
        <a:lstStyle/>
        <a:p>
          <a:endParaRPr lang="uk-UA"/>
        </a:p>
      </dgm:t>
    </dgm:pt>
    <dgm:pt modelId="{E1665ACD-5D32-4DF8-98C5-D095ECFE2CDB}" type="sibTrans" cxnId="{8F893FA1-1817-4080-B2C9-89B413DA1F82}">
      <dgm:prSet/>
      <dgm:spPr/>
      <dgm:t>
        <a:bodyPr/>
        <a:lstStyle/>
        <a:p>
          <a:endParaRPr lang="uk-UA"/>
        </a:p>
      </dgm:t>
    </dgm:pt>
    <dgm:pt modelId="{7317D604-2021-422B-9BBE-1DBEDBC408B7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Екскурсія</a:t>
          </a:r>
          <a:endParaRPr lang="uk-UA" sz="1400" b="1" i="0" baseline="0" dirty="0">
            <a:latin typeface="Georgia" pitchFamily="18" charset="0"/>
          </a:endParaRPr>
        </a:p>
      </dgm:t>
    </dgm:pt>
    <dgm:pt modelId="{6C554A96-C73C-4380-8431-84DBC7E29FE2}" type="parTrans" cxnId="{8F6D7703-9981-46CE-A6BF-5B668C9B80A7}">
      <dgm:prSet/>
      <dgm:spPr/>
      <dgm:t>
        <a:bodyPr/>
        <a:lstStyle/>
        <a:p>
          <a:endParaRPr lang="uk-UA"/>
        </a:p>
      </dgm:t>
    </dgm:pt>
    <dgm:pt modelId="{12184126-C73A-45A1-8F29-D56779C4084B}" type="sibTrans" cxnId="{8F6D7703-9981-46CE-A6BF-5B668C9B80A7}">
      <dgm:prSet/>
      <dgm:spPr/>
      <dgm:t>
        <a:bodyPr/>
        <a:lstStyle/>
        <a:p>
          <a:endParaRPr lang="uk-UA"/>
        </a:p>
      </dgm:t>
    </dgm:pt>
    <dgm:pt modelId="{8CB9338B-99D9-4BF5-B518-C37507C0DC35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Консультації</a:t>
          </a:r>
          <a:endParaRPr lang="uk-UA" sz="1400" b="1" i="0" baseline="0" dirty="0">
            <a:latin typeface="Georgia" pitchFamily="18" charset="0"/>
          </a:endParaRPr>
        </a:p>
      </dgm:t>
    </dgm:pt>
    <dgm:pt modelId="{4F86309D-513D-4C3C-99FF-43BA037EDFF8}" type="parTrans" cxnId="{F0F5FCE3-423D-4731-ADBF-468BDBF33713}">
      <dgm:prSet/>
      <dgm:spPr/>
      <dgm:t>
        <a:bodyPr/>
        <a:lstStyle/>
        <a:p>
          <a:endParaRPr lang="uk-UA"/>
        </a:p>
      </dgm:t>
    </dgm:pt>
    <dgm:pt modelId="{45ABC0A3-06E9-4BF3-BAD0-9633756BCB0A}" type="sibTrans" cxnId="{F0F5FCE3-423D-4731-ADBF-468BDBF33713}">
      <dgm:prSet/>
      <dgm:spPr/>
      <dgm:t>
        <a:bodyPr/>
        <a:lstStyle/>
        <a:p>
          <a:endParaRPr lang="uk-UA"/>
        </a:p>
      </dgm:t>
    </dgm:pt>
    <dgm:pt modelId="{5AEB0959-93A2-4524-BCC2-61B98AD578FF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Позакласна робота</a:t>
          </a:r>
          <a:endParaRPr lang="uk-UA" sz="1400" b="1" i="0" baseline="0" dirty="0">
            <a:latin typeface="Georgia" pitchFamily="18" charset="0"/>
          </a:endParaRPr>
        </a:p>
      </dgm:t>
    </dgm:pt>
    <dgm:pt modelId="{618CC459-1ACB-461E-BA01-BD59E745451E}" type="parTrans" cxnId="{ABE11DC0-B2B1-42E9-9516-5E416DE9DCCC}">
      <dgm:prSet/>
      <dgm:spPr/>
      <dgm:t>
        <a:bodyPr/>
        <a:lstStyle/>
        <a:p>
          <a:endParaRPr lang="uk-UA"/>
        </a:p>
      </dgm:t>
    </dgm:pt>
    <dgm:pt modelId="{95DCD303-8AD0-4F1F-BCA0-184BEC7079C0}" type="sibTrans" cxnId="{ABE11DC0-B2B1-42E9-9516-5E416DE9DCCC}">
      <dgm:prSet/>
      <dgm:spPr/>
      <dgm:t>
        <a:bodyPr/>
        <a:lstStyle/>
        <a:p>
          <a:endParaRPr lang="uk-UA"/>
        </a:p>
      </dgm:t>
    </dgm:pt>
    <dgm:pt modelId="{D574BFED-29DE-4A6B-AD4D-9A3D4DE36EF9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Самостійна</a:t>
          </a:r>
          <a:r>
            <a:rPr lang="uk-UA" sz="900" b="1" i="0" baseline="0" smtClean="0">
              <a:latin typeface="Georgia" pitchFamily="18" charset="0"/>
            </a:rPr>
            <a:t> </a:t>
          </a:r>
          <a:r>
            <a:rPr lang="uk-UA" sz="1400" b="1" i="0" baseline="0" smtClean="0">
              <a:latin typeface="Georgia" pitchFamily="18" charset="0"/>
            </a:rPr>
            <a:t>робота</a:t>
          </a:r>
          <a:endParaRPr lang="uk-UA" sz="1400" b="1" i="0" baseline="0" dirty="0">
            <a:latin typeface="Georgia" pitchFamily="18" charset="0"/>
          </a:endParaRPr>
        </a:p>
      </dgm:t>
    </dgm:pt>
    <dgm:pt modelId="{304150E3-4C95-4EAD-9080-84E4E9CF73F8}" type="parTrans" cxnId="{ED16F703-CA9D-4D12-91E3-C6B496DD5860}">
      <dgm:prSet/>
      <dgm:spPr/>
      <dgm:t>
        <a:bodyPr/>
        <a:lstStyle/>
        <a:p>
          <a:endParaRPr lang="uk-UA"/>
        </a:p>
      </dgm:t>
    </dgm:pt>
    <dgm:pt modelId="{F90649EA-9927-4154-9011-A57AC14D672B}" type="sibTrans" cxnId="{ED16F703-CA9D-4D12-91E3-C6B496DD5860}">
      <dgm:prSet/>
      <dgm:spPr/>
      <dgm:t>
        <a:bodyPr/>
        <a:lstStyle/>
        <a:p>
          <a:endParaRPr lang="uk-UA"/>
        </a:p>
      </dgm:t>
    </dgm:pt>
    <dgm:pt modelId="{86F20AE8-B3A5-4DE3-87E8-6AAA6BCB455E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Факультативні заняття</a:t>
          </a:r>
          <a:endParaRPr lang="uk-UA" sz="1400" b="1" i="0" baseline="0" dirty="0">
            <a:latin typeface="Georgia" pitchFamily="18" charset="0"/>
          </a:endParaRPr>
        </a:p>
      </dgm:t>
    </dgm:pt>
    <dgm:pt modelId="{9B1F8129-C6A7-4F40-99F9-6EF624BD92DA}" type="parTrans" cxnId="{724E3CB5-BA52-47E4-9846-87CB6A63D94E}">
      <dgm:prSet/>
      <dgm:spPr/>
      <dgm:t>
        <a:bodyPr/>
        <a:lstStyle/>
        <a:p>
          <a:endParaRPr lang="uk-UA"/>
        </a:p>
      </dgm:t>
    </dgm:pt>
    <dgm:pt modelId="{60AE2F4B-1F0F-4E5A-B2D9-1E15B249D146}" type="sibTrans" cxnId="{724E3CB5-BA52-47E4-9846-87CB6A63D94E}">
      <dgm:prSet/>
      <dgm:spPr/>
      <dgm:t>
        <a:bodyPr/>
        <a:lstStyle/>
        <a:p>
          <a:endParaRPr lang="uk-UA"/>
        </a:p>
      </dgm:t>
    </dgm:pt>
    <dgm:pt modelId="{57C1818C-D66B-4682-B704-EF38B0923BF4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Індивідуальні додаткові заняття</a:t>
          </a:r>
          <a:endParaRPr lang="uk-UA" sz="1400" b="1" i="0" baseline="0" dirty="0">
            <a:latin typeface="Georgia" pitchFamily="18" charset="0"/>
          </a:endParaRPr>
        </a:p>
      </dgm:t>
    </dgm:pt>
    <dgm:pt modelId="{0D611A3F-FD42-4679-A2BC-628207965F4F}" type="parTrans" cxnId="{780EDE88-A1F5-41F9-A027-2172689A8212}">
      <dgm:prSet/>
      <dgm:spPr/>
      <dgm:t>
        <a:bodyPr/>
        <a:lstStyle/>
        <a:p>
          <a:endParaRPr lang="uk-UA"/>
        </a:p>
      </dgm:t>
    </dgm:pt>
    <dgm:pt modelId="{0B172A28-87A6-4E63-A4C4-BD1C6528BBDA}" type="sibTrans" cxnId="{780EDE88-A1F5-41F9-A027-2172689A8212}">
      <dgm:prSet/>
      <dgm:spPr/>
      <dgm:t>
        <a:bodyPr/>
        <a:lstStyle/>
        <a:p>
          <a:endParaRPr lang="uk-UA"/>
        </a:p>
      </dgm:t>
    </dgm:pt>
    <dgm:pt modelId="{CB952408-2FE6-4C12-8326-D0B0935F6DEF}" type="pres">
      <dgm:prSet presAssocID="{1738A30E-0E32-4114-978E-5BF04437E09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883E83E-735A-42D3-877C-70C4C8C332C9}" type="pres">
      <dgm:prSet presAssocID="{D3BB8E83-551A-4F61-8A4F-962834855637}" presName="centerShape" presStyleLbl="node0" presStyleIdx="0" presStyleCnt="1" custScaleX="141537"/>
      <dgm:spPr/>
      <dgm:t>
        <a:bodyPr/>
        <a:lstStyle/>
        <a:p>
          <a:endParaRPr lang="uk-UA"/>
        </a:p>
      </dgm:t>
    </dgm:pt>
    <dgm:pt modelId="{317F6EA3-A892-427A-A45F-F1FF812F6197}" type="pres">
      <dgm:prSet presAssocID="{6C554A96-C73C-4380-8431-84DBC7E29FE2}" presName="parTrans" presStyleLbl="sibTrans2D1" presStyleIdx="0" presStyleCnt="6"/>
      <dgm:spPr/>
      <dgm:t>
        <a:bodyPr/>
        <a:lstStyle/>
        <a:p>
          <a:endParaRPr lang="uk-UA"/>
        </a:p>
      </dgm:t>
    </dgm:pt>
    <dgm:pt modelId="{F39BC61D-D258-4CE1-8162-609B05C6E619}" type="pres">
      <dgm:prSet presAssocID="{6C554A96-C73C-4380-8431-84DBC7E29FE2}" presName="connectorText" presStyleLbl="sibTrans2D1" presStyleIdx="0" presStyleCnt="6"/>
      <dgm:spPr/>
      <dgm:t>
        <a:bodyPr/>
        <a:lstStyle/>
        <a:p>
          <a:endParaRPr lang="uk-UA"/>
        </a:p>
      </dgm:t>
    </dgm:pt>
    <dgm:pt modelId="{25848D8B-94CE-4B09-B225-8CDF22DA3280}" type="pres">
      <dgm:prSet presAssocID="{7317D604-2021-422B-9BBE-1DBEDBC408B7}" presName="node" presStyleLbl="node1" presStyleIdx="0" presStyleCnt="6" custScaleX="1231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B8946E-3B0A-4C80-B949-8E01AF49C906}" type="pres">
      <dgm:prSet presAssocID="{4F86309D-513D-4C3C-99FF-43BA037EDFF8}" presName="parTrans" presStyleLbl="sibTrans2D1" presStyleIdx="1" presStyleCnt="6"/>
      <dgm:spPr/>
      <dgm:t>
        <a:bodyPr/>
        <a:lstStyle/>
        <a:p>
          <a:endParaRPr lang="uk-UA"/>
        </a:p>
      </dgm:t>
    </dgm:pt>
    <dgm:pt modelId="{EA38BA93-AB9D-416C-B0B0-A3520F4E16D3}" type="pres">
      <dgm:prSet presAssocID="{4F86309D-513D-4C3C-99FF-43BA037EDFF8}" presName="connectorText" presStyleLbl="sibTrans2D1" presStyleIdx="1" presStyleCnt="6"/>
      <dgm:spPr/>
      <dgm:t>
        <a:bodyPr/>
        <a:lstStyle/>
        <a:p>
          <a:endParaRPr lang="uk-UA"/>
        </a:p>
      </dgm:t>
    </dgm:pt>
    <dgm:pt modelId="{4B9D4B65-E33B-47AC-9C40-A520ED8A8938}" type="pres">
      <dgm:prSet presAssocID="{8CB9338B-99D9-4BF5-B518-C37507C0DC35}" presName="node" presStyleLbl="node1" presStyleIdx="1" presStyleCnt="6" custScaleX="167661" custRadScaleRad="118834" custRadScaleInc="76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89290E-C6BC-4C54-9094-081AF3CED87E}" type="pres">
      <dgm:prSet presAssocID="{618CC459-1ACB-461E-BA01-BD59E745451E}" presName="parTrans" presStyleLbl="sibTrans2D1" presStyleIdx="2" presStyleCnt="6"/>
      <dgm:spPr/>
      <dgm:t>
        <a:bodyPr/>
        <a:lstStyle/>
        <a:p>
          <a:endParaRPr lang="uk-UA"/>
        </a:p>
      </dgm:t>
    </dgm:pt>
    <dgm:pt modelId="{51D56792-E265-4226-810A-2CECD2FE5982}" type="pres">
      <dgm:prSet presAssocID="{618CC459-1ACB-461E-BA01-BD59E745451E}" presName="connectorText" presStyleLbl="sibTrans2D1" presStyleIdx="2" presStyleCnt="6"/>
      <dgm:spPr/>
      <dgm:t>
        <a:bodyPr/>
        <a:lstStyle/>
        <a:p>
          <a:endParaRPr lang="uk-UA"/>
        </a:p>
      </dgm:t>
    </dgm:pt>
    <dgm:pt modelId="{C0E0C72F-5DAA-4C20-BBDE-54FE6269977A}" type="pres">
      <dgm:prSet presAssocID="{5AEB0959-93A2-4524-BCC2-61B98AD578FF}" presName="node" presStyleLbl="node1" presStyleIdx="2" presStyleCnt="6" custScaleX="162879" custRadScaleRad="128148" custRadScaleInc="-187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CA2BB8-CE9F-438D-9B3B-28297C6A58C3}" type="pres">
      <dgm:prSet presAssocID="{304150E3-4C95-4EAD-9080-84E4E9CF73F8}" presName="parTrans" presStyleLbl="sibTrans2D1" presStyleIdx="3" presStyleCnt="6"/>
      <dgm:spPr/>
      <dgm:t>
        <a:bodyPr/>
        <a:lstStyle/>
        <a:p>
          <a:endParaRPr lang="uk-UA"/>
        </a:p>
      </dgm:t>
    </dgm:pt>
    <dgm:pt modelId="{1CFF7CD6-25BA-4D0B-ADFD-DA9297FDF597}" type="pres">
      <dgm:prSet presAssocID="{304150E3-4C95-4EAD-9080-84E4E9CF73F8}" presName="connectorText" presStyleLbl="sibTrans2D1" presStyleIdx="3" presStyleCnt="6"/>
      <dgm:spPr/>
      <dgm:t>
        <a:bodyPr/>
        <a:lstStyle/>
        <a:p>
          <a:endParaRPr lang="uk-UA"/>
        </a:p>
      </dgm:t>
    </dgm:pt>
    <dgm:pt modelId="{FFEB1568-F85E-4BC0-9C32-7B64ADD5B292}" type="pres">
      <dgm:prSet presAssocID="{D574BFED-29DE-4A6B-AD4D-9A3D4DE36EF9}" presName="node" presStyleLbl="node1" presStyleIdx="3" presStyleCnt="6" custScaleX="1448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2CA16A-818D-4408-AE55-C3E9792840D2}" type="pres">
      <dgm:prSet presAssocID="{9B1F8129-C6A7-4F40-99F9-6EF624BD92DA}" presName="parTrans" presStyleLbl="sibTrans2D1" presStyleIdx="4" presStyleCnt="6"/>
      <dgm:spPr/>
      <dgm:t>
        <a:bodyPr/>
        <a:lstStyle/>
        <a:p>
          <a:endParaRPr lang="uk-UA"/>
        </a:p>
      </dgm:t>
    </dgm:pt>
    <dgm:pt modelId="{2B52CA15-8DCB-4053-81CD-3571FE2F536D}" type="pres">
      <dgm:prSet presAssocID="{9B1F8129-C6A7-4F40-99F9-6EF624BD92DA}" presName="connectorText" presStyleLbl="sibTrans2D1" presStyleIdx="4" presStyleCnt="6"/>
      <dgm:spPr/>
      <dgm:t>
        <a:bodyPr/>
        <a:lstStyle/>
        <a:p>
          <a:endParaRPr lang="uk-UA"/>
        </a:p>
      </dgm:t>
    </dgm:pt>
    <dgm:pt modelId="{1962373E-2C38-49D1-999A-02143086D37B}" type="pres">
      <dgm:prSet presAssocID="{86F20AE8-B3A5-4DE3-87E8-6AAA6BCB455E}" presName="node" presStyleLbl="node1" presStyleIdx="4" presStyleCnt="6" custScaleX="153922" custRadScaleRad="127257" custRadScaleInc="36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42A273-3A81-4C6B-B3E1-773FB2385511}" type="pres">
      <dgm:prSet presAssocID="{0D611A3F-FD42-4679-A2BC-628207965F4F}" presName="parTrans" presStyleLbl="sibTrans2D1" presStyleIdx="5" presStyleCnt="6"/>
      <dgm:spPr/>
      <dgm:t>
        <a:bodyPr/>
        <a:lstStyle/>
        <a:p>
          <a:endParaRPr lang="uk-UA"/>
        </a:p>
      </dgm:t>
    </dgm:pt>
    <dgm:pt modelId="{82B92144-EF4E-467A-91CD-9AA8B0432C2C}" type="pres">
      <dgm:prSet presAssocID="{0D611A3F-FD42-4679-A2BC-628207965F4F}" presName="connectorText" presStyleLbl="sibTrans2D1" presStyleIdx="5" presStyleCnt="6"/>
      <dgm:spPr/>
      <dgm:t>
        <a:bodyPr/>
        <a:lstStyle/>
        <a:p>
          <a:endParaRPr lang="uk-UA"/>
        </a:p>
      </dgm:t>
    </dgm:pt>
    <dgm:pt modelId="{94BAAA17-47AD-4C0E-A380-E876DD9FA12C}" type="pres">
      <dgm:prSet presAssocID="{57C1818C-D66B-4682-B704-EF38B0923BF4}" presName="node" presStyleLbl="node1" presStyleIdx="5" presStyleCnt="6" custScaleX="178803" custRadScaleRad="122442" custRadScaleInc="-1063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5EF52A-783D-455B-A1B6-4BF45A1766BC}" type="presOf" srcId="{86F20AE8-B3A5-4DE3-87E8-6AAA6BCB455E}" destId="{1962373E-2C38-49D1-999A-02143086D37B}" srcOrd="0" destOrd="0" presId="urn:microsoft.com/office/officeart/2005/8/layout/radial5"/>
    <dgm:cxn modelId="{95DF5DC2-E1A6-46D2-8B3F-295234F269CA}" type="presOf" srcId="{0D611A3F-FD42-4679-A2BC-628207965F4F}" destId="{82B92144-EF4E-467A-91CD-9AA8B0432C2C}" srcOrd="1" destOrd="0" presId="urn:microsoft.com/office/officeart/2005/8/layout/radial5"/>
    <dgm:cxn modelId="{8F6D7703-9981-46CE-A6BF-5B668C9B80A7}" srcId="{D3BB8E83-551A-4F61-8A4F-962834855637}" destId="{7317D604-2021-422B-9BBE-1DBEDBC408B7}" srcOrd="0" destOrd="0" parTransId="{6C554A96-C73C-4380-8431-84DBC7E29FE2}" sibTransId="{12184126-C73A-45A1-8F29-D56779C4084B}"/>
    <dgm:cxn modelId="{1A619ED5-06F8-499C-9E76-4949BD229931}" type="presOf" srcId="{618CC459-1ACB-461E-BA01-BD59E745451E}" destId="{51D56792-E265-4226-810A-2CECD2FE5982}" srcOrd="1" destOrd="0" presId="urn:microsoft.com/office/officeart/2005/8/layout/radial5"/>
    <dgm:cxn modelId="{045CE4E3-DD86-4528-81A9-C6BB14E4FF32}" type="presOf" srcId="{6C554A96-C73C-4380-8431-84DBC7E29FE2}" destId="{F39BC61D-D258-4CE1-8162-609B05C6E619}" srcOrd="1" destOrd="0" presId="urn:microsoft.com/office/officeart/2005/8/layout/radial5"/>
    <dgm:cxn modelId="{B52EB3C4-87CF-4538-872C-42721CBA6B6B}" type="presOf" srcId="{7317D604-2021-422B-9BBE-1DBEDBC408B7}" destId="{25848D8B-94CE-4B09-B225-8CDF22DA3280}" srcOrd="0" destOrd="0" presId="urn:microsoft.com/office/officeart/2005/8/layout/radial5"/>
    <dgm:cxn modelId="{9A21CC02-E859-4001-92B2-144EBEEC7983}" type="presOf" srcId="{1738A30E-0E32-4114-978E-5BF04437E093}" destId="{CB952408-2FE6-4C12-8326-D0B0935F6DEF}" srcOrd="0" destOrd="0" presId="urn:microsoft.com/office/officeart/2005/8/layout/radial5"/>
    <dgm:cxn modelId="{316C2DA2-7567-4E17-AFB9-F83A3871EB14}" type="presOf" srcId="{304150E3-4C95-4EAD-9080-84E4E9CF73F8}" destId="{1CFF7CD6-25BA-4D0B-ADFD-DA9297FDF597}" srcOrd="1" destOrd="0" presId="urn:microsoft.com/office/officeart/2005/8/layout/radial5"/>
    <dgm:cxn modelId="{E484EFF6-3B9F-4A9B-B351-AAA0379633C7}" type="presOf" srcId="{4F86309D-513D-4C3C-99FF-43BA037EDFF8}" destId="{EA38BA93-AB9D-416C-B0B0-A3520F4E16D3}" srcOrd="1" destOrd="0" presId="urn:microsoft.com/office/officeart/2005/8/layout/radial5"/>
    <dgm:cxn modelId="{198DE713-CD7F-42D8-BE65-CB008218437D}" type="presOf" srcId="{8CB9338B-99D9-4BF5-B518-C37507C0DC35}" destId="{4B9D4B65-E33B-47AC-9C40-A520ED8A8938}" srcOrd="0" destOrd="0" presId="urn:microsoft.com/office/officeart/2005/8/layout/radial5"/>
    <dgm:cxn modelId="{ED16F703-CA9D-4D12-91E3-C6B496DD5860}" srcId="{D3BB8E83-551A-4F61-8A4F-962834855637}" destId="{D574BFED-29DE-4A6B-AD4D-9A3D4DE36EF9}" srcOrd="3" destOrd="0" parTransId="{304150E3-4C95-4EAD-9080-84E4E9CF73F8}" sibTransId="{F90649EA-9927-4154-9011-A57AC14D672B}"/>
    <dgm:cxn modelId="{749264EB-F200-4AD0-9289-F3D037B5A204}" type="presOf" srcId="{9B1F8129-C6A7-4F40-99F9-6EF624BD92DA}" destId="{2B52CA15-8DCB-4053-81CD-3571FE2F536D}" srcOrd="1" destOrd="0" presId="urn:microsoft.com/office/officeart/2005/8/layout/radial5"/>
    <dgm:cxn modelId="{0F2D13F4-80CB-4405-BEB3-581C6138A29E}" type="presOf" srcId="{4F86309D-513D-4C3C-99FF-43BA037EDFF8}" destId="{6AB8946E-3B0A-4C80-B949-8E01AF49C906}" srcOrd="0" destOrd="0" presId="urn:microsoft.com/office/officeart/2005/8/layout/radial5"/>
    <dgm:cxn modelId="{EBA3C974-6A34-4173-839A-883FDCF5CD38}" type="presOf" srcId="{D574BFED-29DE-4A6B-AD4D-9A3D4DE36EF9}" destId="{FFEB1568-F85E-4BC0-9C32-7B64ADD5B292}" srcOrd="0" destOrd="0" presId="urn:microsoft.com/office/officeart/2005/8/layout/radial5"/>
    <dgm:cxn modelId="{C5327BB5-13BC-445C-862D-A4F372E828F6}" type="presOf" srcId="{0D611A3F-FD42-4679-A2BC-628207965F4F}" destId="{3D42A273-3A81-4C6B-B3E1-773FB2385511}" srcOrd="0" destOrd="0" presId="urn:microsoft.com/office/officeart/2005/8/layout/radial5"/>
    <dgm:cxn modelId="{F0F5FCE3-423D-4731-ADBF-468BDBF33713}" srcId="{D3BB8E83-551A-4F61-8A4F-962834855637}" destId="{8CB9338B-99D9-4BF5-B518-C37507C0DC35}" srcOrd="1" destOrd="0" parTransId="{4F86309D-513D-4C3C-99FF-43BA037EDFF8}" sibTransId="{45ABC0A3-06E9-4BF3-BAD0-9633756BCB0A}"/>
    <dgm:cxn modelId="{780EDE88-A1F5-41F9-A027-2172689A8212}" srcId="{D3BB8E83-551A-4F61-8A4F-962834855637}" destId="{57C1818C-D66B-4682-B704-EF38B0923BF4}" srcOrd="5" destOrd="0" parTransId="{0D611A3F-FD42-4679-A2BC-628207965F4F}" sibTransId="{0B172A28-87A6-4E63-A4C4-BD1C6528BBDA}"/>
    <dgm:cxn modelId="{47164B00-AF2C-417E-B895-0B116C538216}" type="presOf" srcId="{D3BB8E83-551A-4F61-8A4F-962834855637}" destId="{F883E83E-735A-42D3-877C-70C4C8C332C9}" srcOrd="0" destOrd="0" presId="urn:microsoft.com/office/officeart/2005/8/layout/radial5"/>
    <dgm:cxn modelId="{8F893FA1-1817-4080-B2C9-89B413DA1F82}" srcId="{1738A30E-0E32-4114-978E-5BF04437E093}" destId="{D3BB8E83-551A-4F61-8A4F-962834855637}" srcOrd="0" destOrd="0" parTransId="{036EE650-1B23-4B35-9176-108E6773CE6A}" sibTransId="{E1665ACD-5D32-4DF8-98C5-D095ECFE2CDB}"/>
    <dgm:cxn modelId="{B3214FEE-288C-4E37-B65B-979A1F2EB0D3}" type="presOf" srcId="{9B1F8129-C6A7-4F40-99F9-6EF624BD92DA}" destId="{BE2CA16A-818D-4408-AE55-C3E9792840D2}" srcOrd="0" destOrd="0" presId="urn:microsoft.com/office/officeart/2005/8/layout/radial5"/>
    <dgm:cxn modelId="{1591B747-81BE-4E42-B935-5C09B0855C45}" type="presOf" srcId="{57C1818C-D66B-4682-B704-EF38B0923BF4}" destId="{94BAAA17-47AD-4C0E-A380-E876DD9FA12C}" srcOrd="0" destOrd="0" presId="urn:microsoft.com/office/officeart/2005/8/layout/radial5"/>
    <dgm:cxn modelId="{B0B50472-055C-45E5-9B25-ABEBE3D31B5A}" type="presOf" srcId="{304150E3-4C95-4EAD-9080-84E4E9CF73F8}" destId="{F8CA2BB8-CE9F-438D-9B3B-28297C6A58C3}" srcOrd="0" destOrd="0" presId="urn:microsoft.com/office/officeart/2005/8/layout/radial5"/>
    <dgm:cxn modelId="{724E3CB5-BA52-47E4-9846-87CB6A63D94E}" srcId="{D3BB8E83-551A-4F61-8A4F-962834855637}" destId="{86F20AE8-B3A5-4DE3-87E8-6AAA6BCB455E}" srcOrd="4" destOrd="0" parTransId="{9B1F8129-C6A7-4F40-99F9-6EF624BD92DA}" sibTransId="{60AE2F4B-1F0F-4E5A-B2D9-1E15B249D146}"/>
    <dgm:cxn modelId="{A2DCFEF6-1D05-4C69-BE1B-53A7CCFA5F8B}" type="presOf" srcId="{6C554A96-C73C-4380-8431-84DBC7E29FE2}" destId="{317F6EA3-A892-427A-A45F-F1FF812F6197}" srcOrd="0" destOrd="0" presId="urn:microsoft.com/office/officeart/2005/8/layout/radial5"/>
    <dgm:cxn modelId="{C4594996-5A50-47E2-8718-18CA4EA3D5C9}" type="presOf" srcId="{5AEB0959-93A2-4524-BCC2-61B98AD578FF}" destId="{C0E0C72F-5DAA-4C20-BBDE-54FE6269977A}" srcOrd="0" destOrd="0" presId="urn:microsoft.com/office/officeart/2005/8/layout/radial5"/>
    <dgm:cxn modelId="{ABE11DC0-B2B1-42E9-9516-5E416DE9DCCC}" srcId="{D3BB8E83-551A-4F61-8A4F-962834855637}" destId="{5AEB0959-93A2-4524-BCC2-61B98AD578FF}" srcOrd="2" destOrd="0" parTransId="{618CC459-1ACB-461E-BA01-BD59E745451E}" sibTransId="{95DCD303-8AD0-4F1F-BCA0-184BEC7079C0}"/>
    <dgm:cxn modelId="{E12F356E-79A9-4857-8DC0-22CCB0735880}" type="presOf" srcId="{618CC459-1ACB-461E-BA01-BD59E745451E}" destId="{9F89290E-C6BC-4C54-9094-081AF3CED87E}" srcOrd="0" destOrd="0" presId="urn:microsoft.com/office/officeart/2005/8/layout/radial5"/>
    <dgm:cxn modelId="{FB7C9E13-9768-460C-84F9-B432358FBC62}" type="presParOf" srcId="{CB952408-2FE6-4C12-8326-D0B0935F6DEF}" destId="{F883E83E-735A-42D3-877C-70C4C8C332C9}" srcOrd="0" destOrd="0" presId="urn:microsoft.com/office/officeart/2005/8/layout/radial5"/>
    <dgm:cxn modelId="{2F9CA6D4-00CF-4868-A6A5-6421F627CDB5}" type="presParOf" srcId="{CB952408-2FE6-4C12-8326-D0B0935F6DEF}" destId="{317F6EA3-A892-427A-A45F-F1FF812F6197}" srcOrd="1" destOrd="0" presId="urn:microsoft.com/office/officeart/2005/8/layout/radial5"/>
    <dgm:cxn modelId="{762B3EE0-E94E-4E73-AA0F-687E692796BC}" type="presParOf" srcId="{317F6EA3-A892-427A-A45F-F1FF812F6197}" destId="{F39BC61D-D258-4CE1-8162-609B05C6E619}" srcOrd="0" destOrd="0" presId="urn:microsoft.com/office/officeart/2005/8/layout/radial5"/>
    <dgm:cxn modelId="{3EBA28E9-C06F-4A11-8915-A3014D4817E7}" type="presParOf" srcId="{CB952408-2FE6-4C12-8326-D0B0935F6DEF}" destId="{25848D8B-94CE-4B09-B225-8CDF22DA3280}" srcOrd="2" destOrd="0" presId="urn:microsoft.com/office/officeart/2005/8/layout/radial5"/>
    <dgm:cxn modelId="{909B3D6B-D691-43CE-B252-23105A0357BA}" type="presParOf" srcId="{CB952408-2FE6-4C12-8326-D0B0935F6DEF}" destId="{6AB8946E-3B0A-4C80-B949-8E01AF49C906}" srcOrd="3" destOrd="0" presId="urn:microsoft.com/office/officeart/2005/8/layout/radial5"/>
    <dgm:cxn modelId="{E945263F-B31C-4C70-A2ED-D49CE595C0D1}" type="presParOf" srcId="{6AB8946E-3B0A-4C80-B949-8E01AF49C906}" destId="{EA38BA93-AB9D-416C-B0B0-A3520F4E16D3}" srcOrd="0" destOrd="0" presId="urn:microsoft.com/office/officeart/2005/8/layout/radial5"/>
    <dgm:cxn modelId="{EE72891D-F114-4628-9155-65419C853045}" type="presParOf" srcId="{CB952408-2FE6-4C12-8326-D0B0935F6DEF}" destId="{4B9D4B65-E33B-47AC-9C40-A520ED8A8938}" srcOrd="4" destOrd="0" presId="urn:microsoft.com/office/officeart/2005/8/layout/radial5"/>
    <dgm:cxn modelId="{15545731-D12D-48B2-95FC-FE6660944501}" type="presParOf" srcId="{CB952408-2FE6-4C12-8326-D0B0935F6DEF}" destId="{9F89290E-C6BC-4C54-9094-081AF3CED87E}" srcOrd="5" destOrd="0" presId="urn:microsoft.com/office/officeart/2005/8/layout/radial5"/>
    <dgm:cxn modelId="{AC3A07F4-62AB-4EB0-BE44-274A73F9AF6D}" type="presParOf" srcId="{9F89290E-C6BC-4C54-9094-081AF3CED87E}" destId="{51D56792-E265-4226-810A-2CECD2FE5982}" srcOrd="0" destOrd="0" presId="urn:microsoft.com/office/officeart/2005/8/layout/radial5"/>
    <dgm:cxn modelId="{B795DB92-75E4-47E8-B849-14078617B159}" type="presParOf" srcId="{CB952408-2FE6-4C12-8326-D0B0935F6DEF}" destId="{C0E0C72F-5DAA-4C20-BBDE-54FE6269977A}" srcOrd="6" destOrd="0" presId="urn:microsoft.com/office/officeart/2005/8/layout/radial5"/>
    <dgm:cxn modelId="{76CCEF7D-4579-4638-9C50-9750EBF10182}" type="presParOf" srcId="{CB952408-2FE6-4C12-8326-D0B0935F6DEF}" destId="{F8CA2BB8-CE9F-438D-9B3B-28297C6A58C3}" srcOrd="7" destOrd="0" presId="urn:microsoft.com/office/officeart/2005/8/layout/radial5"/>
    <dgm:cxn modelId="{672692B0-E2EC-421A-AEB3-66350465F83E}" type="presParOf" srcId="{F8CA2BB8-CE9F-438D-9B3B-28297C6A58C3}" destId="{1CFF7CD6-25BA-4D0B-ADFD-DA9297FDF597}" srcOrd="0" destOrd="0" presId="urn:microsoft.com/office/officeart/2005/8/layout/radial5"/>
    <dgm:cxn modelId="{9DB2D666-6376-4F60-89E9-BFADEAFBB7B2}" type="presParOf" srcId="{CB952408-2FE6-4C12-8326-D0B0935F6DEF}" destId="{FFEB1568-F85E-4BC0-9C32-7B64ADD5B292}" srcOrd="8" destOrd="0" presId="urn:microsoft.com/office/officeart/2005/8/layout/radial5"/>
    <dgm:cxn modelId="{64BC563F-4F0F-428A-83F8-544F092693ED}" type="presParOf" srcId="{CB952408-2FE6-4C12-8326-D0B0935F6DEF}" destId="{BE2CA16A-818D-4408-AE55-C3E9792840D2}" srcOrd="9" destOrd="0" presId="urn:microsoft.com/office/officeart/2005/8/layout/radial5"/>
    <dgm:cxn modelId="{AEFC6C00-AF67-4812-858E-F4E0A04EA88E}" type="presParOf" srcId="{BE2CA16A-818D-4408-AE55-C3E9792840D2}" destId="{2B52CA15-8DCB-4053-81CD-3571FE2F536D}" srcOrd="0" destOrd="0" presId="urn:microsoft.com/office/officeart/2005/8/layout/radial5"/>
    <dgm:cxn modelId="{8840A9E1-5139-425E-9BB3-BAEB5E770300}" type="presParOf" srcId="{CB952408-2FE6-4C12-8326-D0B0935F6DEF}" destId="{1962373E-2C38-49D1-999A-02143086D37B}" srcOrd="10" destOrd="0" presId="urn:microsoft.com/office/officeart/2005/8/layout/radial5"/>
    <dgm:cxn modelId="{64C493F8-799D-4686-A101-CDBCD00D9C1F}" type="presParOf" srcId="{CB952408-2FE6-4C12-8326-D0B0935F6DEF}" destId="{3D42A273-3A81-4C6B-B3E1-773FB2385511}" srcOrd="11" destOrd="0" presId="urn:microsoft.com/office/officeart/2005/8/layout/radial5"/>
    <dgm:cxn modelId="{A346373E-E6D7-4DDB-AD21-3FCE09EB7675}" type="presParOf" srcId="{3D42A273-3A81-4C6B-B3E1-773FB2385511}" destId="{82B92144-EF4E-467A-91CD-9AA8B0432C2C}" srcOrd="0" destOrd="0" presId="urn:microsoft.com/office/officeart/2005/8/layout/radial5"/>
    <dgm:cxn modelId="{8F2AEB51-5E32-4E18-9080-1F921D7183DA}" type="presParOf" srcId="{CB952408-2FE6-4C12-8326-D0B0935F6DEF}" destId="{94BAAA17-47AD-4C0E-A380-E876DD9FA12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4CA3C7-D1BF-4E66-B249-3B10DCF6A552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9E68C524-57A1-45B7-8CDA-46256EF2893D}">
      <dgm:prSet phldrT="[Текст]"/>
      <dgm:spPr/>
      <dgm:t>
        <a:bodyPr/>
        <a:lstStyle/>
        <a:p>
          <a:r>
            <a:rPr lang="uk-UA" b="1" i="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засвоєння нових знань</a:t>
          </a:r>
          <a:endParaRPr lang="uk-UA" b="1" i="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gm:t>
    </dgm:pt>
    <dgm:pt modelId="{2ADE0CB1-C923-48E0-8A88-B1E7760147B8}" type="parTrans" cxnId="{3300EC8B-229B-4AAC-A58C-B2566C660FFD}">
      <dgm:prSet/>
      <dgm:spPr/>
      <dgm:t>
        <a:bodyPr/>
        <a:lstStyle/>
        <a:p>
          <a:endParaRPr lang="uk-UA"/>
        </a:p>
      </dgm:t>
    </dgm:pt>
    <dgm:pt modelId="{BA103460-0719-4222-9CDF-D4B9DC8201B5}" type="sibTrans" cxnId="{3300EC8B-229B-4AAC-A58C-B2566C660FFD}">
      <dgm:prSet/>
      <dgm:spPr/>
      <dgm:t>
        <a:bodyPr/>
        <a:lstStyle/>
        <a:p>
          <a:endParaRPr lang="uk-UA"/>
        </a:p>
      </dgm:t>
    </dgm:pt>
    <dgm:pt modelId="{48FD6404-455F-431A-8C18-DD5378E77ED9}">
      <dgm:prSet/>
      <dgm:spPr/>
      <dgm:t>
        <a:bodyPr/>
        <a:lstStyle/>
        <a:p>
          <a:r>
            <a:rPr lang="uk-UA" b="1" i="0" cap="none" spc="0" baseline="0" dirty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удосконалення і застосування ЗУН</a:t>
          </a:r>
          <a:endParaRPr lang="ru-RU" b="1" i="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gm:t>
    </dgm:pt>
    <dgm:pt modelId="{0EB1E7F8-0DC3-42CA-818C-D21AB761EA86}" type="parTrans" cxnId="{90260F7C-314B-450D-98FF-0AD88D3B5DF3}">
      <dgm:prSet/>
      <dgm:spPr/>
      <dgm:t>
        <a:bodyPr/>
        <a:lstStyle/>
        <a:p>
          <a:endParaRPr lang="uk-UA"/>
        </a:p>
      </dgm:t>
    </dgm:pt>
    <dgm:pt modelId="{13D17637-E241-4FEB-9A43-247E2398936D}" type="sibTrans" cxnId="{90260F7C-314B-450D-98FF-0AD88D3B5DF3}">
      <dgm:prSet/>
      <dgm:spPr/>
      <dgm:t>
        <a:bodyPr/>
        <a:lstStyle/>
        <a:p>
          <a:endParaRPr lang="uk-UA"/>
        </a:p>
      </dgm:t>
    </dgm:pt>
    <dgm:pt modelId="{6C1CD57A-5A5B-4312-9C5F-9792661B5190}">
      <dgm:prSet/>
      <dgm:spPr/>
      <dgm:t>
        <a:bodyPr/>
        <a:lstStyle/>
        <a:p>
          <a:r>
            <a:rPr lang="uk-UA" b="1" i="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узагальнення і систематизації ЗУН</a:t>
          </a:r>
          <a:endParaRPr lang="ru-RU" b="1" i="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gm:t>
    </dgm:pt>
    <dgm:pt modelId="{D3AA06F2-2392-4089-9AEA-9FC242AD3755}" type="parTrans" cxnId="{F56A8B26-9F4F-434B-B193-3DAA90C28DB0}">
      <dgm:prSet/>
      <dgm:spPr/>
      <dgm:t>
        <a:bodyPr/>
        <a:lstStyle/>
        <a:p>
          <a:endParaRPr lang="uk-UA"/>
        </a:p>
      </dgm:t>
    </dgm:pt>
    <dgm:pt modelId="{40FF4CCB-B87E-4918-8CC2-ACE066BF0D34}" type="sibTrans" cxnId="{F56A8B26-9F4F-434B-B193-3DAA90C28DB0}">
      <dgm:prSet/>
      <dgm:spPr/>
      <dgm:t>
        <a:bodyPr/>
        <a:lstStyle/>
        <a:p>
          <a:endParaRPr lang="uk-UA"/>
        </a:p>
      </dgm:t>
    </dgm:pt>
    <dgm:pt modelId="{3B6D00A9-3A9A-4903-81C2-B991870DC21A}">
      <dgm:prSet/>
      <dgm:spPr/>
      <dgm:t>
        <a:bodyPr/>
        <a:lstStyle/>
        <a:p>
          <a:r>
            <a:rPr lang="uk-UA" b="1" i="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контролю і корекції ЗУН</a:t>
          </a:r>
          <a:endParaRPr lang="ru-RU" b="1" i="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gm:t>
    </dgm:pt>
    <dgm:pt modelId="{2D3E4FE7-A547-4425-8ACB-F70D9336A160}" type="parTrans" cxnId="{2FF29AEA-89EE-45E7-B11A-496E34C3A30B}">
      <dgm:prSet/>
      <dgm:spPr/>
      <dgm:t>
        <a:bodyPr/>
        <a:lstStyle/>
        <a:p>
          <a:endParaRPr lang="uk-UA"/>
        </a:p>
      </dgm:t>
    </dgm:pt>
    <dgm:pt modelId="{8F433E1C-4917-4B25-970D-EDAA5E42B083}" type="sibTrans" cxnId="{2FF29AEA-89EE-45E7-B11A-496E34C3A30B}">
      <dgm:prSet/>
      <dgm:spPr/>
      <dgm:t>
        <a:bodyPr/>
        <a:lstStyle/>
        <a:p>
          <a:endParaRPr lang="uk-UA"/>
        </a:p>
      </dgm:t>
    </dgm:pt>
    <dgm:pt modelId="{6AFCB811-837A-41D6-9E79-B597D27A3F54}">
      <dgm:prSet/>
      <dgm:spPr/>
      <dgm:t>
        <a:bodyPr/>
        <a:lstStyle/>
        <a:p>
          <a:r>
            <a:rPr lang="uk-UA" b="1" i="0" cap="none" spc="0" baseline="0" dirty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комбінований урок</a:t>
          </a:r>
          <a:endParaRPr lang="ru-RU" b="1" i="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gm:t>
    </dgm:pt>
    <dgm:pt modelId="{82F6E142-B984-4FD5-9F24-61AC6F1F1A25}" type="parTrans" cxnId="{7CB76507-BC0D-4DED-B868-8944B4179220}">
      <dgm:prSet/>
      <dgm:spPr/>
      <dgm:t>
        <a:bodyPr/>
        <a:lstStyle/>
        <a:p>
          <a:endParaRPr lang="uk-UA"/>
        </a:p>
      </dgm:t>
    </dgm:pt>
    <dgm:pt modelId="{7FEAC45C-6D9F-4D1C-A3E4-25DE9BDFA828}" type="sibTrans" cxnId="{7CB76507-BC0D-4DED-B868-8944B4179220}">
      <dgm:prSet/>
      <dgm:spPr/>
      <dgm:t>
        <a:bodyPr/>
        <a:lstStyle/>
        <a:p>
          <a:endParaRPr lang="uk-UA"/>
        </a:p>
      </dgm:t>
    </dgm:pt>
    <dgm:pt modelId="{E9B90630-3BD3-41DF-9630-AAC5CEF4E3A1}" type="pres">
      <dgm:prSet presAssocID="{594CA3C7-D1BF-4E66-B249-3B10DCF6A55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1C8805-6473-44F7-AD54-804211EB0BA0}" type="pres">
      <dgm:prSet presAssocID="{9E68C524-57A1-45B7-8CDA-46256EF289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887414-9CE0-4E28-A49E-BC9EA00622E7}" type="pres">
      <dgm:prSet presAssocID="{BA103460-0719-4222-9CDF-D4B9DC8201B5}" presName="sibTrans" presStyleCnt="0"/>
      <dgm:spPr/>
      <dgm:t>
        <a:bodyPr/>
        <a:lstStyle/>
        <a:p>
          <a:endParaRPr lang="ru-RU"/>
        </a:p>
      </dgm:t>
    </dgm:pt>
    <dgm:pt modelId="{43E7451F-AB63-49D9-B414-A2C37750B0AC}" type="pres">
      <dgm:prSet presAssocID="{48FD6404-455F-431A-8C18-DD5378E77E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C74435-EED0-4619-8C89-FEA685E1E7B3}" type="pres">
      <dgm:prSet presAssocID="{13D17637-E241-4FEB-9A43-247E2398936D}" presName="sibTrans" presStyleCnt="0"/>
      <dgm:spPr/>
      <dgm:t>
        <a:bodyPr/>
        <a:lstStyle/>
        <a:p>
          <a:endParaRPr lang="ru-RU"/>
        </a:p>
      </dgm:t>
    </dgm:pt>
    <dgm:pt modelId="{D83A3D56-93F6-4413-92E5-06F8CFEB92D1}" type="pres">
      <dgm:prSet presAssocID="{6C1CD57A-5A5B-4312-9C5F-9792661B51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B7ADB-D970-4AF2-BA80-E6A99B0BC47D}" type="pres">
      <dgm:prSet presAssocID="{40FF4CCB-B87E-4918-8CC2-ACE066BF0D34}" presName="sibTrans" presStyleCnt="0"/>
      <dgm:spPr/>
      <dgm:t>
        <a:bodyPr/>
        <a:lstStyle/>
        <a:p>
          <a:endParaRPr lang="ru-RU"/>
        </a:p>
      </dgm:t>
    </dgm:pt>
    <dgm:pt modelId="{44CE4A61-896F-4749-A1D2-3AB937F5A91C}" type="pres">
      <dgm:prSet presAssocID="{3B6D00A9-3A9A-4903-81C2-B991870DC21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F539D-413D-4C63-B65B-B805A70A2AB4}" type="pres">
      <dgm:prSet presAssocID="{8F433E1C-4917-4B25-970D-EDAA5E42B083}" presName="sibTrans" presStyleCnt="0"/>
      <dgm:spPr/>
      <dgm:t>
        <a:bodyPr/>
        <a:lstStyle/>
        <a:p>
          <a:endParaRPr lang="ru-RU"/>
        </a:p>
      </dgm:t>
    </dgm:pt>
    <dgm:pt modelId="{D8F33FFF-6214-455B-926C-E324CA2B12EF}" type="pres">
      <dgm:prSet presAssocID="{6AFCB811-837A-41D6-9E79-B597D27A3F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FF29AEA-89EE-45E7-B11A-496E34C3A30B}" srcId="{594CA3C7-D1BF-4E66-B249-3B10DCF6A552}" destId="{3B6D00A9-3A9A-4903-81C2-B991870DC21A}" srcOrd="3" destOrd="0" parTransId="{2D3E4FE7-A547-4425-8ACB-F70D9336A160}" sibTransId="{8F433E1C-4917-4B25-970D-EDAA5E42B083}"/>
    <dgm:cxn modelId="{56CA236C-BE2C-4EE7-84B7-DD6AE7047F96}" type="presOf" srcId="{48FD6404-455F-431A-8C18-DD5378E77ED9}" destId="{43E7451F-AB63-49D9-B414-A2C37750B0AC}" srcOrd="0" destOrd="0" presId="urn:microsoft.com/office/officeart/2005/8/layout/default"/>
    <dgm:cxn modelId="{90260F7C-314B-450D-98FF-0AD88D3B5DF3}" srcId="{594CA3C7-D1BF-4E66-B249-3B10DCF6A552}" destId="{48FD6404-455F-431A-8C18-DD5378E77ED9}" srcOrd="1" destOrd="0" parTransId="{0EB1E7F8-0DC3-42CA-818C-D21AB761EA86}" sibTransId="{13D17637-E241-4FEB-9A43-247E2398936D}"/>
    <dgm:cxn modelId="{621605A9-9613-4192-B551-3CC02E330D40}" type="presOf" srcId="{3B6D00A9-3A9A-4903-81C2-B991870DC21A}" destId="{44CE4A61-896F-4749-A1D2-3AB937F5A91C}" srcOrd="0" destOrd="0" presId="urn:microsoft.com/office/officeart/2005/8/layout/default"/>
    <dgm:cxn modelId="{7CB76507-BC0D-4DED-B868-8944B4179220}" srcId="{594CA3C7-D1BF-4E66-B249-3B10DCF6A552}" destId="{6AFCB811-837A-41D6-9E79-B597D27A3F54}" srcOrd="4" destOrd="0" parTransId="{82F6E142-B984-4FD5-9F24-61AC6F1F1A25}" sibTransId="{7FEAC45C-6D9F-4D1C-A3E4-25DE9BDFA828}"/>
    <dgm:cxn modelId="{3300EC8B-229B-4AAC-A58C-B2566C660FFD}" srcId="{594CA3C7-D1BF-4E66-B249-3B10DCF6A552}" destId="{9E68C524-57A1-45B7-8CDA-46256EF2893D}" srcOrd="0" destOrd="0" parTransId="{2ADE0CB1-C923-48E0-8A88-B1E7760147B8}" sibTransId="{BA103460-0719-4222-9CDF-D4B9DC8201B5}"/>
    <dgm:cxn modelId="{A064D461-0CE8-4E3A-9DFA-8BE0741FDA46}" type="presOf" srcId="{9E68C524-57A1-45B7-8CDA-46256EF2893D}" destId="{181C8805-6473-44F7-AD54-804211EB0BA0}" srcOrd="0" destOrd="0" presId="urn:microsoft.com/office/officeart/2005/8/layout/default"/>
    <dgm:cxn modelId="{13070268-424F-4B59-8268-FE4FB786602A}" type="presOf" srcId="{594CA3C7-D1BF-4E66-B249-3B10DCF6A552}" destId="{E9B90630-3BD3-41DF-9630-AAC5CEF4E3A1}" srcOrd="0" destOrd="0" presId="urn:microsoft.com/office/officeart/2005/8/layout/default"/>
    <dgm:cxn modelId="{ACA47551-AF69-4777-9404-1753C7CF584B}" type="presOf" srcId="{6C1CD57A-5A5B-4312-9C5F-9792661B5190}" destId="{D83A3D56-93F6-4413-92E5-06F8CFEB92D1}" srcOrd="0" destOrd="0" presId="urn:microsoft.com/office/officeart/2005/8/layout/default"/>
    <dgm:cxn modelId="{F56A8B26-9F4F-434B-B193-3DAA90C28DB0}" srcId="{594CA3C7-D1BF-4E66-B249-3B10DCF6A552}" destId="{6C1CD57A-5A5B-4312-9C5F-9792661B5190}" srcOrd="2" destOrd="0" parTransId="{D3AA06F2-2392-4089-9AEA-9FC242AD3755}" sibTransId="{40FF4CCB-B87E-4918-8CC2-ACE066BF0D34}"/>
    <dgm:cxn modelId="{F9F5010E-BD0C-4B05-9EDB-6B99F6C17712}" type="presOf" srcId="{6AFCB811-837A-41D6-9E79-B597D27A3F54}" destId="{D8F33FFF-6214-455B-926C-E324CA2B12EF}" srcOrd="0" destOrd="0" presId="urn:microsoft.com/office/officeart/2005/8/layout/default"/>
    <dgm:cxn modelId="{932C7020-60D2-4C93-87BD-9AF777A442AC}" type="presParOf" srcId="{E9B90630-3BD3-41DF-9630-AAC5CEF4E3A1}" destId="{181C8805-6473-44F7-AD54-804211EB0BA0}" srcOrd="0" destOrd="0" presId="urn:microsoft.com/office/officeart/2005/8/layout/default"/>
    <dgm:cxn modelId="{09F1832D-1399-4E9B-BE9F-FFBFB31E65D8}" type="presParOf" srcId="{E9B90630-3BD3-41DF-9630-AAC5CEF4E3A1}" destId="{37887414-9CE0-4E28-A49E-BC9EA00622E7}" srcOrd="1" destOrd="0" presId="urn:microsoft.com/office/officeart/2005/8/layout/default"/>
    <dgm:cxn modelId="{4B29B4A4-68C1-438C-A706-DC94E6B570E9}" type="presParOf" srcId="{E9B90630-3BD3-41DF-9630-AAC5CEF4E3A1}" destId="{43E7451F-AB63-49D9-B414-A2C37750B0AC}" srcOrd="2" destOrd="0" presId="urn:microsoft.com/office/officeart/2005/8/layout/default"/>
    <dgm:cxn modelId="{72BBDEA0-92A0-4B01-B34D-0DF32E191487}" type="presParOf" srcId="{E9B90630-3BD3-41DF-9630-AAC5CEF4E3A1}" destId="{2AC74435-EED0-4619-8C89-FEA685E1E7B3}" srcOrd="3" destOrd="0" presId="urn:microsoft.com/office/officeart/2005/8/layout/default"/>
    <dgm:cxn modelId="{B588EB56-15B8-4390-ACD3-406C69960F74}" type="presParOf" srcId="{E9B90630-3BD3-41DF-9630-AAC5CEF4E3A1}" destId="{D83A3D56-93F6-4413-92E5-06F8CFEB92D1}" srcOrd="4" destOrd="0" presId="urn:microsoft.com/office/officeart/2005/8/layout/default"/>
    <dgm:cxn modelId="{4C616421-6F06-4B24-93DF-FEE0F3F801A7}" type="presParOf" srcId="{E9B90630-3BD3-41DF-9630-AAC5CEF4E3A1}" destId="{7E1B7ADB-D970-4AF2-BA80-E6A99B0BC47D}" srcOrd="5" destOrd="0" presId="urn:microsoft.com/office/officeart/2005/8/layout/default"/>
    <dgm:cxn modelId="{17D7DF77-96D4-4DFA-AE94-207F8F0834D8}" type="presParOf" srcId="{E9B90630-3BD3-41DF-9630-AAC5CEF4E3A1}" destId="{44CE4A61-896F-4749-A1D2-3AB937F5A91C}" srcOrd="6" destOrd="0" presId="urn:microsoft.com/office/officeart/2005/8/layout/default"/>
    <dgm:cxn modelId="{D5F91E9F-43FB-4742-AEEE-5EF2D70BEDBF}" type="presParOf" srcId="{E9B90630-3BD3-41DF-9630-AAC5CEF4E3A1}" destId="{808F539D-413D-4C63-B65B-B805A70A2AB4}" srcOrd="7" destOrd="0" presId="urn:microsoft.com/office/officeart/2005/8/layout/default"/>
    <dgm:cxn modelId="{951B469B-CBFE-4AA2-B495-CA6D685CF972}" type="presParOf" srcId="{E9B90630-3BD3-41DF-9630-AAC5CEF4E3A1}" destId="{D8F33FFF-6214-455B-926C-E324CA2B12E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ADB2F9-7269-4EEB-B749-92A2B28889CD}" type="doc">
      <dgm:prSet loTypeId="urn:microsoft.com/office/officeart/2005/8/layout/equation2" loCatId="relationship" qsTypeId="urn:microsoft.com/office/officeart/2005/8/quickstyle/3d1" qsCatId="3D" csTypeId="urn:microsoft.com/office/officeart/2005/8/colors/colorful4" csCatId="colorful" phldr="1"/>
      <dgm:spPr/>
    </dgm:pt>
    <dgm:pt modelId="{D3896957-E853-40BE-B7DE-B566F9CD411F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Обов</a:t>
          </a:r>
          <a:r>
            <a:rPr lang="en-US" sz="2000" b="1" dirty="0" smtClean="0">
              <a:latin typeface="Georgia" pitchFamily="18" charset="0"/>
            </a:rPr>
            <a:t>’</a:t>
          </a:r>
          <a:r>
            <a:rPr lang="uk-UA" sz="2000" b="1" dirty="0" err="1" smtClean="0">
              <a:latin typeface="Georgia" pitchFamily="18" charset="0"/>
            </a:rPr>
            <a:t>язкове</a:t>
          </a:r>
          <a:endParaRPr lang="ru-RU" sz="2000" b="1" dirty="0">
            <a:latin typeface="Georgia" pitchFamily="18" charset="0"/>
          </a:endParaRPr>
        </a:p>
      </dgm:t>
    </dgm:pt>
    <dgm:pt modelId="{7CC5A9B6-5A3A-473B-882D-A935B112433B}" type="parTrans" cxnId="{4CF15FE4-24F5-491F-B62E-64E833135520}">
      <dgm:prSet/>
      <dgm:spPr/>
      <dgm:t>
        <a:bodyPr/>
        <a:lstStyle/>
        <a:p>
          <a:endParaRPr lang="ru-RU"/>
        </a:p>
      </dgm:t>
    </dgm:pt>
    <dgm:pt modelId="{6CBEDC1D-FC76-4933-84D6-CCFF6E4FDEEA}" type="sibTrans" cxnId="{4CF15FE4-24F5-491F-B62E-64E833135520}">
      <dgm:prSet/>
      <dgm:spPr/>
      <dgm:t>
        <a:bodyPr/>
        <a:lstStyle/>
        <a:p>
          <a:endParaRPr lang="ru-RU"/>
        </a:p>
      </dgm:t>
    </dgm:pt>
    <dgm:pt modelId="{5D871713-DFF1-4412-BE3D-17E4AB4152AC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Індивідуальне творче</a:t>
          </a:r>
          <a:endParaRPr lang="ru-RU" sz="2000" b="1" dirty="0">
            <a:latin typeface="Georgia" pitchFamily="18" charset="0"/>
          </a:endParaRPr>
        </a:p>
      </dgm:t>
    </dgm:pt>
    <dgm:pt modelId="{DED088BA-D2C2-4F8A-B0B3-25120F11E3F4}" type="parTrans" cxnId="{7E8E5B8C-5BB0-48F6-A0B8-8CFEE9246996}">
      <dgm:prSet/>
      <dgm:spPr/>
      <dgm:t>
        <a:bodyPr/>
        <a:lstStyle/>
        <a:p>
          <a:endParaRPr lang="ru-RU"/>
        </a:p>
      </dgm:t>
    </dgm:pt>
    <dgm:pt modelId="{90CA9705-3E26-40C7-AF36-38AE79598CF6}" type="sibTrans" cxnId="{7E8E5B8C-5BB0-48F6-A0B8-8CFEE9246996}">
      <dgm:prSet/>
      <dgm:spPr/>
      <dgm:t>
        <a:bodyPr/>
        <a:lstStyle/>
        <a:p>
          <a:endParaRPr lang="ru-RU"/>
        </a:p>
      </dgm:t>
    </dgm:pt>
    <dgm:pt modelId="{9397431E-4149-45E6-97C3-7FD56D7337A9}">
      <dgm:prSet phldrT="[Текст]"/>
      <dgm:spPr/>
      <dgm:t>
        <a:bodyPr/>
        <a:lstStyle/>
        <a:p>
          <a:r>
            <a:rPr lang="uk-UA" b="1" dirty="0" smtClean="0">
              <a:latin typeface="Georgia" pitchFamily="18" charset="0"/>
            </a:rPr>
            <a:t>ДОМАШНІ ЗАВДАННЯ</a:t>
          </a:r>
          <a:endParaRPr lang="ru-RU" b="1" dirty="0">
            <a:latin typeface="Georgia" pitchFamily="18" charset="0"/>
          </a:endParaRPr>
        </a:p>
      </dgm:t>
    </dgm:pt>
    <dgm:pt modelId="{07BA8873-F3E5-42C3-BF6A-44A9DE6F99DD}" type="parTrans" cxnId="{1884A9D1-021D-4836-8317-6B23A3268BBE}">
      <dgm:prSet/>
      <dgm:spPr/>
      <dgm:t>
        <a:bodyPr/>
        <a:lstStyle/>
        <a:p>
          <a:endParaRPr lang="ru-RU"/>
        </a:p>
      </dgm:t>
    </dgm:pt>
    <dgm:pt modelId="{E64CADEA-B0B0-4D45-9E67-5B512EF5C715}" type="sibTrans" cxnId="{1884A9D1-021D-4836-8317-6B23A3268BBE}">
      <dgm:prSet/>
      <dgm:spPr/>
      <dgm:t>
        <a:bodyPr/>
        <a:lstStyle/>
        <a:p>
          <a:endParaRPr lang="ru-RU"/>
        </a:p>
      </dgm:t>
    </dgm:pt>
    <dgm:pt modelId="{5BCA17EC-E712-45A5-932F-66151F11B06B}" type="pres">
      <dgm:prSet presAssocID="{87ADB2F9-7269-4EEB-B749-92A2B28889CD}" presName="Name0" presStyleCnt="0">
        <dgm:presLayoutVars>
          <dgm:dir/>
          <dgm:resizeHandles val="exact"/>
        </dgm:presLayoutVars>
      </dgm:prSet>
      <dgm:spPr/>
    </dgm:pt>
    <dgm:pt modelId="{94873D4E-4F6F-48E8-B79D-EEF12ED8B198}" type="pres">
      <dgm:prSet presAssocID="{87ADB2F9-7269-4EEB-B749-92A2B28889CD}" presName="vNodes" presStyleCnt="0"/>
      <dgm:spPr/>
    </dgm:pt>
    <dgm:pt modelId="{30990C7C-9415-4BA2-89AA-B1520715E860}" type="pres">
      <dgm:prSet presAssocID="{D3896957-E853-40BE-B7DE-B566F9CD411F}" presName="node" presStyleLbl="node1" presStyleIdx="0" presStyleCnt="3" custScaleX="159073">
        <dgm:presLayoutVars>
          <dgm:bulletEnabled val="1"/>
        </dgm:presLayoutVars>
      </dgm:prSet>
      <dgm:spPr/>
    </dgm:pt>
    <dgm:pt modelId="{FE6BF808-5127-42FB-ABF6-082D8B1D2A47}" type="pres">
      <dgm:prSet presAssocID="{6CBEDC1D-FC76-4933-84D6-CCFF6E4FDEEA}" presName="spacerT" presStyleCnt="0"/>
      <dgm:spPr/>
    </dgm:pt>
    <dgm:pt modelId="{E6463697-103C-4DA6-A193-3CCF4DA20335}" type="pres">
      <dgm:prSet presAssocID="{6CBEDC1D-FC76-4933-84D6-CCFF6E4FDEEA}" presName="sibTrans" presStyleLbl="sibTrans2D1" presStyleIdx="0" presStyleCnt="2"/>
      <dgm:spPr/>
    </dgm:pt>
    <dgm:pt modelId="{F18A6B98-E080-4FED-8B9B-43DEF6243452}" type="pres">
      <dgm:prSet presAssocID="{6CBEDC1D-FC76-4933-84D6-CCFF6E4FDEEA}" presName="spacerB" presStyleCnt="0"/>
      <dgm:spPr/>
    </dgm:pt>
    <dgm:pt modelId="{91F68363-9531-4F88-AE82-7DEA3B181B10}" type="pres">
      <dgm:prSet presAssocID="{5D871713-DFF1-4412-BE3D-17E4AB4152AC}" presName="node" presStyleLbl="node1" presStyleIdx="1" presStyleCnt="3" custScaleX="185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1F8DE-9B6A-4C52-A017-23B0089DDB4E}" type="pres">
      <dgm:prSet presAssocID="{87ADB2F9-7269-4EEB-B749-92A2B28889CD}" presName="sibTransLast" presStyleLbl="sibTrans2D1" presStyleIdx="1" presStyleCnt="2"/>
      <dgm:spPr/>
    </dgm:pt>
    <dgm:pt modelId="{B947CC97-609C-47D6-A25C-6BE03B7781CE}" type="pres">
      <dgm:prSet presAssocID="{87ADB2F9-7269-4EEB-B749-92A2B28889CD}" presName="connectorText" presStyleLbl="sibTrans2D1" presStyleIdx="1" presStyleCnt="2"/>
      <dgm:spPr/>
    </dgm:pt>
    <dgm:pt modelId="{E02909CF-5A95-4434-BDAF-8A982271D78E}" type="pres">
      <dgm:prSet presAssocID="{87ADB2F9-7269-4EEB-B749-92A2B28889C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EF944A-7B9E-4275-8D35-CA5959F413D2}" type="presOf" srcId="{87ADB2F9-7269-4EEB-B749-92A2B28889CD}" destId="{5BCA17EC-E712-45A5-932F-66151F11B06B}" srcOrd="0" destOrd="0" presId="urn:microsoft.com/office/officeart/2005/8/layout/equation2"/>
    <dgm:cxn modelId="{4E02BE9F-9163-4AA1-A80D-722FA3039A32}" type="presOf" srcId="{6CBEDC1D-FC76-4933-84D6-CCFF6E4FDEEA}" destId="{E6463697-103C-4DA6-A193-3CCF4DA20335}" srcOrd="0" destOrd="0" presId="urn:microsoft.com/office/officeart/2005/8/layout/equation2"/>
    <dgm:cxn modelId="{78FC792D-149E-4D53-BAA7-626D05EDA155}" type="presOf" srcId="{D3896957-E853-40BE-B7DE-B566F9CD411F}" destId="{30990C7C-9415-4BA2-89AA-B1520715E860}" srcOrd="0" destOrd="0" presId="urn:microsoft.com/office/officeart/2005/8/layout/equation2"/>
    <dgm:cxn modelId="{7E8E5B8C-5BB0-48F6-A0B8-8CFEE9246996}" srcId="{87ADB2F9-7269-4EEB-B749-92A2B28889CD}" destId="{5D871713-DFF1-4412-BE3D-17E4AB4152AC}" srcOrd="1" destOrd="0" parTransId="{DED088BA-D2C2-4F8A-B0B3-25120F11E3F4}" sibTransId="{90CA9705-3E26-40C7-AF36-38AE79598CF6}"/>
    <dgm:cxn modelId="{BFB3652E-62CE-4E7E-A852-34ABE6947EDA}" type="presOf" srcId="{9397431E-4149-45E6-97C3-7FD56D7337A9}" destId="{E02909CF-5A95-4434-BDAF-8A982271D78E}" srcOrd="0" destOrd="0" presId="urn:microsoft.com/office/officeart/2005/8/layout/equation2"/>
    <dgm:cxn modelId="{7E17BF86-B763-499A-AC77-4B86E3B591CE}" type="presOf" srcId="{90CA9705-3E26-40C7-AF36-38AE79598CF6}" destId="{D521F8DE-9B6A-4C52-A017-23B0089DDB4E}" srcOrd="0" destOrd="0" presId="urn:microsoft.com/office/officeart/2005/8/layout/equation2"/>
    <dgm:cxn modelId="{4CF15FE4-24F5-491F-B62E-64E833135520}" srcId="{87ADB2F9-7269-4EEB-B749-92A2B28889CD}" destId="{D3896957-E853-40BE-B7DE-B566F9CD411F}" srcOrd="0" destOrd="0" parTransId="{7CC5A9B6-5A3A-473B-882D-A935B112433B}" sibTransId="{6CBEDC1D-FC76-4933-84D6-CCFF6E4FDEEA}"/>
    <dgm:cxn modelId="{297BCA05-0F22-4C48-BCD8-CAA9E229B9CA}" type="presOf" srcId="{90CA9705-3E26-40C7-AF36-38AE79598CF6}" destId="{B947CC97-609C-47D6-A25C-6BE03B7781CE}" srcOrd="1" destOrd="0" presId="urn:microsoft.com/office/officeart/2005/8/layout/equation2"/>
    <dgm:cxn modelId="{CFDB3ADE-5BDF-4F24-8F2B-9FCA99E1E0DA}" type="presOf" srcId="{5D871713-DFF1-4412-BE3D-17E4AB4152AC}" destId="{91F68363-9531-4F88-AE82-7DEA3B181B10}" srcOrd="0" destOrd="0" presId="urn:microsoft.com/office/officeart/2005/8/layout/equation2"/>
    <dgm:cxn modelId="{1884A9D1-021D-4836-8317-6B23A3268BBE}" srcId="{87ADB2F9-7269-4EEB-B749-92A2B28889CD}" destId="{9397431E-4149-45E6-97C3-7FD56D7337A9}" srcOrd="2" destOrd="0" parTransId="{07BA8873-F3E5-42C3-BF6A-44A9DE6F99DD}" sibTransId="{E64CADEA-B0B0-4D45-9E67-5B512EF5C715}"/>
    <dgm:cxn modelId="{693A0BFF-C0F6-401E-9A1B-CCFA959D54F0}" type="presParOf" srcId="{5BCA17EC-E712-45A5-932F-66151F11B06B}" destId="{94873D4E-4F6F-48E8-B79D-EEF12ED8B198}" srcOrd="0" destOrd="0" presId="urn:microsoft.com/office/officeart/2005/8/layout/equation2"/>
    <dgm:cxn modelId="{6962DACE-6255-4F55-8E66-4A70AF9D196D}" type="presParOf" srcId="{94873D4E-4F6F-48E8-B79D-EEF12ED8B198}" destId="{30990C7C-9415-4BA2-89AA-B1520715E860}" srcOrd="0" destOrd="0" presId="urn:microsoft.com/office/officeart/2005/8/layout/equation2"/>
    <dgm:cxn modelId="{FDC3A5A4-CA9A-40E0-AE39-335B1884A369}" type="presParOf" srcId="{94873D4E-4F6F-48E8-B79D-EEF12ED8B198}" destId="{FE6BF808-5127-42FB-ABF6-082D8B1D2A47}" srcOrd="1" destOrd="0" presId="urn:microsoft.com/office/officeart/2005/8/layout/equation2"/>
    <dgm:cxn modelId="{49CFA02B-AADA-4230-B210-8E7A08E8E57F}" type="presParOf" srcId="{94873D4E-4F6F-48E8-B79D-EEF12ED8B198}" destId="{E6463697-103C-4DA6-A193-3CCF4DA20335}" srcOrd="2" destOrd="0" presId="urn:microsoft.com/office/officeart/2005/8/layout/equation2"/>
    <dgm:cxn modelId="{33F05325-8B35-46D6-881D-82E330EAB8A7}" type="presParOf" srcId="{94873D4E-4F6F-48E8-B79D-EEF12ED8B198}" destId="{F18A6B98-E080-4FED-8B9B-43DEF6243452}" srcOrd="3" destOrd="0" presId="urn:microsoft.com/office/officeart/2005/8/layout/equation2"/>
    <dgm:cxn modelId="{A20943A7-B53C-4BAD-8291-B49ADEF7225C}" type="presParOf" srcId="{94873D4E-4F6F-48E8-B79D-EEF12ED8B198}" destId="{91F68363-9531-4F88-AE82-7DEA3B181B10}" srcOrd="4" destOrd="0" presId="urn:microsoft.com/office/officeart/2005/8/layout/equation2"/>
    <dgm:cxn modelId="{050DE394-FDE9-4C03-978D-658E56C10209}" type="presParOf" srcId="{5BCA17EC-E712-45A5-932F-66151F11B06B}" destId="{D521F8DE-9B6A-4C52-A017-23B0089DDB4E}" srcOrd="1" destOrd="0" presId="urn:microsoft.com/office/officeart/2005/8/layout/equation2"/>
    <dgm:cxn modelId="{C0D36F63-F37E-403D-ACF6-B8266FBA3EA9}" type="presParOf" srcId="{D521F8DE-9B6A-4C52-A017-23B0089DDB4E}" destId="{B947CC97-609C-47D6-A25C-6BE03B7781CE}" srcOrd="0" destOrd="0" presId="urn:microsoft.com/office/officeart/2005/8/layout/equation2"/>
    <dgm:cxn modelId="{250E311D-983C-4F7D-B48B-092BA150388B}" type="presParOf" srcId="{5BCA17EC-E712-45A5-932F-66151F11B06B}" destId="{E02909CF-5A95-4434-BDAF-8A982271D78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A29204-D171-424F-9F9E-11708438D368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E86D3-4A3B-49CF-A20B-470DF107A2C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Фронтальна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0"/>
        <a:ext cx="2983309" cy="961767"/>
      </dsp:txXfrm>
    </dsp:sp>
    <dsp:sp modelId="{5BF4796E-9A50-463C-92C0-FE9049F5654F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shade val="50000"/>
                <a:hueOff val="-104716"/>
                <a:satOff val="-3169"/>
                <a:lumOff val="20806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-104716"/>
                <a:satOff val="-3169"/>
                <a:lumOff val="20806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-104716"/>
                <a:satOff val="-3169"/>
                <a:lumOff val="208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100E13-1D5C-4B9D-A3CD-1463D1F1D3B6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-104716"/>
              <a:satOff val="-3169"/>
              <a:lumOff val="208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Групова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961767"/>
        <a:ext cx="2983309" cy="961767"/>
      </dsp:txXfrm>
    </dsp:sp>
    <dsp:sp modelId="{10EFDA58-5689-4537-ABB0-08AC273DCF11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shade val="50000"/>
                <a:hueOff val="-209432"/>
                <a:satOff val="-6337"/>
                <a:lumOff val="41612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-209432"/>
                <a:satOff val="-6337"/>
                <a:lumOff val="41612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-209432"/>
                <a:satOff val="-6337"/>
                <a:lumOff val="416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9603B-E30B-47FD-BE40-6F8E9003CC3A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-209432"/>
              <a:satOff val="-6337"/>
              <a:lumOff val="416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Парна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1923534"/>
        <a:ext cx="2983309" cy="961767"/>
      </dsp:txXfrm>
    </dsp:sp>
    <dsp:sp modelId="{F10D6FCF-D128-42B9-B0E8-0818B3791667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shade val="50000"/>
                <a:hueOff val="-104716"/>
                <a:satOff val="-3169"/>
                <a:lumOff val="20806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-104716"/>
                <a:satOff val="-3169"/>
                <a:lumOff val="20806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-104716"/>
                <a:satOff val="-3169"/>
                <a:lumOff val="208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4F2D15-B9D7-456B-9834-110369DA84FC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-104716"/>
              <a:satOff val="-3169"/>
              <a:lumOff val="208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dirty="0" smtClean="0">
              <a:latin typeface="Georgia" pitchFamily="18" charset="0"/>
            </a:rPr>
            <a:t>Індивідуальна форма навчання</a:t>
          </a:r>
          <a:endParaRPr lang="uk-UA" sz="2300" b="1" i="0" kern="1200" dirty="0">
            <a:latin typeface="Georgia" pitchFamily="18" charset="0"/>
          </a:endParaRPr>
        </a:p>
      </dsp:txBody>
      <dsp:txXfrm>
        <a:off x="2262981" y="2885301"/>
        <a:ext cx="2983309" cy="961767"/>
      </dsp:txXfrm>
    </dsp:sp>
    <dsp:sp modelId="{7657DDB9-9BD0-4631-B1AD-61601C24C35D}">
      <dsp:nvSpPr>
        <dsp:cNvPr id="0" name=""/>
        <dsp:cNvSpPr/>
      </dsp:nvSpPr>
      <dsp:spPr>
        <a:xfrm>
          <a:off x="5246290" y="961767"/>
          <a:ext cx="2983309" cy="961767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ланкова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бригадна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err="1" smtClean="0">
              <a:latin typeface="Georgia" pitchFamily="18" charset="0"/>
            </a:rPr>
            <a:t>кооперировано-групова</a:t>
          </a:r>
          <a:endParaRPr lang="uk-UA" sz="1600" i="0" kern="1200" dirty="0">
            <a:latin typeface="Georg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i="0" kern="1200" dirty="0" smtClean="0">
              <a:latin typeface="Georgia" pitchFamily="18" charset="0"/>
            </a:rPr>
            <a:t>диференційовано-групова</a:t>
          </a:r>
          <a:endParaRPr lang="uk-UA" sz="1600" i="0" kern="1200" dirty="0">
            <a:latin typeface="Georgia" pitchFamily="18" charset="0"/>
          </a:endParaRPr>
        </a:p>
      </dsp:txBody>
      <dsp:txXfrm>
        <a:off x="5246290" y="961767"/>
        <a:ext cx="2983309" cy="961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83E83E-735A-42D3-877C-70C4C8C332C9}">
      <dsp:nvSpPr>
        <dsp:cNvPr id="0" name=""/>
        <dsp:cNvSpPr/>
      </dsp:nvSpPr>
      <dsp:spPr>
        <a:xfrm>
          <a:off x="3306186" y="1668264"/>
          <a:ext cx="1683489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baseline="0" dirty="0" smtClean="0">
              <a:latin typeface="Georgia" pitchFamily="18" charset="0"/>
            </a:rPr>
            <a:t>УРОК</a:t>
          </a:r>
          <a:endParaRPr lang="uk-UA" sz="2400" b="1" i="0" kern="1200" baseline="0" dirty="0">
            <a:latin typeface="Georgia" pitchFamily="18" charset="0"/>
          </a:endParaRPr>
        </a:p>
      </dsp:txBody>
      <dsp:txXfrm>
        <a:off x="3306186" y="1668264"/>
        <a:ext cx="1683489" cy="1189434"/>
      </dsp:txXfrm>
    </dsp:sp>
    <dsp:sp modelId="{317F6EA3-A892-427A-A45F-F1FF812F6197}">
      <dsp:nvSpPr>
        <dsp:cNvPr id="0" name=""/>
        <dsp:cNvSpPr/>
      </dsp:nvSpPr>
      <dsp:spPr>
        <a:xfrm rot="16200000">
          <a:off x="4021872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6200000">
        <a:off x="4021872" y="1235348"/>
        <a:ext cx="252118" cy="404407"/>
      </dsp:txXfrm>
    </dsp:sp>
    <dsp:sp modelId="{25848D8B-94CE-4B09-B225-8CDF22DA3280}">
      <dsp:nvSpPr>
        <dsp:cNvPr id="0" name=""/>
        <dsp:cNvSpPr/>
      </dsp:nvSpPr>
      <dsp:spPr>
        <a:xfrm>
          <a:off x="3415299" y="3134"/>
          <a:ext cx="1465264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smtClean="0">
              <a:latin typeface="Georgia" pitchFamily="18" charset="0"/>
            </a:rPr>
            <a:t>Екскурсія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3415299" y="3134"/>
        <a:ext cx="1465264" cy="1189434"/>
      </dsp:txXfrm>
    </dsp:sp>
    <dsp:sp modelId="{6AB8946E-3B0A-4C80-B949-8E01AF49C906}">
      <dsp:nvSpPr>
        <dsp:cNvPr id="0" name=""/>
        <dsp:cNvSpPr/>
      </dsp:nvSpPr>
      <dsp:spPr>
        <a:xfrm rot="19938420">
          <a:off x="4884516" y="1622682"/>
          <a:ext cx="196223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9938420">
        <a:off x="4884516" y="1622682"/>
        <a:ext cx="196223" cy="404407"/>
      </dsp:txXfrm>
    </dsp:sp>
    <dsp:sp modelId="{4B9D4B65-E33B-47AC-9C40-A520ED8A8938}">
      <dsp:nvSpPr>
        <dsp:cNvPr id="0" name=""/>
        <dsp:cNvSpPr/>
      </dsp:nvSpPr>
      <dsp:spPr>
        <a:xfrm>
          <a:off x="4902899" y="748676"/>
          <a:ext cx="1994217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smtClean="0">
              <a:latin typeface="Georgia" pitchFamily="18" charset="0"/>
            </a:rPr>
            <a:t>Консультації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4902899" y="748676"/>
        <a:ext cx="1994217" cy="1189434"/>
      </dsp:txXfrm>
    </dsp:sp>
    <dsp:sp modelId="{9F89290E-C6BC-4C54-9094-081AF3CED87E}">
      <dsp:nvSpPr>
        <dsp:cNvPr id="0" name=""/>
        <dsp:cNvSpPr/>
      </dsp:nvSpPr>
      <dsp:spPr>
        <a:xfrm rot="1462446">
          <a:off x="4944930" y="2481939"/>
          <a:ext cx="265130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462446">
        <a:off x="4944930" y="2481939"/>
        <a:ext cx="265130" cy="404407"/>
      </dsp:txXfrm>
    </dsp:sp>
    <dsp:sp modelId="{C0E0C72F-5DAA-4C20-BBDE-54FE6269977A}">
      <dsp:nvSpPr>
        <dsp:cNvPr id="0" name=""/>
        <dsp:cNvSpPr/>
      </dsp:nvSpPr>
      <dsp:spPr>
        <a:xfrm>
          <a:off x="5122905" y="2548880"/>
          <a:ext cx="1937338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Позакласна робота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5122905" y="2548880"/>
        <a:ext cx="1937338" cy="1189434"/>
      </dsp:txXfrm>
    </dsp:sp>
    <dsp:sp modelId="{F8CA2BB8-CE9F-438D-9B3B-28297C6A58C3}">
      <dsp:nvSpPr>
        <dsp:cNvPr id="0" name=""/>
        <dsp:cNvSpPr/>
      </dsp:nvSpPr>
      <dsp:spPr>
        <a:xfrm rot="5400000">
          <a:off x="4021872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5400000">
        <a:off x="4021872" y="2886207"/>
        <a:ext cx="252118" cy="404407"/>
      </dsp:txXfrm>
    </dsp:sp>
    <dsp:sp modelId="{FFEB1568-F85E-4BC0-9C32-7B64ADD5B292}">
      <dsp:nvSpPr>
        <dsp:cNvPr id="0" name=""/>
        <dsp:cNvSpPr/>
      </dsp:nvSpPr>
      <dsp:spPr>
        <a:xfrm>
          <a:off x="3286549" y="3333394"/>
          <a:ext cx="1722764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smtClean="0">
              <a:latin typeface="Georgia" pitchFamily="18" charset="0"/>
            </a:rPr>
            <a:t>Самостійна</a:t>
          </a:r>
          <a:r>
            <a:rPr lang="uk-UA" sz="900" b="1" i="0" kern="1200" baseline="0" smtClean="0">
              <a:latin typeface="Georgia" pitchFamily="18" charset="0"/>
            </a:rPr>
            <a:t> </a:t>
          </a:r>
          <a:r>
            <a:rPr lang="uk-UA" sz="1400" b="1" i="0" kern="1200" baseline="0" smtClean="0">
              <a:latin typeface="Georgia" pitchFamily="18" charset="0"/>
            </a:rPr>
            <a:t>робота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3286549" y="3333394"/>
        <a:ext cx="1722764" cy="1189434"/>
      </dsp:txXfrm>
    </dsp:sp>
    <dsp:sp modelId="{BE2CA16A-818D-4408-AE55-C3E9792840D2}">
      <dsp:nvSpPr>
        <dsp:cNvPr id="0" name=""/>
        <dsp:cNvSpPr/>
      </dsp:nvSpPr>
      <dsp:spPr>
        <a:xfrm rot="9064962">
          <a:off x="3095430" y="2559533"/>
          <a:ext cx="299300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9064962">
        <a:off x="3095430" y="2559533"/>
        <a:ext cx="299300" cy="404407"/>
      </dsp:txXfrm>
    </dsp:sp>
    <dsp:sp modelId="{1962373E-2C38-49D1-999A-02143086D37B}">
      <dsp:nvSpPr>
        <dsp:cNvPr id="0" name=""/>
        <dsp:cNvSpPr/>
      </dsp:nvSpPr>
      <dsp:spPr>
        <a:xfrm>
          <a:off x="1377735" y="2692897"/>
          <a:ext cx="1830801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smtClean="0">
              <a:latin typeface="Georgia" pitchFamily="18" charset="0"/>
            </a:rPr>
            <a:t>Факультативні заняття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1377735" y="2692897"/>
        <a:ext cx="1830801" cy="1189434"/>
      </dsp:txXfrm>
    </dsp:sp>
    <dsp:sp modelId="{3D42A273-3A81-4C6B-B3E1-773FB2385511}">
      <dsp:nvSpPr>
        <dsp:cNvPr id="0" name=""/>
        <dsp:cNvSpPr/>
      </dsp:nvSpPr>
      <dsp:spPr>
        <a:xfrm rot="12408606">
          <a:off x="3192724" y="1629978"/>
          <a:ext cx="205486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/>
        </a:p>
      </dsp:txBody>
      <dsp:txXfrm rot="12408606">
        <a:off x="3192724" y="1629978"/>
        <a:ext cx="205486" cy="404407"/>
      </dsp:txXfrm>
    </dsp:sp>
    <dsp:sp modelId="{94BAAA17-47AD-4C0E-A380-E876DD9FA12C}">
      <dsp:nvSpPr>
        <dsp:cNvPr id="0" name=""/>
        <dsp:cNvSpPr/>
      </dsp:nvSpPr>
      <dsp:spPr>
        <a:xfrm>
          <a:off x="1264901" y="748686"/>
          <a:ext cx="2126744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latin typeface="Georgia" pitchFamily="18" charset="0"/>
            </a:rPr>
            <a:t>Індивідуальні додаткові заняття</a:t>
          </a:r>
          <a:endParaRPr lang="uk-UA" sz="1400" b="1" i="0" kern="1200" baseline="0" dirty="0">
            <a:latin typeface="Georgia" pitchFamily="18" charset="0"/>
          </a:endParaRPr>
        </a:p>
      </dsp:txBody>
      <dsp:txXfrm>
        <a:off x="1264901" y="748686"/>
        <a:ext cx="2126744" cy="11894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1C8805-6473-44F7-AD54-804211EB0BA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засвоєння нових знань</a:t>
          </a:r>
          <a:endParaRPr lang="uk-UA" sz="2200" b="1" i="0" kern="120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sp:txBody>
      <dsp:txXfrm>
        <a:off x="0" y="591343"/>
        <a:ext cx="2571749" cy="1543050"/>
      </dsp:txXfrm>
    </dsp:sp>
    <dsp:sp modelId="{43E7451F-AB63-49D9-B414-A2C37750B0AC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cap="none" spc="0" baseline="0" dirty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удосконалення і застосування ЗУН</a:t>
          </a:r>
          <a:endParaRPr lang="ru-RU" sz="2200" b="1" i="0" kern="120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sp:txBody>
      <dsp:txXfrm>
        <a:off x="2828925" y="591343"/>
        <a:ext cx="2571749" cy="1543050"/>
      </dsp:txXfrm>
    </dsp:sp>
    <dsp:sp modelId="{D83A3D56-93F6-4413-92E5-06F8CFEB92D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узагальнення і систематизації ЗУН</a:t>
          </a:r>
          <a:endParaRPr lang="ru-RU" sz="2200" b="1" i="0" kern="120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sp:txBody>
      <dsp:txXfrm>
        <a:off x="5657849" y="591343"/>
        <a:ext cx="2571749" cy="1543050"/>
      </dsp:txXfrm>
    </dsp:sp>
    <dsp:sp modelId="{44CE4A61-896F-4749-A1D2-3AB937F5A91C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cap="none" spc="0" baseline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урок контролю і корекції ЗУН</a:t>
          </a:r>
          <a:endParaRPr lang="ru-RU" sz="2200" b="1" i="0" kern="120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sp:txBody>
      <dsp:txXfrm>
        <a:off x="1414462" y="2391569"/>
        <a:ext cx="2571749" cy="1543050"/>
      </dsp:txXfrm>
    </dsp:sp>
    <dsp:sp modelId="{D8F33FFF-6214-455B-926C-E324CA2B12EF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cap="none" spc="0" baseline="0" dirty="0" smtClean="0">
              <a:ln w="12700">
                <a:prstDash val="solid"/>
              </a:ln>
              <a:effectLst/>
              <a:latin typeface="Georgia" pitchFamily="18" charset="0"/>
              <a:cs typeface="Arial" pitchFamily="34" charset="0"/>
            </a:rPr>
            <a:t>комбінований урок</a:t>
          </a:r>
          <a:endParaRPr lang="ru-RU" sz="2200" b="1" i="0" kern="1200" cap="none" spc="0" baseline="0" dirty="0">
            <a:ln w="12700">
              <a:prstDash val="solid"/>
            </a:ln>
            <a:effectLst/>
            <a:latin typeface="Georgia" pitchFamily="18" charset="0"/>
            <a:cs typeface="Arial" pitchFamily="34" charset="0"/>
          </a:endParaRPr>
        </a:p>
      </dsp:txBody>
      <dsp:txXfrm>
        <a:off x="4243387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990C7C-9415-4BA2-89AA-B1520715E860}">
      <dsp:nvSpPr>
        <dsp:cNvPr id="0" name=""/>
        <dsp:cNvSpPr/>
      </dsp:nvSpPr>
      <dsp:spPr>
        <a:xfrm>
          <a:off x="677155" y="1157"/>
          <a:ext cx="2523817" cy="158657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Обов</a:t>
          </a:r>
          <a:r>
            <a:rPr lang="en-US" sz="2000" b="1" kern="1200" dirty="0" smtClean="0">
              <a:latin typeface="Georgia" pitchFamily="18" charset="0"/>
            </a:rPr>
            <a:t>’</a:t>
          </a:r>
          <a:r>
            <a:rPr lang="uk-UA" sz="2000" b="1" kern="1200" dirty="0" err="1" smtClean="0">
              <a:latin typeface="Georgia" pitchFamily="18" charset="0"/>
            </a:rPr>
            <a:t>язкове</a:t>
          </a:r>
          <a:endParaRPr lang="ru-RU" sz="2000" b="1" kern="1200" dirty="0">
            <a:latin typeface="Georgia" pitchFamily="18" charset="0"/>
          </a:endParaRPr>
        </a:p>
      </dsp:txBody>
      <dsp:txXfrm>
        <a:off x="677155" y="1157"/>
        <a:ext cx="2523817" cy="1586578"/>
      </dsp:txXfrm>
    </dsp:sp>
    <dsp:sp modelId="{E6463697-103C-4DA6-A193-3CCF4DA20335}">
      <dsp:nvSpPr>
        <dsp:cNvPr id="0" name=""/>
        <dsp:cNvSpPr/>
      </dsp:nvSpPr>
      <dsp:spPr>
        <a:xfrm>
          <a:off x="1478956" y="1716565"/>
          <a:ext cx="920215" cy="920215"/>
        </a:xfrm>
        <a:prstGeom prst="mathPlus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478956" y="1716565"/>
        <a:ext cx="920215" cy="920215"/>
      </dsp:txXfrm>
    </dsp:sp>
    <dsp:sp modelId="{91F68363-9531-4F88-AE82-7DEA3B181B10}">
      <dsp:nvSpPr>
        <dsp:cNvPr id="0" name=""/>
        <dsp:cNvSpPr/>
      </dsp:nvSpPr>
      <dsp:spPr>
        <a:xfrm>
          <a:off x="469377" y="2765611"/>
          <a:ext cx="2939374" cy="1586578"/>
        </a:xfrm>
        <a:prstGeom prst="ellipse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Індивідуальне творче</a:t>
          </a:r>
          <a:endParaRPr lang="ru-RU" sz="2000" b="1" kern="1200" dirty="0">
            <a:latin typeface="Georgia" pitchFamily="18" charset="0"/>
          </a:endParaRPr>
        </a:p>
      </dsp:txBody>
      <dsp:txXfrm>
        <a:off x="469377" y="2765611"/>
        <a:ext cx="2939374" cy="1586578"/>
      </dsp:txXfrm>
    </dsp:sp>
    <dsp:sp modelId="{D521F8DE-9B6A-4C52-A017-23B0089DDB4E}">
      <dsp:nvSpPr>
        <dsp:cNvPr id="0" name=""/>
        <dsp:cNvSpPr/>
      </dsp:nvSpPr>
      <dsp:spPr>
        <a:xfrm>
          <a:off x="3646738" y="1881569"/>
          <a:ext cx="504531" cy="5902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3646738" y="1881569"/>
        <a:ext cx="504531" cy="590207"/>
      </dsp:txXfrm>
    </dsp:sp>
    <dsp:sp modelId="{E02909CF-5A95-4434-BDAF-8A982271D78E}">
      <dsp:nvSpPr>
        <dsp:cNvPr id="0" name=""/>
        <dsp:cNvSpPr/>
      </dsp:nvSpPr>
      <dsp:spPr>
        <a:xfrm>
          <a:off x="4360698" y="590095"/>
          <a:ext cx="3173156" cy="3173156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>
              <a:latin typeface="Georgia" pitchFamily="18" charset="0"/>
            </a:rPr>
            <a:t>ДОМАШНІ ЗАВДАННЯ</a:t>
          </a:r>
          <a:endParaRPr lang="ru-RU" sz="2600" b="1" kern="1200" dirty="0">
            <a:latin typeface="Georgia" pitchFamily="18" charset="0"/>
          </a:endParaRPr>
        </a:p>
      </dsp:txBody>
      <dsp:txXfrm>
        <a:off x="4360698" y="590095"/>
        <a:ext cx="3173156" cy="3173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4">
                <a:lumMod val="40000"/>
                <a:lumOff val="60000"/>
              </a:schemeClr>
            </a:gs>
            <a:gs pos="50000">
              <a:srgbClr val="7030A0"/>
            </a:gs>
            <a:gs pos="50000">
              <a:srgbClr val="7030A0"/>
            </a:gs>
            <a:gs pos="50000">
              <a:srgbClr val="7030A0"/>
            </a:gs>
            <a:gs pos="50000">
              <a:srgbClr val="7030A0"/>
            </a:gs>
            <a:gs pos="50000">
              <a:srgbClr val="7030A0"/>
            </a:gs>
            <a:gs pos="50000">
              <a:srgbClr val="7030A0"/>
            </a:gs>
            <a:gs pos="50000">
              <a:schemeClr val="accent4">
                <a:lumMod val="40000"/>
                <a:lumOff val="60000"/>
                <a:alpha val="4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61B00-E43C-4670-BF7D-7EE42280472F}" type="datetimeFigureOut">
              <a:rPr lang="ru-RU" smtClean="0"/>
              <a:pPr/>
              <a:t>11.03.2021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D28A-23FA-4AF5-AFB6-BBC8A1E2F11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latin typeface="Georgia" pitchFamily="18" charset="0"/>
              </a:rPr>
              <a:t>ФОРМ</a:t>
            </a:r>
            <a:r>
              <a:rPr lang="uk-UA" b="1" i="1" dirty="0">
                <a:latin typeface="Georgia" pitchFamily="18" charset="0"/>
              </a:rPr>
              <a:t>И</a:t>
            </a:r>
            <a:r>
              <a:rPr lang="uk-UA" b="1" i="1" dirty="0" smtClean="0">
                <a:latin typeface="Georgia" pitchFamily="18" charset="0"/>
              </a:rPr>
              <a:t> НАВЧАННЯ. СУЧАСНИЙ УРОК </a:t>
            </a:r>
            <a:r>
              <a:rPr lang="uk-UA" b="1" i="1" dirty="0" smtClean="0">
                <a:latin typeface="Georgia" pitchFamily="18" charset="0"/>
              </a:rPr>
              <a:t>ХІМІЇ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Чітко сформульовані цілі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які визначає вчитель у відповідності до загальних завдань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освіти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виховання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розвитку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до конкретного змісту уроку.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Урок будується так, щоб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учні свідомо та міцно опанували визначений обсяг знань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отримали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вміння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навички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використання знань у навчальному процесі й житті.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514350" lvl="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Чіткість та узгодженість усіх його елементів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(етапів структури).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Autofit/>
          </a:bodyPr>
          <a:lstStyle/>
          <a:p>
            <a:pPr marL="0" indent="449263">
              <a:spcBef>
                <a:spcPts val="0"/>
              </a:spcBef>
              <a:buNone/>
            </a:pP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4. Кожний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окремий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урок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є нерозривною частиною у системі уроків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, які ведуть учнів від незнання до знання, від неповних знань до більш повних та глибоких.</a:t>
            </a:r>
          </a:p>
          <a:p>
            <a:pPr marL="0" lvl="0" indent="449263">
              <a:spcBef>
                <a:spcPts val="0"/>
              </a:spcBef>
              <a:buNone/>
            </a:pP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5.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Зміст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уроків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повинен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збагачувати учнів новими знаннями, закріплювати, поглиблювати та розширювати засвоєне раніше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. Але в пошуках цікавого матеріалу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слід остерігатися 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включати до змісту уроку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недостатньо повірені наукові відомості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, або інформацію, що мало пов’язана з темою уроку.</a:t>
            </a:r>
            <a:endParaRPr lang="ru-RU" sz="2300" dirty="0" smtClean="0">
              <a:latin typeface="Georgia" pitchFamily="18" charset="0"/>
              <a:cs typeface="Arial" pitchFamily="34" charset="0"/>
            </a:endParaRPr>
          </a:p>
          <a:p>
            <a:pPr marL="0" lvl="0" indent="449263">
              <a:spcBef>
                <a:spcPts val="0"/>
              </a:spcBef>
              <a:buNone/>
            </a:pP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6. 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На уроці використовуються традиційні та інноваційні методи навчання, які відповідають цілям, типу уроку, його змісту, </a:t>
            </a:r>
            <a:r>
              <a:rPr lang="uk-UA" sz="2300" dirty="0" err="1" smtClean="0">
                <a:latin typeface="Georgia" pitchFamily="18" charset="0"/>
                <a:cs typeface="Arial" pitchFamily="34" charset="0"/>
              </a:rPr>
              <a:t>психолого-фізіологічним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і віковим особливостям учнів.</a:t>
            </a:r>
            <a:endParaRPr lang="ru-RU" sz="23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Методичні вимоги до сучасного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 marL="0" lvl="0" indent="539750">
              <a:spcBef>
                <a:spcPts val="0"/>
              </a:spcBef>
              <a:buNone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7.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Реалізація принципів навчання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особливо принцип наочності, в результаті цього в учнів складаються живі, образні і конкретні уявлення про біологічні процеси та явища, </a:t>
            </a:r>
            <a:r>
              <a:rPr lang="uk-UA" sz="2400" dirty="0" err="1" smtClean="0">
                <a:latin typeface="Georgia" pitchFamily="18" charset="0"/>
                <a:cs typeface="Arial" pitchFamily="34" charset="0"/>
              </a:rPr>
              <a:t>зв</a:t>
            </a:r>
            <a:r>
              <a:rPr lang="en-US" sz="2400" dirty="0" smtClean="0">
                <a:latin typeface="Georgia" pitchFamily="18" charset="0"/>
                <a:cs typeface="Arial" pitchFamily="34" charset="0"/>
              </a:rPr>
              <a:t>’</a:t>
            </a:r>
            <a:r>
              <a:rPr lang="uk-UA" sz="2400" dirty="0" err="1" smtClean="0">
                <a:latin typeface="Georgia" pitchFamily="18" charset="0"/>
                <a:cs typeface="Arial" pitchFamily="34" charset="0"/>
              </a:rPr>
              <a:t>язку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теорії з практикою.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0" lvl="0" indent="539750">
              <a:spcBef>
                <a:spcPts val="0"/>
              </a:spcBef>
              <a:buNone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8. Забезпечення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творчого характеру пізнавальної діяльності учнів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на уроці сприяє їх розумовому розвитку, оволодінню розумовими операціями, виробці вмінь застосовувати знання для пояснення фактів, явищ, їх причин, аналізу біологічних об’єктів і процесів.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0" lvl="0" indent="539750">
              <a:spcBef>
                <a:spcPts val="0"/>
              </a:spcBef>
              <a:buNone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9. Забезпечення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оптимального темпу навчання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0" indent="539750">
              <a:spcBef>
                <a:spcPts val="0"/>
              </a:spcBef>
              <a:buNone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10.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Раціональне використання часу 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на уроці.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Інноваційний урок 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TBI04XT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670327"/>
            <a:ext cx="5715039" cy="3803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Класифікація уроків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Характеристика основних етапів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8" name="Содержимое 7" descr="imagesI6PD6SU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0161" y="1785926"/>
            <a:ext cx="4163676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Організаційний момент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4" name="Содержимое 3" descr="imagesEZP43VU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000240"/>
            <a:ext cx="542928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Перевірка домашнього завдання</a:t>
            </a:r>
            <a:endParaRPr lang="uk-UA" sz="36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HKMBTXJ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2282087"/>
            <a:ext cx="5500726" cy="2865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Актуалізація опорних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знань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2143116"/>
            <a:ext cx="6000792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Мотивація навчальної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діяльності учнів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images8Z8FX6G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357430"/>
            <a:ext cx="535785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dirty="0">
                <a:latin typeface="Georgia" pitchFamily="18" charset="0"/>
              </a:rPr>
              <a:t>План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Форми навчання.</a:t>
            </a:r>
            <a:endParaRPr lang="ru-RU" dirty="0" smtClean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Урок як організаційна форма навчання хімії.</a:t>
            </a:r>
            <a:endParaRPr lang="ru-RU" dirty="0" smtClean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Характеристика основних етапів структури уроку хімії.</a:t>
            </a:r>
            <a:endParaRPr lang="ru-RU" dirty="0" smtClean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Методичні поради до підготовки вчителя до уроку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Повідомлення теми, формулювання мети й завдань уроку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3Z8YWY6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6744" y="2357430"/>
            <a:ext cx="3990512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Вивчення нового матеріалу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UNLHPG8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785926"/>
            <a:ext cx="528641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Закріплення нового матеріалу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10" name="Содержимое 9" descr="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8572" y="1857364"/>
            <a:ext cx="5689665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Узагальнення і систематизація нових знань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NEMPQS3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85992"/>
            <a:ext cx="571504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Підведення підсумків уроку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143116"/>
            <a:ext cx="5715040" cy="307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Домашнє завдання та інструкції до нього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1772816"/>
          <a:ext cx="8003232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Підготовка вчителя до уроку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хімії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791P2HY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2285992"/>
            <a:ext cx="357190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Georgia" pitchFamily="18" charset="0"/>
              </a:rPr>
              <a:t>		</a:t>
            </a:r>
            <a:r>
              <a:rPr lang="uk-UA" sz="2800" b="1" dirty="0" smtClean="0">
                <a:latin typeface="Georgia" pitchFamily="18" charset="0"/>
              </a:rPr>
              <a:t>Урок </a:t>
            </a:r>
            <a:r>
              <a:rPr lang="uk-UA" sz="2800" b="1" dirty="0" smtClean="0">
                <a:latin typeface="Georgia" pitchFamily="18" charset="0"/>
              </a:rPr>
              <a:t>– це найрухливіша і найгнучкіша організаційна форма навчання. Він дозволяє охопити навчанням маси дітей при мінімальній кількості вчителів</a:t>
            </a:r>
            <a:r>
              <a:rPr lang="uk-UA" sz="2800" b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uk-UA" sz="2800" b="1" dirty="0" smtClean="0">
                <a:latin typeface="Georgia" pitchFamily="18" charset="0"/>
              </a:rPr>
              <a:t>	</a:t>
            </a:r>
            <a:r>
              <a:rPr lang="uk-UA" sz="2800" b="1" dirty="0" smtClean="0">
                <a:latin typeface="Georgia" pitchFamily="18" charset="0"/>
              </a:rPr>
              <a:t>	 </a:t>
            </a:r>
            <a:r>
              <a:rPr lang="uk-UA" sz="2800" b="1" dirty="0" smtClean="0">
                <a:latin typeface="Georgia" pitchFamily="18" charset="0"/>
              </a:rPr>
              <a:t>На уроці вчитель має змогу використовувати різні форми і методи навчання, створювати умови для розвитку і формування особистості, більш оперативно реагувати на результати навчання.</a:t>
            </a:r>
            <a:endParaRPr lang="ru-RU" sz="28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428892"/>
          </a:xfrm>
        </p:spPr>
        <p:txBody>
          <a:bodyPr/>
          <a:lstStyle/>
          <a:p>
            <a:r>
              <a:rPr lang="uk-UA" b="1" dirty="0" smtClean="0">
                <a:latin typeface="Georgia" pitchFamily="18" charset="0"/>
                <a:cs typeface="Arial" pitchFamily="34" charset="0"/>
              </a:rPr>
              <a:t>ДЯКУЮ ЗА УВАГУ</a:t>
            </a:r>
            <a:endParaRPr lang="uk-UA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0552" cy="1162050"/>
          </a:xfrm>
        </p:spPr>
        <p:txBody>
          <a:bodyPr anchor="ctr">
            <a:normAutofit/>
          </a:bodyPr>
          <a:lstStyle/>
          <a:p>
            <a:r>
              <a:rPr lang="uk-UA" sz="3200" dirty="0">
                <a:latin typeface="Georgia" pitchFamily="18" charset="0"/>
              </a:rPr>
              <a:t>Форма навчання </a:t>
            </a:r>
          </a:p>
        </p:txBody>
      </p:sp>
      <p:pic>
        <p:nvPicPr>
          <p:cNvPr id="9" name="Содержимое 8" descr="imagesJMLI8JC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428736"/>
            <a:ext cx="3500461" cy="3929090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543296" cy="4137040"/>
          </a:xfrm>
        </p:spPr>
        <p:txBody>
          <a:bodyPr>
            <a:noAutofit/>
          </a:bodyPr>
          <a:lstStyle/>
          <a:p>
            <a:r>
              <a:rPr lang="uk-UA" sz="2600" dirty="0">
                <a:latin typeface="Georgia" pitchFamily="18" charset="0"/>
              </a:rPr>
              <a:t>це спеціальна конструкція процесу навчання, характер якої обумовлюється змістом процесу навчання, методами, засобами, видами діяльності учнів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14348" y="285728"/>
            <a:ext cx="7329510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Загальні форми навчання </a:t>
            </a:r>
          </a:p>
        </p:txBody>
      </p:sp>
      <p:pic>
        <p:nvPicPr>
          <p:cNvPr id="12" name="Содержимое 11" descr="imagesZZHU2WB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928802"/>
            <a:ext cx="4143403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471858" cy="4279916"/>
          </a:xfrm>
        </p:spPr>
        <p:txBody>
          <a:bodyPr>
            <a:noAutofit/>
          </a:bodyPr>
          <a:lstStyle/>
          <a:p>
            <a:r>
              <a:rPr lang="uk-UA" sz="2600" dirty="0">
                <a:latin typeface="Georgia" pitchFamily="18" charset="0"/>
              </a:rPr>
              <a:t>не залежать від конкретних дидактичних завдань і визначаються лише структурою спілкування між тими, хто навчає і тими, хто навчається.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Класифікація загальних форм навчання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0101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Організаційна форма навчання </a:t>
            </a:r>
          </a:p>
        </p:txBody>
      </p:sp>
      <p:pic>
        <p:nvPicPr>
          <p:cNvPr id="7" name="Содержимое 6" descr="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143116"/>
            <a:ext cx="3786214" cy="3071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214422"/>
            <a:ext cx="4186238" cy="4911741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Georgia" pitchFamily="18" charset="0"/>
              </a:rPr>
              <a:t>обмежена </a:t>
            </a:r>
            <a:r>
              <a:rPr lang="uk-UA" sz="2200" dirty="0">
                <a:latin typeface="Georgia" pitchFamily="18" charset="0"/>
              </a:rPr>
              <a:t>жорсткими межами часу конструкція окремої ланки або сукупності ланок процесу навчання, яка включає керування вчителем навчальної діяльності класу, груп або окремих учнів над визначеним змістом навчального матеріалу, зафіксованого у відповідних джерелах інформації, з використанням поєднання методів, прийомів, засобів і загальних форм навчання.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Система організаційних форм навчання </a:t>
            </a:r>
            <a:r>
              <a:rPr lang="uk-UA" sz="3200" b="1" dirty="0" smtClean="0">
                <a:latin typeface="Georgia" pitchFamily="18" charset="0"/>
              </a:rPr>
              <a:t>хімії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indent="449263" algn="l"/>
            <a:r>
              <a:rPr lang="uk-UA" sz="2800" b="1" dirty="0" smtClean="0">
                <a:latin typeface="Georgia" pitchFamily="18" charset="0"/>
              </a:rPr>
              <a:t>УРОК –</a:t>
            </a:r>
            <a:r>
              <a:rPr lang="uk-UA" sz="2800" dirty="0" smtClean="0">
                <a:latin typeface="Georgia" pitchFamily="18" charset="0"/>
              </a:rPr>
              <a:t> це </a:t>
            </a:r>
            <a:r>
              <a:rPr lang="uk-UA" sz="2800" b="1" dirty="0" smtClean="0">
                <a:latin typeface="Georgia" pitchFamily="18" charset="0"/>
              </a:rPr>
              <a:t>організаційна форма навчання</a:t>
            </a:r>
            <a:r>
              <a:rPr lang="uk-UA" sz="2800" dirty="0" smtClean="0">
                <a:latin typeface="Georgia" pitchFamily="18" charset="0"/>
              </a:rPr>
              <a:t>, при якій вчитель протягом </a:t>
            </a:r>
            <a:r>
              <a:rPr lang="uk-UA" sz="2800" b="1" dirty="0" smtClean="0">
                <a:latin typeface="Georgia" pitchFamily="18" charset="0"/>
              </a:rPr>
              <a:t>установленого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часу</a:t>
            </a:r>
            <a:r>
              <a:rPr lang="uk-UA" sz="2800" dirty="0" smtClean="0">
                <a:latin typeface="Georgia" pitchFamily="18" charset="0"/>
              </a:rPr>
              <a:t> керує в </a:t>
            </a:r>
            <a:r>
              <a:rPr lang="uk-UA" sz="2800" b="1" dirty="0" smtClean="0">
                <a:latin typeface="Georgia" pitchFamily="18" charset="0"/>
              </a:rPr>
              <a:t>спеціально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відведеному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місці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колективною</a:t>
            </a:r>
            <a:r>
              <a:rPr lang="uk-UA" sz="2800" dirty="0" smtClean="0">
                <a:latin typeface="Georgia" pitchFamily="18" charset="0"/>
              </a:rPr>
              <a:t> пізнавальною </a:t>
            </a:r>
            <a:r>
              <a:rPr lang="uk-UA" sz="2800" b="1" dirty="0" smtClean="0">
                <a:latin typeface="Georgia" pitchFamily="18" charset="0"/>
              </a:rPr>
              <a:t>діяльністю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постійної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групи учнів </a:t>
            </a:r>
            <a:r>
              <a:rPr lang="uk-UA" sz="2800" dirty="0" smtClean="0">
                <a:latin typeface="Georgia" pitchFamily="18" charset="0"/>
              </a:rPr>
              <a:t>(класу) з урахуванням </a:t>
            </a:r>
            <a:r>
              <a:rPr lang="uk-UA" sz="2800" b="1" dirty="0" smtClean="0">
                <a:latin typeface="Georgia" pitchFamily="18" charset="0"/>
              </a:rPr>
              <a:t>особливостей кожного з них</a:t>
            </a:r>
            <a:r>
              <a:rPr lang="uk-UA" sz="2800" dirty="0" smtClean="0">
                <a:latin typeface="Georgia" pitchFamily="18" charset="0"/>
              </a:rPr>
              <a:t>, використовуючи </a:t>
            </a:r>
            <a:r>
              <a:rPr lang="uk-UA" sz="2800" b="1" dirty="0" smtClean="0">
                <a:latin typeface="Georgia" pitchFamily="18" charset="0"/>
              </a:rPr>
              <a:t>засоби, методи і загальні форми навчання</a:t>
            </a:r>
            <a:r>
              <a:rPr lang="uk-UA" sz="2800" dirty="0" smtClean="0">
                <a:latin typeface="Georgia" pitchFamily="18" charset="0"/>
              </a:rPr>
              <a:t>, створюючи </a:t>
            </a:r>
            <a:r>
              <a:rPr lang="uk-UA" sz="2800" b="1" dirty="0" smtClean="0">
                <a:latin typeface="Georgia" pitchFamily="18" charset="0"/>
              </a:rPr>
              <a:t>сприятливі умови </a:t>
            </a:r>
            <a:r>
              <a:rPr lang="uk-UA" sz="2800" dirty="0" smtClean="0">
                <a:latin typeface="Georgia" pitchFamily="18" charset="0"/>
              </a:rPr>
              <a:t>для того, щоб </a:t>
            </a:r>
            <a:r>
              <a:rPr lang="uk-UA" sz="2800" b="1" dirty="0" smtClean="0">
                <a:latin typeface="Georgia" pitchFamily="18" charset="0"/>
              </a:rPr>
              <a:t>всі учні оволоділи основами навчального предмету безпосередньо</a:t>
            </a:r>
            <a:r>
              <a:rPr lang="uk-UA" sz="2800" dirty="0" smtClean="0">
                <a:latin typeface="Georgia" pitchFamily="18" charset="0"/>
              </a:rPr>
              <a:t>, в процесі вивчення, а також для </a:t>
            </a:r>
            <a:r>
              <a:rPr lang="uk-UA" sz="2800" b="1" dirty="0" smtClean="0">
                <a:latin typeface="Georgia" pitchFamily="18" charset="0"/>
              </a:rPr>
              <a:t>виховання</a:t>
            </a:r>
            <a:r>
              <a:rPr lang="uk-UA" sz="2800" dirty="0" smtClean="0">
                <a:latin typeface="Georgia" pitchFamily="18" charset="0"/>
              </a:rPr>
              <a:t> і </a:t>
            </a:r>
            <a:r>
              <a:rPr lang="uk-UA" sz="2800" b="1" dirty="0" smtClean="0">
                <a:latin typeface="Georgia" pitchFamily="18" charset="0"/>
              </a:rPr>
              <a:t>розвитку</a:t>
            </a:r>
            <a:r>
              <a:rPr lang="uk-UA" sz="2800" dirty="0" smtClean="0">
                <a:latin typeface="Georgia" pitchFamily="18" charset="0"/>
              </a:rPr>
              <a:t> пізнавальних </a:t>
            </a:r>
            <a:r>
              <a:rPr lang="uk-UA" sz="2800" b="1" dirty="0" smtClean="0">
                <a:latin typeface="Georgia" pitchFamily="18" charset="0"/>
              </a:rPr>
              <a:t>здібностей</a:t>
            </a:r>
            <a:r>
              <a:rPr lang="uk-UA" sz="2800" dirty="0" smtClean="0">
                <a:latin typeface="Georgia" pitchFamily="18" charset="0"/>
              </a:rPr>
              <a:t> школярів</a:t>
            </a:r>
            <a:endParaRPr lang="uk-UA" sz="2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Максимум на уроці </a:t>
            </a:r>
            <a:r>
              <a:rPr lang="en-US" sz="3200" b="1" dirty="0" smtClean="0">
                <a:latin typeface="Georgia" pitchFamily="18" charset="0"/>
                <a:cs typeface="Arial" pitchFamily="34" charset="0"/>
              </a:rPr>
              <a:t/>
            </a:r>
            <a:br>
              <a:rPr lang="en-US" sz="3200" b="1" dirty="0" smtClean="0">
                <a:latin typeface="Georgia" pitchFamily="18" charset="0"/>
                <a:cs typeface="Arial" pitchFamily="34" charset="0"/>
              </a:rPr>
            </a:b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– мінімум вдома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7" name="Содержимое 6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65928" y="1571612"/>
            <a:ext cx="5283582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593</Words>
  <Application>Microsoft Office PowerPoint</Application>
  <PresentationFormat>Экран (4:3)</PresentationFormat>
  <Paragraphs>69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ФОРМИ НАВЧАННЯ. СУЧАСНИЙ УРОК ХІМІЇ</vt:lpstr>
      <vt:lpstr>Слайд 2</vt:lpstr>
      <vt:lpstr>Форма навчання </vt:lpstr>
      <vt:lpstr>Загальні форми навчання </vt:lpstr>
      <vt:lpstr>Класифікація загальних форм навчання</vt:lpstr>
      <vt:lpstr>Організаційна форма навчання </vt:lpstr>
      <vt:lpstr>Система організаційних форм навчання хімії</vt:lpstr>
      <vt:lpstr>УРОК – це організаційна форма навчання, при якій вчитель протягом установленого часу керує в спеціально відведеному місці колективною пізнавальною діяльністю постійної групи учнів (класу) з урахуванням особливостей кожного з них, використовуючи засоби, методи і загальні форми навчання, створюючи сприятливі умови для того, щоб всі учні оволоділи основами навчального предмету безпосередньо, в процесі вивчення, а також для виховання і розвитку пізнавальних здібностей школярів</vt:lpstr>
      <vt:lpstr>Максимум на уроці  – мінімум вдома</vt:lpstr>
      <vt:lpstr>Методичні вимоги до сучасного уроку хімії</vt:lpstr>
      <vt:lpstr>Методичні вимоги до сучасного уроку хімії</vt:lpstr>
      <vt:lpstr>Методичні вимоги до сучасного уроку хімії</vt:lpstr>
      <vt:lpstr>Інноваційний урок </vt:lpstr>
      <vt:lpstr>Класифікація уроків хімії</vt:lpstr>
      <vt:lpstr>Характеристика основних етапів уроку хімії</vt:lpstr>
      <vt:lpstr>Організаційний момент</vt:lpstr>
      <vt:lpstr>Перевірка домашнього завдання</vt:lpstr>
      <vt:lpstr>Актуалізація опорних знань</vt:lpstr>
      <vt:lpstr>Мотивація навчальної діяльності учнів</vt:lpstr>
      <vt:lpstr>Повідомлення теми, формулювання мети й завдань уроку</vt:lpstr>
      <vt:lpstr>Вивчення нового матеріалу</vt:lpstr>
      <vt:lpstr>Закріплення нового матеріалу</vt:lpstr>
      <vt:lpstr>Узагальнення і систематизація нових знань</vt:lpstr>
      <vt:lpstr>Підведення підсумків уроку</vt:lpstr>
      <vt:lpstr>Домашнє завдання та інструкції до нього</vt:lpstr>
      <vt:lpstr>Підготовка вчителя до уроку хімії</vt:lpstr>
      <vt:lpstr>Слайд 27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 НАВЧАННЯ. СУЧАСНИЙ УРОК БІОЛОГІЇ</dc:title>
  <dc:creator>User</dc:creator>
  <cp:lastModifiedBy>User</cp:lastModifiedBy>
  <cp:revision>44</cp:revision>
  <dcterms:created xsi:type="dcterms:W3CDTF">2019-02-24T19:10:26Z</dcterms:created>
  <dcterms:modified xsi:type="dcterms:W3CDTF">2021-03-11T12:52:17Z</dcterms:modified>
</cp:coreProperties>
</file>