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2" y="947057"/>
            <a:ext cx="8915399" cy="2262781"/>
          </a:xfrm>
        </p:spPr>
        <p:txBody>
          <a:bodyPr/>
          <a:lstStyle/>
          <a:p>
            <a:r>
              <a:rPr lang="uk-UA" dirty="0" smtClean="0"/>
              <a:t>Етика публічної служби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971109"/>
            <a:ext cx="8915399" cy="1932553"/>
          </a:xfrm>
        </p:spPr>
        <p:txBody>
          <a:bodyPr>
            <a:normAutofit/>
          </a:bodyPr>
          <a:lstStyle/>
          <a:p>
            <a:pPr algn="r"/>
            <a:r>
              <a:rPr lang="uk-UA" dirty="0" smtClean="0"/>
              <a:t>Викладач </a:t>
            </a:r>
            <a:r>
              <a:rPr lang="uk-UA" dirty="0" err="1" smtClean="0"/>
              <a:t>к.політ.н</a:t>
            </a:r>
            <a:r>
              <a:rPr lang="uk-UA" dirty="0" smtClean="0"/>
              <a:t>., </a:t>
            </a:r>
          </a:p>
          <a:p>
            <a:pPr algn="r"/>
            <a:r>
              <a:rPr lang="uk-UA" dirty="0" smtClean="0"/>
              <a:t>доцент кафедри менеджменту організацій </a:t>
            </a:r>
          </a:p>
          <a:p>
            <a:pPr algn="r"/>
            <a:r>
              <a:rPr lang="uk-UA" dirty="0" smtClean="0"/>
              <a:t>та управління проектами </a:t>
            </a:r>
          </a:p>
          <a:p>
            <a:pPr algn="r"/>
            <a:r>
              <a:rPr lang="uk-UA" dirty="0" err="1" smtClean="0"/>
              <a:t>Венгер</a:t>
            </a:r>
            <a:r>
              <a:rPr lang="uk-UA" dirty="0" smtClean="0"/>
              <a:t> О.М.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93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ціннісних</a:t>
            </a:r>
            <a:r>
              <a:rPr lang="ru-RU" dirty="0"/>
              <a:t> основ державно-</a:t>
            </a:r>
            <a:r>
              <a:rPr lang="ru-RU" dirty="0" err="1"/>
              <a:t>управлінської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етичної</a:t>
            </a:r>
            <a:r>
              <a:rPr lang="ru-RU" dirty="0"/>
              <a:t> </a:t>
            </a:r>
            <a:r>
              <a:rPr lang="ru-RU" dirty="0" err="1"/>
              <a:t>обґрунтованості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моральних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службовців</a:t>
            </a:r>
            <a:r>
              <a:rPr lang="ru-RU" dirty="0"/>
              <a:t>,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етичної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довіри</a:t>
            </a:r>
            <a:r>
              <a:rPr lang="ru-RU" dirty="0"/>
              <a:t> до </a:t>
            </a:r>
            <a:r>
              <a:rPr lang="ru-RU" dirty="0" err="1"/>
              <a:t>владних</a:t>
            </a:r>
            <a:r>
              <a:rPr lang="ru-RU" dirty="0"/>
              <a:t> структур, </a:t>
            </a:r>
            <a:r>
              <a:rPr lang="ru-RU" dirty="0" err="1"/>
              <a:t>націленість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на </a:t>
            </a:r>
            <a:r>
              <a:rPr lang="ru-RU" dirty="0" err="1"/>
              <a:t>побудову</a:t>
            </a:r>
            <a:r>
              <a:rPr lang="ru-RU" dirty="0"/>
              <a:t> </a:t>
            </a:r>
            <a:r>
              <a:rPr lang="ru-RU" dirty="0" err="1"/>
              <a:t>демократичної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гуманізму</a:t>
            </a:r>
            <a:r>
              <a:rPr lang="ru-RU" dirty="0"/>
              <a:t>,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справедливості</a:t>
            </a:r>
            <a:r>
              <a:rPr lang="ru-RU" dirty="0"/>
              <a:t>, </a:t>
            </a:r>
            <a:r>
              <a:rPr lang="ru-RU" dirty="0" err="1"/>
              <a:t>прозорості</a:t>
            </a:r>
            <a:r>
              <a:rPr lang="ru-RU" dirty="0"/>
              <a:t>, </a:t>
            </a:r>
            <a:r>
              <a:rPr lang="ru-RU" dirty="0" err="1"/>
              <a:t>дотримання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Етика</a:t>
            </a:r>
            <a:r>
              <a:rPr lang="ru-RU" dirty="0"/>
              <a:t> державного </a:t>
            </a:r>
            <a:r>
              <a:rPr lang="ru-RU" dirty="0" err="1"/>
              <a:t>службовця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вагому</a:t>
            </a:r>
            <a:r>
              <a:rPr lang="ru-RU" dirty="0"/>
              <a:t> </a:t>
            </a:r>
            <a:r>
              <a:rPr lang="ru-RU" dirty="0" err="1"/>
              <a:t>антикорупційну</a:t>
            </a:r>
            <a:r>
              <a:rPr lang="ru-RU" dirty="0"/>
              <a:t> </a:t>
            </a:r>
            <a:r>
              <a:rPr lang="ru-RU" dirty="0" err="1"/>
              <a:t>спрямованість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7747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Метою навчальної дисципліни</a:t>
            </a:r>
            <a:r>
              <a:rPr lang="uk-UA" dirty="0"/>
              <a:t> «Етика публічна служба»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є </a:t>
            </a:r>
            <a:r>
              <a:rPr lang="uk-UA" dirty="0"/>
              <a:t>формування у слухачів системи сучасних теоретичних і практичних знань, умінь і навичок щодо правових норм, підходів, принципів і механізмів організації діяльності публічної служби та управління державною службою і службою в органах місцевого самоврядування із використанням кращих здобутків світового досвіду.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759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72789"/>
            <a:ext cx="8915400" cy="3777622"/>
          </a:xfrm>
        </p:spPr>
        <p:txBody>
          <a:bodyPr/>
          <a:lstStyle/>
          <a:p>
            <a:pPr algn="just"/>
            <a:r>
              <a:rPr lang="uk-UA" b="1" dirty="0"/>
              <a:t>Завданнями навчальної дисципліни</a:t>
            </a:r>
            <a:r>
              <a:rPr lang="uk-UA" dirty="0"/>
              <a:t> є набуття вмінь використовувати набуті у процесі навчання теоретичні знання щодо основних наукових і правових засад для створення сприятливих умов для ефективної діяльності публічних службовців; формування навичок високої культури поведінки та етики підтримання і розвитку ділових стосунків з окремими людьми, підприємствами, установами тощо як в Україні, так і за її межами. </a:t>
            </a:r>
            <a:endParaRPr lang="ru-RU" dirty="0"/>
          </a:p>
          <a:p>
            <a:pPr algn="just"/>
            <a:r>
              <a:rPr lang="uk-UA" b="1" dirty="0"/>
              <a:t>Об’єктом вивчення</a:t>
            </a:r>
            <a:r>
              <a:rPr lang="uk-UA" dirty="0"/>
              <a:t> є суспільні відносини на державних політичних посадах, у державних колегіальних органах, органах державної влади і органах місцевого самоврядування. </a:t>
            </a:r>
            <a:endParaRPr lang="ru-RU" dirty="0"/>
          </a:p>
          <a:p>
            <a:pPr algn="just"/>
            <a:r>
              <a:rPr lang="uk-UA" b="1" dirty="0"/>
              <a:t>Предметом вивчення є</a:t>
            </a:r>
            <a:r>
              <a:rPr lang="uk-UA" dirty="0"/>
              <a:t> принципи, механізми і моделі реалізації діяльності публічними службовцями. 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41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Дисципліна повинна дати фундаментальні знання майбутнім спеціалістам про етичні норми та психологічні механізми, складові ділового спілкування державних службовців. Цілісні знання допоможуть управлінцям краще пізнати себе та інших людей, </a:t>
            </a:r>
            <a:r>
              <a:rPr lang="uk-UA" dirty="0" err="1"/>
              <a:t>внести</a:t>
            </a:r>
            <a:r>
              <a:rPr lang="uk-UA" dirty="0"/>
              <a:t> відповідні зміни у свою поведінку, з'ясувати шляхи розвитку культури спілкування.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92025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266</Words>
  <Application>Microsoft Office PowerPoint</Application>
  <PresentationFormat>Широкоэкранный</PresentationFormat>
  <Paragraphs>12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Етика публічної служби </vt:lpstr>
      <vt:lpstr>Презентация PowerPoint</vt:lpstr>
      <vt:lpstr>Метою навчальної дисципліни «Етика публічна служба»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Етика публічної служби </dc:title>
  <dc:creator>Оля</dc:creator>
  <cp:lastModifiedBy>Оля</cp:lastModifiedBy>
  <cp:revision>1</cp:revision>
  <dcterms:created xsi:type="dcterms:W3CDTF">2021-03-13T07:54:05Z</dcterms:created>
  <dcterms:modified xsi:type="dcterms:W3CDTF">2021-03-13T08:00:00Z</dcterms:modified>
</cp:coreProperties>
</file>