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1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3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5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2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8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4778-EE23-4504-B571-3FB9CF8601A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2B8D-9D11-4D4C-AA21-00451F580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8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рганізаційні основи діяльності PR-служб органів державної влади та місцевого самовряд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62" y="393290"/>
            <a:ext cx="9753600" cy="62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9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авдання відділу з інформаційних комунікацій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4" y="1"/>
            <a:ext cx="9753600" cy="66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2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авдання відділу для роботи з громадськими об'єднанням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19" y="648930"/>
            <a:ext cx="9753600" cy="60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вдання відділу для роботи з громадськими об'єднанням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78" y="250724"/>
            <a:ext cx="9753600" cy="63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7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авдання організаційно-правового відділу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62" y="599768"/>
            <a:ext cx="9753600" cy="58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2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авдання організаційно-правового відділу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7" y="639097"/>
            <a:ext cx="10707328" cy="58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1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ормативно-правова база України у сфері державної інформацій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4" y="122903"/>
            <a:ext cx="9753600" cy="65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0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оступ до інформації: права та обме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72" y="172065"/>
            <a:ext cx="9753600" cy="59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2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е можуть бути віднесені до інформації з обмеженим режимом доступу відомості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03240"/>
            <a:ext cx="9753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е підлягають обов'язковому наданню для ознайомлення за інформаційними запитами офіційні документи, які містять у собі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91" y="329381"/>
            <a:ext cx="9753600" cy="62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новні напрями діяльності владних PR-служ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5" y="334297"/>
            <a:ext cx="10923638" cy="59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6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Етапи організації поточної роботи PR-служ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59" y="314631"/>
            <a:ext cx="9753600" cy="61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ідмінності функціонування PR для державних та бізнес-струк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1" y="324465"/>
            <a:ext cx="11682464" cy="59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Інституційне забезпечення 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20" y="1"/>
            <a:ext cx="9753600" cy="64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1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ратегії PR-кампа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4" y="211393"/>
            <a:ext cx="9753600" cy="63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1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руктура та завдання PR-служ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16" y="240891"/>
            <a:ext cx="9753600" cy="66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4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авдання відділу з інформаційних комунікацій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6" y="132736"/>
            <a:ext cx="9753600" cy="64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7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авдання відділу з інформаційних комунікацій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72" y="181897"/>
            <a:ext cx="9753600" cy="61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8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2021-01-25T13:22:52Z</dcterms:created>
  <dcterms:modified xsi:type="dcterms:W3CDTF">2021-01-25T13:32:02Z</dcterms:modified>
</cp:coreProperties>
</file>