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72" r:id="rId5"/>
    <p:sldId id="276" r:id="rId6"/>
    <p:sldId id="259" r:id="rId7"/>
    <p:sldId id="269" r:id="rId8"/>
    <p:sldId id="258" r:id="rId9"/>
    <p:sldId id="261" r:id="rId10"/>
    <p:sldId id="257" r:id="rId11"/>
    <p:sldId id="275" r:id="rId12"/>
    <p:sldId id="260" r:id="rId13"/>
    <p:sldId id="267" r:id="rId14"/>
    <p:sldId id="271" r:id="rId15"/>
    <p:sldId id="262" r:id="rId16"/>
    <p:sldId id="265" r:id="rId17"/>
    <p:sldId id="270" r:id="rId18"/>
    <p:sldId id="273" r:id="rId19"/>
    <p:sldId id="266" r:id="rId20"/>
    <p:sldId id="26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6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9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7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0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1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8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7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624E-5875-4E67-B3C1-E7EF5E6D62B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BFC4-4DDE-4431-A722-2C91E124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8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05394" y="914399"/>
            <a:ext cx="107592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dirty="0" smtClean="0">
                <a:latin typeface="Cambria" panose="02040503050406030204" pitchFamily="18" charset="0"/>
                <a:ea typeface="Cambria" panose="02040503050406030204" pitchFamily="18" charset="0"/>
              </a:rPr>
              <a:t>Лабораторне заняття </a:t>
            </a:r>
            <a:r>
              <a:rPr lang="en-US" sz="7200" dirty="0" smtClean="0">
                <a:latin typeface="Cambria" panose="02040503050406030204" pitchFamily="18" charset="0"/>
                <a:ea typeface="Cambria" panose="02040503050406030204" pitchFamily="18" charset="0"/>
              </a:rPr>
              <a:t>N </a:t>
            </a:r>
            <a:r>
              <a:rPr lang="uk-UA" sz="7200" smtClean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en-US" sz="7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k-UA" sz="5400" b="1" i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Тема: Класифікація ферментів</a:t>
            </a:r>
            <a:endParaRPr lang="en-US" sz="5400" b="1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0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506" y="1826350"/>
            <a:ext cx="6705042" cy="276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279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897" y="1637212"/>
            <a:ext cx="7875271" cy="24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12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593" y="2250212"/>
            <a:ext cx="7399812" cy="194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010" y="1811384"/>
            <a:ext cx="5872978" cy="258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61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06" y="1769879"/>
            <a:ext cx="7117735" cy="25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5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107" y="1288868"/>
            <a:ext cx="8502166" cy="360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19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783" y="1680754"/>
            <a:ext cx="6891747" cy="305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62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645" y="2098766"/>
            <a:ext cx="7481955" cy="24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57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256" y="1849483"/>
            <a:ext cx="9493894" cy="233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287" y="2134280"/>
            <a:ext cx="8936662" cy="210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72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599" y="2299063"/>
            <a:ext cx="7956641" cy="220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74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736" y="1976846"/>
            <a:ext cx="9090504" cy="261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9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71" y="1837508"/>
            <a:ext cx="7187850" cy="251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7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917" y="2159726"/>
            <a:ext cx="5483223" cy="246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3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588" y="2016441"/>
            <a:ext cx="8216361" cy="276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12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081" y="2124892"/>
            <a:ext cx="6833191" cy="207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0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777" y="2200819"/>
            <a:ext cx="76104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0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368" y="1723344"/>
            <a:ext cx="7642827" cy="360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49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105" y="2081348"/>
            <a:ext cx="7152906" cy="26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8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918" y="1950719"/>
            <a:ext cx="7328928" cy="283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30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</Words>
  <Application>Microsoft Office PowerPoint</Application>
  <PresentationFormat>Широкоэкранный</PresentationFormat>
  <Paragraphs>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13</cp:revision>
  <dcterms:created xsi:type="dcterms:W3CDTF">2021-04-02T08:37:11Z</dcterms:created>
  <dcterms:modified xsi:type="dcterms:W3CDTF">2021-04-02T09:46:21Z</dcterms:modified>
</cp:coreProperties>
</file>