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handoutMasterIdLst>
    <p:handoutMasterId r:id="rId21"/>
  </p:handoutMasterIdLst>
  <p:sldIdLst>
    <p:sldId id="321" r:id="rId5"/>
    <p:sldId id="406" r:id="rId6"/>
    <p:sldId id="425" r:id="rId7"/>
    <p:sldId id="407" r:id="rId8"/>
    <p:sldId id="383" r:id="rId9"/>
    <p:sldId id="381" r:id="rId10"/>
    <p:sldId id="408" r:id="rId11"/>
    <p:sldId id="382" r:id="rId12"/>
    <p:sldId id="424" r:id="rId13"/>
    <p:sldId id="409" r:id="rId14"/>
    <p:sldId id="410" r:id="rId15"/>
    <p:sldId id="411" r:id="rId16"/>
    <p:sldId id="412" r:id="rId17"/>
    <p:sldId id="413" r:id="rId18"/>
    <p:sldId id="295" r:id="rId19"/>
  </p:sldIdLst>
  <p:sldSz cx="12188825" cy="6858000"/>
  <p:notesSz cx="6669088" cy="9926638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pos="3839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B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280" autoAdjust="0"/>
  </p:normalViewPr>
  <p:slideViewPr>
    <p:cSldViewPr showGuides="1">
      <p:cViewPr varScale="1">
        <p:scale>
          <a:sx n="114" d="100"/>
          <a:sy n="114" d="100"/>
        </p:scale>
        <p:origin x="474" y="11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3127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C59C-4E16-4A64-A766-34DB213E11B3}" type="datetimeFigureOut">
              <a:rPr lang="en-US">
                <a:solidFill>
                  <a:schemeClr val="tx2"/>
                </a:solidFill>
              </a:rPr>
              <a:t>4/27/2021</a:t>
            </a:fld>
            <a:endParaRPr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77566-CD65-4859-9FA1-43956DC85B8C}" type="slidenum">
              <a:rPr>
                <a:solidFill>
                  <a:schemeClr val="tx2"/>
                </a:solidFill>
              </a:rPr>
              <a:t>‹#›</a:t>
            </a:fld>
            <a:endParaRPr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5CF31C-F757-429C-A789-86504F04C3BE}" type="datetimeFigureOut">
              <a:rPr lang="en-US"/>
              <a:pPr/>
              <a:t>4/27/2021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2383" y="1498601"/>
            <a:ext cx="7008574" cy="329882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40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2383" y="4927600"/>
            <a:ext cx="7008574" cy="1244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2277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en-US"/>
              <a:t>4/27/2021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1043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309" y="274638"/>
            <a:ext cx="8532178" cy="589756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en-US"/>
              <a:t>4/27/2021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071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30F4-0B4E-4E4B-BC36-C30CD13F4E17}" type="datetimeFigureOut">
              <a:rPr lang="en-US"/>
              <a:t>4/27/2021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352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89" y="4445000"/>
            <a:ext cx="7008574" cy="1930400"/>
          </a:xfrm>
        </p:spPr>
        <p:txBody>
          <a:bodyPr anchor="t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589" y="3124200"/>
            <a:ext cx="7008574" cy="1296987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6340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309" y="1701800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1706581" indent="0">
              <a:buNone/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701800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/>
              <a:t>4/27/2021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933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7309" y="2209800"/>
            <a:ext cx="4977104" cy="3962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01622" y="1608836"/>
            <a:ext cx="4973041" cy="51206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209800"/>
            <a:ext cx="4977104" cy="3962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/>
              <a:t>4/27/2021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28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/>
              <a:t>4/27/2021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676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/>
              <a:t>4/27/2021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873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1" y="1701800"/>
            <a:ext cx="3351927" cy="2844800"/>
          </a:xfr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21" y="4648200"/>
            <a:ext cx="3351927" cy="17272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9236" y="482600"/>
            <a:ext cx="6805427" cy="5892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en-US"/>
              <a:t>4/27/2021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807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2437765" y="279401"/>
            <a:ext cx="7313295" cy="444817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765" y="5562600"/>
            <a:ext cx="7313295" cy="812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en-US"/>
              <a:t>4/27/2021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133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 t="-36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721" y="0"/>
            <a:ext cx="11579384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>
              <a:defRPr sz="1200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fld id="{2DD204D1-F9BD-4643-8480-6EA41EB484F1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>
              <a:defRPr sz="1200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>
              <a:defRPr sz="1200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4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5" r:id="rId8"/>
    <p:sldLayoutId id="2147483676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sz="44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78859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2638E8FA-A3C3-4D73-A176-893504E5AD56}"/>
              </a:ext>
            </a:extLst>
          </p:cNvPr>
          <p:cNvSpPr txBox="1">
            <a:spLocks/>
          </p:cNvSpPr>
          <p:nvPr/>
        </p:nvSpPr>
        <p:spPr>
          <a:xfrm>
            <a:off x="1979612" y="990600"/>
            <a:ext cx="8839202" cy="4483001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uk-UA" sz="3600" b="1" dirty="0" err="1"/>
              <a:t>Проєктна</a:t>
            </a:r>
            <a:r>
              <a:rPr lang="uk-UA" sz="3600" b="1" dirty="0"/>
              <a:t> робота</a:t>
            </a:r>
          </a:p>
          <a:p>
            <a:pPr marL="0" indent="0" algn="ctr">
              <a:buNone/>
            </a:pPr>
            <a:r>
              <a:rPr lang="uk-UA" sz="3600" b="1" dirty="0"/>
              <a:t>«Бізнес-модель</a:t>
            </a:r>
          </a:p>
          <a:p>
            <a:pPr marL="0" indent="0" algn="ctr">
              <a:buNone/>
            </a:pPr>
            <a:r>
              <a:rPr lang="uk-UA" sz="3600" b="1" dirty="0"/>
              <a:t>сільського креативного туризму»</a:t>
            </a:r>
            <a:endParaRPr lang="uk-UA" sz="3200" b="1" dirty="0"/>
          </a:p>
          <a:p>
            <a:pPr marL="0" indent="0" algn="ctr">
              <a:buNone/>
            </a:pPr>
            <a:r>
              <a:rPr lang="uk-UA" sz="3200" b="1" dirty="0"/>
              <a:t>Виконали:</a:t>
            </a:r>
          </a:p>
        </p:txBody>
      </p:sp>
    </p:spTree>
    <p:extLst>
      <p:ext uri="{BB962C8B-B14F-4D97-AF65-F5344CB8AC3E}">
        <p14:creationId xmlns:p14="http://schemas.microsoft.com/office/powerpoint/2010/main" val="16498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DD20DA-362D-4C17-897C-BF0259902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</p:spPr>
        <p:txBody>
          <a:bodyPr/>
          <a:lstStyle/>
          <a:p>
            <a:r>
              <a:rPr lang="ru-RU" dirty="0"/>
              <a:t>Потоки </a:t>
            </a:r>
            <a:r>
              <a:rPr lang="ru-RU" dirty="0" err="1"/>
              <a:t>надходження</a:t>
            </a:r>
            <a:r>
              <a:rPr lang="ru-RU" dirty="0"/>
              <a:t> доходу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F6216B-CC28-4FD3-ADD9-619B51216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52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7FE557-1F95-44DD-8548-BD1F0808C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</p:spPr>
        <p:txBody>
          <a:bodyPr/>
          <a:lstStyle/>
          <a:p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0C0D6D-508C-46A9-A91B-C0E3EDAD0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989" y="1711488"/>
            <a:ext cx="6348703" cy="447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30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8DE06C-DF64-45BB-A7A2-2F2726A00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1" y="76200"/>
            <a:ext cx="9752251" cy="1397000"/>
          </a:xfrm>
        </p:spPr>
        <p:txBody>
          <a:bodyPr/>
          <a:lstStyle/>
          <a:p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E52461-CC5F-433E-880C-29770BA76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309" y="1701800"/>
            <a:ext cx="6348703" cy="42418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02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A5F1CC-53BE-46A9-92BD-BBD7CD1AA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7211" y="76200"/>
            <a:ext cx="9447451" cy="1397000"/>
          </a:xfrm>
        </p:spPr>
        <p:txBody>
          <a:bodyPr/>
          <a:lstStyle/>
          <a:p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партнери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E015DE-9353-42CB-B2C9-D6A32AEE9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412" y="1701800"/>
            <a:ext cx="10514251" cy="4699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49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D3FEE8-70F8-4E25-A9AF-0E875B925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1011" y="76200"/>
            <a:ext cx="9523651" cy="1397000"/>
          </a:xfrm>
        </p:spPr>
        <p:txBody>
          <a:bodyPr/>
          <a:lstStyle/>
          <a:p>
            <a:r>
              <a:rPr lang="ru-RU" dirty="0" err="1"/>
              <a:t>Витрати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38CD7C-6ECC-48EF-86BF-E49653476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309" y="1701800"/>
            <a:ext cx="6272503" cy="447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80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A2D31-E658-4F34-AF04-CF9FB3E06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788" y="2667000"/>
            <a:ext cx="8763001" cy="863600"/>
          </a:xfrm>
        </p:spPr>
        <p:txBody>
          <a:bodyPr>
            <a:normAutofit/>
          </a:bodyPr>
          <a:lstStyle/>
          <a:p>
            <a:pPr algn="ctr"/>
            <a:r>
              <a:rPr lang="uk-UA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Дякуємо за увагу! 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594B77C-FEDC-4FE4-A429-809F8ACE2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8612" y="1371600"/>
            <a:ext cx="10157354" cy="2895600"/>
          </a:xfrm>
        </p:spPr>
        <p:txBody>
          <a:bodyPr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40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2F416D-1BC6-414B-8131-B8A55FEAD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4811" y="76200"/>
            <a:ext cx="9599851" cy="13970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Досвід європейських країн в сфері сільського та креативного туризму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5DD6EB-DA62-4CBD-83C2-CC9C07944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25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0CE176-2EF7-49A8-9249-E7F25DDE8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Основна ідея бізнесу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292EC8-2AA7-451B-9CBB-B90FBF968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90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5BFB31-E1D6-4D0B-8B30-98CD0668A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4811" y="76200"/>
            <a:ext cx="9599851" cy="1397000"/>
          </a:xfrm>
        </p:spPr>
        <p:txBody>
          <a:bodyPr/>
          <a:lstStyle/>
          <a:p>
            <a:r>
              <a:rPr lang="ru-RU" b="1" dirty="0" err="1"/>
              <a:t>Бізнес</a:t>
            </a:r>
            <a:r>
              <a:rPr lang="ru-RU" b="1" dirty="0"/>
              <a:t>-модель </a:t>
            </a:r>
            <a:r>
              <a:rPr lang="ru-RU" b="1" dirty="0" err="1"/>
              <a:t>Canvas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71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534458-5418-4C95-84C2-0D68FC8F8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0AD5F0-F598-4E72-BDF2-5A03382F9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A9CFC13-8B83-4ECE-A890-8E598E044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512" y="139437"/>
            <a:ext cx="9067800" cy="623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0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6CA15E-E8AB-47A4-A1B8-2ED442063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509" y="304355"/>
            <a:ext cx="4519903" cy="121920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Споживчі</a:t>
            </a:r>
            <a:r>
              <a:rPr lang="ru-RU" b="1" dirty="0"/>
              <a:t> </a:t>
            </a:r>
            <a:r>
              <a:rPr lang="ru-RU" b="1" dirty="0" err="1"/>
              <a:t>сегменти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AFC53E-8B21-4431-99CC-06E229B8E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212" y="2295297"/>
            <a:ext cx="10692103" cy="43942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96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B9B21A-07EF-49CE-9751-5076E361E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</p:spPr>
        <p:txBody>
          <a:bodyPr/>
          <a:lstStyle/>
          <a:p>
            <a:r>
              <a:rPr lang="ru-RU" dirty="0" err="1"/>
              <a:t>Ціннісна</a:t>
            </a:r>
            <a:r>
              <a:rPr lang="ru-RU" dirty="0"/>
              <a:t> </a:t>
            </a:r>
            <a:r>
              <a:rPr lang="ru-RU" dirty="0" err="1"/>
              <a:t>пропозиція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A22E52-C054-4463-B3A5-1886882E2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0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C6DFA7-76F8-4D69-8851-0EB573830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136" y="30341"/>
            <a:ext cx="10157354" cy="1397000"/>
          </a:xfrm>
        </p:spPr>
        <p:txBody>
          <a:bodyPr/>
          <a:lstStyle/>
          <a:p>
            <a:r>
              <a:rPr lang="ru-RU" b="1" dirty="0"/>
              <a:t>Канали </a:t>
            </a:r>
            <a:r>
              <a:rPr lang="ru-RU" b="1" dirty="0" err="1"/>
              <a:t>збуту</a:t>
            </a:r>
            <a:br>
              <a:rPr lang="uk-UA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54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C6DFA7-76F8-4D69-8851-0EB573830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136" y="30341"/>
            <a:ext cx="10157354" cy="1397000"/>
          </a:xfrm>
        </p:spPr>
        <p:txBody>
          <a:bodyPr/>
          <a:lstStyle/>
          <a:p>
            <a:r>
              <a:rPr lang="ru-RU" b="1" dirty="0" err="1"/>
              <a:t>Взаємовідносини</a:t>
            </a:r>
            <a:r>
              <a:rPr lang="ru-RU" b="1" dirty="0"/>
              <a:t> з </a:t>
            </a:r>
            <a:r>
              <a:rPr lang="ru-RU" b="1" dirty="0" err="1"/>
              <a:t>клієнтами</a:t>
            </a:r>
            <a:br>
              <a:rPr lang="uk-UA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51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ooks 16x9">
  <a:themeElements>
    <a:clrScheme name="Books_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787940.potx" id="{F769AD3B-90E4-4F81-9CF2-8BD9F607FEC3}" vid="{18F656D2-BE2F-4155-8430-D393897A45F9}"/>
    </a:ext>
  </a:extLst>
</a:theme>
</file>

<file path=ppt/theme/theme2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1345039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The bookstacks present on most slides  make this a good choice for students, teachers, reading enthusiasts, and others in education. This presentation template contains multiple slide layouts in widescreen format (16x9) and includes a sample table and chart that you can easily  modify.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2011-11-26T00:00:00+00:00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TP102787939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694216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LocMarketGroupTiers2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01D382-32B0-43EE-932C-28906AF37617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4873beb7-5857-4685-be1f-d57550cc96cc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1B558C7-619B-49BE-9097-7FCBDADD4E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B5C329-08A6-4E5E-AEF1-A97828C874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8294</TotalTime>
  <Words>48</Words>
  <Application>Microsoft Office PowerPoint</Application>
  <PresentationFormat>Произвольный</PresentationFormat>
  <Paragraphs>18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Century Gothic</vt:lpstr>
      <vt:lpstr>Books 16x9</vt:lpstr>
      <vt:lpstr>Презентация PowerPoint</vt:lpstr>
      <vt:lpstr>Досвід європейських країн в сфері сільського та креативного туризму </vt:lpstr>
      <vt:lpstr>Основна ідея бізнесу</vt:lpstr>
      <vt:lpstr>Бізнес-модель Canvas</vt:lpstr>
      <vt:lpstr>Презентация PowerPoint</vt:lpstr>
      <vt:lpstr>Споживчі сегменти</vt:lpstr>
      <vt:lpstr>Ціннісна пропозиція</vt:lpstr>
      <vt:lpstr>Канали збуту </vt:lpstr>
      <vt:lpstr>Взаємовідносини з клієнтами </vt:lpstr>
      <vt:lpstr>Потоки надходження доходу</vt:lpstr>
      <vt:lpstr>Ключові ресурси</vt:lpstr>
      <vt:lpstr>Ключові види діяльності</vt:lpstr>
      <vt:lpstr>Ключові партнери</vt:lpstr>
      <vt:lpstr>Витрати</vt:lpstr>
      <vt:lpstr>Дякуємо за увагу!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E. T.</dc:creator>
  <cp:lastModifiedBy>Venherska Natalia</cp:lastModifiedBy>
  <cp:revision>106</cp:revision>
  <cp:lastPrinted>2020-10-15T04:45:28Z</cp:lastPrinted>
  <dcterms:created xsi:type="dcterms:W3CDTF">2018-09-22T11:00:06Z</dcterms:created>
  <dcterms:modified xsi:type="dcterms:W3CDTF">2021-04-27T18:31:23Z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