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23" r:id="rId4"/>
    <p:sldId id="333" r:id="rId5"/>
    <p:sldId id="329" r:id="rId6"/>
    <p:sldId id="324" r:id="rId7"/>
    <p:sldId id="260" r:id="rId8"/>
    <p:sldId id="326" r:id="rId9"/>
    <p:sldId id="328" r:id="rId10"/>
    <p:sldId id="327" r:id="rId11"/>
    <p:sldId id="261" r:id="rId12"/>
    <p:sldId id="332" r:id="rId13"/>
    <p:sldId id="325" r:id="rId14"/>
    <p:sldId id="274" r:id="rId15"/>
    <p:sldId id="330" r:id="rId16"/>
    <p:sldId id="331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-55" y="-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A5E06-5029-4585-90DC-3625D9936D9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6F0BF23-6482-47BD-8E5D-ED6D8F70A513}">
      <dgm:prSet phldrT="[Текст]"/>
      <dgm:spPr/>
      <dgm:t>
        <a:bodyPr/>
        <a:lstStyle/>
        <a:p>
          <a:r>
            <a:rPr lang="en-US" dirty="0"/>
            <a:t>MVP</a:t>
          </a:r>
        </a:p>
      </dgm:t>
    </dgm:pt>
    <dgm:pt modelId="{53DDB020-40D0-4974-81DC-B43E859AF0CA}" type="parTrans" cxnId="{379E5F20-164D-4503-B013-8B8958C4E4C4}">
      <dgm:prSet/>
      <dgm:spPr/>
      <dgm:t>
        <a:bodyPr/>
        <a:lstStyle/>
        <a:p>
          <a:endParaRPr lang="en-US"/>
        </a:p>
      </dgm:t>
    </dgm:pt>
    <dgm:pt modelId="{68AAC37D-CD2A-41F8-A0AE-D7201D8D67A2}" type="sibTrans" cxnId="{379E5F20-164D-4503-B013-8B8958C4E4C4}">
      <dgm:prSet/>
      <dgm:spPr/>
      <dgm:t>
        <a:bodyPr/>
        <a:lstStyle/>
        <a:p>
          <a:endParaRPr lang="en-US"/>
        </a:p>
      </dgm:t>
    </dgm:pt>
    <dgm:pt modelId="{46A568F0-A1DC-4ECA-92E3-DD17D844661D}">
      <dgm:prSet phldrT="[Текст]"/>
      <dgm:spPr/>
      <dgm:t>
        <a:bodyPr/>
        <a:lstStyle/>
        <a:p>
          <a:r>
            <a:rPr lang="ru-RU" dirty="0" err="1"/>
            <a:t>Беклог</a:t>
          </a:r>
          <a:endParaRPr lang="en-US" dirty="0"/>
        </a:p>
      </dgm:t>
    </dgm:pt>
    <dgm:pt modelId="{8890EE0D-9495-4DCC-9C92-AF24A8A59EEA}" type="parTrans" cxnId="{6CBF403C-FCC4-45D0-90FA-AA2DA55A1A7F}">
      <dgm:prSet/>
      <dgm:spPr/>
      <dgm:t>
        <a:bodyPr/>
        <a:lstStyle/>
        <a:p>
          <a:endParaRPr lang="en-US"/>
        </a:p>
      </dgm:t>
    </dgm:pt>
    <dgm:pt modelId="{A18520D4-97DC-445D-B6AE-BA1B5D0FC5B7}" type="sibTrans" cxnId="{6CBF403C-FCC4-45D0-90FA-AA2DA55A1A7F}">
      <dgm:prSet/>
      <dgm:spPr/>
      <dgm:t>
        <a:bodyPr/>
        <a:lstStyle/>
        <a:p>
          <a:endParaRPr lang="en-US"/>
        </a:p>
      </dgm:t>
    </dgm:pt>
    <dgm:pt modelId="{606E5165-AFA1-4A05-9FC8-67446B16695C}">
      <dgm:prSet phldrT="[Текст]"/>
      <dgm:spPr/>
      <dgm:t>
        <a:bodyPr/>
        <a:lstStyle/>
        <a:p>
          <a:r>
            <a:rPr lang="ru-RU" dirty="0"/>
            <a:t>Ви</a:t>
          </a:r>
          <a:endParaRPr lang="en-US" dirty="0"/>
        </a:p>
      </dgm:t>
    </dgm:pt>
    <dgm:pt modelId="{3136E9ED-561D-413D-A1E0-25DE6FB12F54}" type="parTrans" cxnId="{6CEE172A-4866-4FFA-998D-6A6F49DEC97B}">
      <dgm:prSet/>
      <dgm:spPr/>
      <dgm:t>
        <a:bodyPr/>
        <a:lstStyle/>
        <a:p>
          <a:endParaRPr lang="en-US"/>
        </a:p>
      </dgm:t>
    </dgm:pt>
    <dgm:pt modelId="{EBE6E8E7-9966-4DF1-8466-E1A994B6FFD9}" type="sibTrans" cxnId="{6CEE172A-4866-4FFA-998D-6A6F49DEC97B}">
      <dgm:prSet/>
      <dgm:spPr/>
      <dgm:t>
        <a:bodyPr/>
        <a:lstStyle/>
        <a:p>
          <a:endParaRPr lang="en-US"/>
        </a:p>
      </dgm:t>
    </dgm:pt>
    <dgm:pt modelId="{C69E2FBD-383A-48CF-B34F-BE542F39FBEC}" type="pres">
      <dgm:prSet presAssocID="{5CDA5E06-5029-4585-90DC-3625D9936D9F}" presName="linearFlow" presStyleCnt="0">
        <dgm:presLayoutVars>
          <dgm:resizeHandles val="exact"/>
        </dgm:presLayoutVars>
      </dgm:prSet>
      <dgm:spPr/>
    </dgm:pt>
    <dgm:pt modelId="{758F967B-BD50-49F0-BEF4-666D772A8CB1}" type="pres">
      <dgm:prSet presAssocID="{E6F0BF23-6482-47BD-8E5D-ED6D8F70A51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6BAD88-C391-4E5F-B298-7BFA8AA42A5E}" type="pres">
      <dgm:prSet presAssocID="{68AAC37D-CD2A-41F8-A0AE-D7201D8D67A2}" presName="sibTrans" presStyleLbl="sibTrans2D1" presStyleIdx="0" presStyleCnt="2" custAng="10800000"/>
      <dgm:spPr/>
      <dgm:t>
        <a:bodyPr/>
        <a:lstStyle/>
        <a:p>
          <a:endParaRPr lang="uk-UA"/>
        </a:p>
      </dgm:t>
    </dgm:pt>
    <dgm:pt modelId="{EB7DA389-9B6C-4C0D-9B0F-DEFC3863017E}" type="pres">
      <dgm:prSet presAssocID="{68AAC37D-CD2A-41F8-A0AE-D7201D8D67A2}" presName="connectorText" presStyleLbl="sibTrans2D1" presStyleIdx="0" presStyleCnt="2"/>
      <dgm:spPr/>
      <dgm:t>
        <a:bodyPr/>
        <a:lstStyle/>
        <a:p>
          <a:endParaRPr lang="uk-UA"/>
        </a:p>
      </dgm:t>
    </dgm:pt>
    <dgm:pt modelId="{9F5F7985-E5BE-4C09-948C-0269162FBE67}" type="pres">
      <dgm:prSet presAssocID="{46A568F0-A1DC-4ECA-92E3-DD17D84466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69E37B-3A37-4C1A-93BF-700B1B40384B}" type="pres">
      <dgm:prSet presAssocID="{A18520D4-97DC-445D-B6AE-BA1B5D0FC5B7}" presName="sibTrans" presStyleLbl="sibTrans2D1" presStyleIdx="1" presStyleCnt="2" custAng="10800000"/>
      <dgm:spPr/>
      <dgm:t>
        <a:bodyPr/>
        <a:lstStyle/>
        <a:p>
          <a:endParaRPr lang="uk-UA"/>
        </a:p>
      </dgm:t>
    </dgm:pt>
    <dgm:pt modelId="{0FCE688A-78AB-4CC4-AFDA-52B6E59DB798}" type="pres">
      <dgm:prSet presAssocID="{A18520D4-97DC-445D-B6AE-BA1B5D0FC5B7}" presName="connectorText" presStyleLbl="sibTrans2D1" presStyleIdx="1" presStyleCnt="2"/>
      <dgm:spPr/>
      <dgm:t>
        <a:bodyPr/>
        <a:lstStyle/>
        <a:p>
          <a:endParaRPr lang="uk-UA"/>
        </a:p>
      </dgm:t>
    </dgm:pt>
    <dgm:pt modelId="{DC80EE23-81C9-4A03-AF72-D7DB00B6D2D1}" type="pres">
      <dgm:prSet presAssocID="{606E5165-AFA1-4A05-9FC8-67446B16695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2E122D5-08A9-46AC-8B3F-152CE5E6CC84}" type="presOf" srcId="{A18520D4-97DC-445D-B6AE-BA1B5D0FC5B7}" destId="{0FCE688A-78AB-4CC4-AFDA-52B6E59DB798}" srcOrd="1" destOrd="0" presId="urn:microsoft.com/office/officeart/2005/8/layout/process2"/>
    <dgm:cxn modelId="{6CEE172A-4866-4FFA-998D-6A6F49DEC97B}" srcId="{5CDA5E06-5029-4585-90DC-3625D9936D9F}" destId="{606E5165-AFA1-4A05-9FC8-67446B16695C}" srcOrd="2" destOrd="0" parTransId="{3136E9ED-561D-413D-A1E0-25DE6FB12F54}" sibTransId="{EBE6E8E7-9966-4DF1-8466-E1A994B6FFD9}"/>
    <dgm:cxn modelId="{6CBF403C-FCC4-45D0-90FA-AA2DA55A1A7F}" srcId="{5CDA5E06-5029-4585-90DC-3625D9936D9F}" destId="{46A568F0-A1DC-4ECA-92E3-DD17D844661D}" srcOrd="1" destOrd="0" parTransId="{8890EE0D-9495-4DCC-9C92-AF24A8A59EEA}" sibTransId="{A18520D4-97DC-445D-B6AE-BA1B5D0FC5B7}"/>
    <dgm:cxn modelId="{ABBE22B9-3824-4702-B980-2284CF03AFA3}" type="presOf" srcId="{5CDA5E06-5029-4585-90DC-3625D9936D9F}" destId="{C69E2FBD-383A-48CF-B34F-BE542F39FBEC}" srcOrd="0" destOrd="0" presId="urn:microsoft.com/office/officeart/2005/8/layout/process2"/>
    <dgm:cxn modelId="{5A7944A3-4D29-4F2F-985D-77D256C1DB39}" type="presOf" srcId="{46A568F0-A1DC-4ECA-92E3-DD17D844661D}" destId="{9F5F7985-E5BE-4C09-948C-0269162FBE67}" srcOrd="0" destOrd="0" presId="urn:microsoft.com/office/officeart/2005/8/layout/process2"/>
    <dgm:cxn modelId="{E1E22D3C-15B4-48EB-9E04-83ECD8DE025A}" type="presOf" srcId="{E6F0BF23-6482-47BD-8E5D-ED6D8F70A513}" destId="{758F967B-BD50-49F0-BEF4-666D772A8CB1}" srcOrd="0" destOrd="0" presId="urn:microsoft.com/office/officeart/2005/8/layout/process2"/>
    <dgm:cxn modelId="{76AF3DC4-5B86-4113-B4ED-937BB020CE31}" type="presOf" srcId="{A18520D4-97DC-445D-B6AE-BA1B5D0FC5B7}" destId="{9469E37B-3A37-4C1A-93BF-700B1B40384B}" srcOrd="0" destOrd="0" presId="urn:microsoft.com/office/officeart/2005/8/layout/process2"/>
    <dgm:cxn modelId="{0AB8CF8A-18AA-4EF7-A820-DCD28BEC766C}" type="presOf" srcId="{68AAC37D-CD2A-41F8-A0AE-D7201D8D67A2}" destId="{EB7DA389-9B6C-4C0D-9B0F-DEFC3863017E}" srcOrd="1" destOrd="0" presId="urn:microsoft.com/office/officeart/2005/8/layout/process2"/>
    <dgm:cxn modelId="{10E9D5FA-583A-4EB3-89CE-05265682FCF5}" type="presOf" srcId="{68AAC37D-CD2A-41F8-A0AE-D7201D8D67A2}" destId="{126BAD88-C391-4E5F-B298-7BFA8AA42A5E}" srcOrd="0" destOrd="0" presId="urn:microsoft.com/office/officeart/2005/8/layout/process2"/>
    <dgm:cxn modelId="{CA342B21-7B1C-4AFC-94E5-3D200D0C7B0F}" type="presOf" srcId="{606E5165-AFA1-4A05-9FC8-67446B16695C}" destId="{DC80EE23-81C9-4A03-AF72-D7DB00B6D2D1}" srcOrd="0" destOrd="0" presId="urn:microsoft.com/office/officeart/2005/8/layout/process2"/>
    <dgm:cxn modelId="{379E5F20-164D-4503-B013-8B8958C4E4C4}" srcId="{5CDA5E06-5029-4585-90DC-3625D9936D9F}" destId="{E6F0BF23-6482-47BD-8E5D-ED6D8F70A513}" srcOrd="0" destOrd="0" parTransId="{53DDB020-40D0-4974-81DC-B43E859AF0CA}" sibTransId="{68AAC37D-CD2A-41F8-A0AE-D7201D8D67A2}"/>
    <dgm:cxn modelId="{04FC66ED-EB3F-41F5-9A72-6A56458BC340}" type="presParOf" srcId="{C69E2FBD-383A-48CF-B34F-BE542F39FBEC}" destId="{758F967B-BD50-49F0-BEF4-666D772A8CB1}" srcOrd="0" destOrd="0" presId="urn:microsoft.com/office/officeart/2005/8/layout/process2"/>
    <dgm:cxn modelId="{A6086519-13EF-40A9-9059-01BF625D8986}" type="presParOf" srcId="{C69E2FBD-383A-48CF-B34F-BE542F39FBEC}" destId="{126BAD88-C391-4E5F-B298-7BFA8AA42A5E}" srcOrd="1" destOrd="0" presId="urn:microsoft.com/office/officeart/2005/8/layout/process2"/>
    <dgm:cxn modelId="{A44B3499-B6A5-478E-B774-B7A1CE8D3156}" type="presParOf" srcId="{126BAD88-C391-4E5F-B298-7BFA8AA42A5E}" destId="{EB7DA389-9B6C-4C0D-9B0F-DEFC3863017E}" srcOrd="0" destOrd="0" presId="urn:microsoft.com/office/officeart/2005/8/layout/process2"/>
    <dgm:cxn modelId="{E304EC82-8EF2-4EFC-A3CE-F9F2D036C215}" type="presParOf" srcId="{C69E2FBD-383A-48CF-B34F-BE542F39FBEC}" destId="{9F5F7985-E5BE-4C09-948C-0269162FBE67}" srcOrd="2" destOrd="0" presId="urn:microsoft.com/office/officeart/2005/8/layout/process2"/>
    <dgm:cxn modelId="{AE31C885-8291-4D57-BBFB-A012856B9173}" type="presParOf" srcId="{C69E2FBD-383A-48CF-B34F-BE542F39FBEC}" destId="{9469E37B-3A37-4C1A-93BF-700B1B40384B}" srcOrd="3" destOrd="0" presId="urn:microsoft.com/office/officeart/2005/8/layout/process2"/>
    <dgm:cxn modelId="{0E510389-F039-4B1F-ADCE-FDCE4404113B}" type="presParOf" srcId="{9469E37B-3A37-4C1A-93BF-700B1B40384B}" destId="{0FCE688A-78AB-4CC4-AFDA-52B6E59DB798}" srcOrd="0" destOrd="0" presId="urn:microsoft.com/office/officeart/2005/8/layout/process2"/>
    <dgm:cxn modelId="{A209E93D-464C-43DF-B0E1-88D1A0806925}" type="presParOf" srcId="{C69E2FBD-383A-48CF-B34F-BE542F39FBEC}" destId="{DC80EE23-81C9-4A03-AF72-D7DB00B6D2D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E789C5-DBB7-4373-BF73-F3078A42CE44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F4C5657-F70C-456D-A9B9-149838DBB22A}">
      <dgm:prSet phldrT="[Текст]"/>
      <dgm:spPr/>
      <dgm:t>
        <a:bodyPr/>
        <a:lstStyle/>
        <a:p>
          <a:r>
            <a:rPr lang="ru-RU" dirty="0"/>
            <a:t>Каскад</a:t>
          </a:r>
          <a:endParaRPr lang="en-US" dirty="0"/>
        </a:p>
      </dgm:t>
    </dgm:pt>
    <dgm:pt modelId="{CE90C5C6-485E-494E-B69D-C78271BD66C7}" type="parTrans" cxnId="{ABE92ECE-AE1D-4B0B-A448-651EFC4AC601}">
      <dgm:prSet/>
      <dgm:spPr/>
      <dgm:t>
        <a:bodyPr/>
        <a:lstStyle/>
        <a:p>
          <a:endParaRPr lang="en-US"/>
        </a:p>
      </dgm:t>
    </dgm:pt>
    <dgm:pt modelId="{9FB56429-9537-43CF-876E-5401284FD0D5}" type="sibTrans" cxnId="{ABE92ECE-AE1D-4B0B-A448-651EFC4AC601}">
      <dgm:prSet/>
      <dgm:spPr/>
      <dgm:t>
        <a:bodyPr/>
        <a:lstStyle/>
        <a:p>
          <a:endParaRPr lang="en-US"/>
        </a:p>
      </dgm:t>
    </dgm:pt>
    <dgm:pt modelId="{2F07CF50-99E5-4412-8114-9AEE565A98B6}">
      <dgm:prSet phldrT="[Текст]"/>
      <dgm:spPr/>
      <dgm:t>
        <a:bodyPr/>
        <a:lstStyle/>
        <a:p>
          <a:r>
            <a:rPr lang="ru-RU" dirty="0"/>
            <a:t>План</a:t>
          </a:r>
          <a:endParaRPr lang="en-US" dirty="0"/>
        </a:p>
      </dgm:t>
    </dgm:pt>
    <dgm:pt modelId="{39E1BB78-E8C8-4C6F-B7B4-C13FAC8CEB8F}" type="parTrans" cxnId="{E64CCA63-BE97-4B8D-BFCE-1BAC83DBC50E}">
      <dgm:prSet/>
      <dgm:spPr/>
      <dgm:t>
        <a:bodyPr/>
        <a:lstStyle/>
        <a:p>
          <a:endParaRPr lang="en-US"/>
        </a:p>
      </dgm:t>
    </dgm:pt>
    <dgm:pt modelId="{DD60A5C9-3CE3-4224-92D6-5916EB5DDAFA}" type="sibTrans" cxnId="{E64CCA63-BE97-4B8D-BFCE-1BAC83DBC50E}">
      <dgm:prSet/>
      <dgm:spPr/>
      <dgm:t>
        <a:bodyPr/>
        <a:lstStyle/>
        <a:p>
          <a:endParaRPr lang="en-US"/>
        </a:p>
      </dgm:t>
    </dgm:pt>
    <dgm:pt modelId="{0625996C-B924-45A7-9F4D-F0805960A9BB}">
      <dgm:prSet phldrT="[Текст]"/>
      <dgm:spPr/>
      <dgm:t>
        <a:bodyPr/>
        <a:lstStyle/>
        <a:p>
          <a:r>
            <a:rPr lang="ru-RU" dirty="0" err="1"/>
            <a:t>Процеси</a:t>
          </a:r>
          <a:r>
            <a:rPr lang="ru-RU" dirty="0"/>
            <a:t>/ </a:t>
          </a:r>
          <a:r>
            <a:rPr lang="ru-RU" dirty="0" err="1"/>
            <a:t>інструменти</a:t>
          </a:r>
          <a:endParaRPr lang="en-US" dirty="0"/>
        </a:p>
      </dgm:t>
    </dgm:pt>
    <dgm:pt modelId="{9308BA50-6DD0-46E2-89DE-5D9EACA4148D}" type="parTrans" cxnId="{4EFE1AB8-96E7-451C-A891-22004666BA6D}">
      <dgm:prSet/>
      <dgm:spPr/>
      <dgm:t>
        <a:bodyPr/>
        <a:lstStyle/>
        <a:p>
          <a:endParaRPr lang="en-US"/>
        </a:p>
      </dgm:t>
    </dgm:pt>
    <dgm:pt modelId="{F7515F30-7E05-4E79-988A-27DA3F8C3644}" type="sibTrans" cxnId="{4EFE1AB8-96E7-451C-A891-22004666BA6D}">
      <dgm:prSet/>
      <dgm:spPr/>
      <dgm:t>
        <a:bodyPr/>
        <a:lstStyle/>
        <a:p>
          <a:endParaRPr lang="en-US"/>
        </a:p>
      </dgm:t>
    </dgm:pt>
    <dgm:pt modelId="{30E8E713-D29F-4DA6-BA09-8D9CF329D23D}">
      <dgm:prSet phldrT="[Текст]"/>
      <dgm:spPr/>
      <dgm:t>
        <a:bodyPr/>
        <a:lstStyle/>
        <a:p>
          <a:r>
            <a:rPr lang="ru-RU" dirty="0" err="1"/>
            <a:t>Еджайл</a:t>
          </a:r>
          <a:endParaRPr lang="en-US" dirty="0"/>
        </a:p>
      </dgm:t>
    </dgm:pt>
    <dgm:pt modelId="{9582367E-F937-4A61-ADDC-E9C41966B101}" type="parTrans" cxnId="{088330EC-13A7-4A26-9FF2-0AFE1D1599A5}">
      <dgm:prSet/>
      <dgm:spPr/>
      <dgm:t>
        <a:bodyPr/>
        <a:lstStyle/>
        <a:p>
          <a:endParaRPr lang="en-US"/>
        </a:p>
      </dgm:t>
    </dgm:pt>
    <dgm:pt modelId="{F6494A2F-97CA-43E4-A4D7-340A81421BFD}" type="sibTrans" cxnId="{088330EC-13A7-4A26-9FF2-0AFE1D1599A5}">
      <dgm:prSet/>
      <dgm:spPr/>
      <dgm:t>
        <a:bodyPr/>
        <a:lstStyle/>
        <a:p>
          <a:endParaRPr lang="en-US"/>
        </a:p>
      </dgm:t>
    </dgm:pt>
    <dgm:pt modelId="{F7B964D8-FF23-4440-A7BE-BE7862ABDEFA}">
      <dgm:prSet phldrT="[Текст]"/>
      <dgm:spPr/>
      <dgm:t>
        <a:bodyPr/>
        <a:lstStyle/>
        <a:p>
          <a:r>
            <a:rPr lang="ru-RU" dirty="0" err="1"/>
            <a:t>Ситуація</a:t>
          </a:r>
          <a:endParaRPr lang="en-US" dirty="0"/>
        </a:p>
      </dgm:t>
    </dgm:pt>
    <dgm:pt modelId="{D73F29F9-DEC5-4DB0-8659-1D2043A16F17}" type="parTrans" cxnId="{45225275-F5B2-4184-926E-05AC26F53B47}">
      <dgm:prSet/>
      <dgm:spPr/>
      <dgm:t>
        <a:bodyPr/>
        <a:lstStyle/>
        <a:p>
          <a:endParaRPr lang="en-US"/>
        </a:p>
      </dgm:t>
    </dgm:pt>
    <dgm:pt modelId="{F13E91FA-0B37-46A0-AEE8-D1C8192B930A}" type="sibTrans" cxnId="{45225275-F5B2-4184-926E-05AC26F53B47}">
      <dgm:prSet/>
      <dgm:spPr/>
      <dgm:t>
        <a:bodyPr/>
        <a:lstStyle/>
        <a:p>
          <a:endParaRPr lang="en-US"/>
        </a:p>
      </dgm:t>
    </dgm:pt>
    <dgm:pt modelId="{D4F31D58-1BDF-4006-8C80-51E6EC544C21}">
      <dgm:prSet phldrT="[Текст]"/>
      <dgm:spPr/>
      <dgm:t>
        <a:bodyPr/>
        <a:lstStyle/>
        <a:p>
          <a:r>
            <a:rPr lang="ru-RU" dirty="0"/>
            <a:t>Люди/ </a:t>
          </a:r>
          <a:r>
            <a:rPr lang="ru-RU" dirty="0" err="1"/>
            <a:t>стосунки</a:t>
          </a:r>
          <a:endParaRPr lang="en-US" dirty="0"/>
        </a:p>
      </dgm:t>
    </dgm:pt>
    <dgm:pt modelId="{8AAA42CF-EBE2-4F1C-96E9-009D1108FB30}" type="parTrans" cxnId="{96DB524E-1216-46FC-994B-545EDCF6523E}">
      <dgm:prSet/>
      <dgm:spPr/>
      <dgm:t>
        <a:bodyPr/>
        <a:lstStyle/>
        <a:p>
          <a:endParaRPr lang="en-US"/>
        </a:p>
      </dgm:t>
    </dgm:pt>
    <dgm:pt modelId="{E4827FCE-19C9-449C-817B-2BE343A31488}" type="sibTrans" cxnId="{96DB524E-1216-46FC-994B-545EDCF6523E}">
      <dgm:prSet/>
      <dgm:spPr/>
      <dgm:t>
        <a:bodyPr/>
        <a:lstStyle/>
        <a:p>
          <a:endParaRPr lang="en-US"/>
        </a:p>
      </dgm:t>
    </dgm:pt>
    <dgm:pt modelId="{C6F47D1D-9DA9-4260-A6EA-5F2A49CBC091}">
      <dgm:prSet phldrT="[Текст]"/>
      <dgm:spPr/>
      <dgm:t>
        <a:bodyPr/>
        <a:lstStyle/>
        <a:p>
          <a:r>
            <a:rPr lang="ru-RU" dirty="0" err="1"/>
            <a:t>Домовленості</a:t>
          </a:r>
          <a:endParaRPr lang="en-US" dirty="0"/>
        </a:p>
      </dgm:t>
    </dgm:pt>
    <dgm:pt modelId="{320FD197-08E9-4FA5-9E8B-4464B5C1DF74}" type="parTrans" cxnId="{88B75577-9B90-46E2-9396-3B255EC23CB0}">
      <dgm:prSet/>
      <dgm:spPr/>
      <dgm:t>
        <a:bodyPr/>
        <a:lstStyle/>
        <a:p>
          <a:endParaRPr lang="en-US"/>
        </a:p>
      </dgm:t>
    </dgm:pt>
    <dgm:pt modelId="{2BC24BCB-9DBF-4CA2-A3B5-4FF7D433D066}" type="sibTrans" cxnId="{88B75577-9B90-46E2-9396-3B255EC23CB0}">
      <dgm:prSet/>
      <dgm:spPr/>
      <dgm:t>
        <a:bodyPr/>
        <a:lstStyle/>
        <a:p>
          <a:endParaRPr lang="en-US"/>
        </a:p>
      </dgm:t>
    </dgm:pt>
    <dgm:pt modelId="{1B422937-5E5C-45C9-94CB-E5E1831AEC88}">
      <dgm:prSet/>
      <dgm:spPr/>
      <dgm:t>
        <a:bodyPr/>
        <a:lstStyle/>
        <a:p>
          <a:r>
            <a:rPr lang="ru-RU" dirty="0" err="1"/>
            <a:t>Докумен-тація</a:t>
          </a:r>
          <a:endParaRPr lang="en-US" dirty="0"/>
        </a:p>
      </dgm:t>
    </dgm:pt>
    <dgm:pt modelId="{6C3D6CE2-F136-48F1-B17F-E601474202D5}" type="parTrans" cxnId="{B58E5EEF-5BB2-4929-9D3D-AA474532A93F}">
      <dgm:prSet/>
      <dgm:spPr/>
      <dgm:t>
        <a:bodyPr/>
        <a:lstStyle/>
        <a:p>
          <a:endParaRPr lang="en-US"/>
        </a:p>
      </dgm:t>
    </dgm:pt>
    <dgm:pt modelId="{F05DE98C-DEE6-41F3-BC13-DA94DC72E977}" type="sibTrans" cxnId="{B58E5EEF-5BB2-4929-9D3D-AA474532A93F}">
      <dgm:prSet/>
      <dgm:spPr/>
      <dgm:t>
        <a:bodyPr/>
        <a:lstStyle/>
        <a:p>
          <a:endParaRPr lang="en-US"/>
        </a:p>
      </dgm:t>
    </dgm:pt>
    <dgm:pt modelId="{A4086B59-858A-48A4-B036-77FDCFD6DE6D}" type="pres">
      <dgm:prSet presAssocID="{CAE789C5-DBB7-4373-BF73-F3078A42CE44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E270359-7305-4700-BEA6-0E46AC1BF7C9}" type="pres">
      <dgm:prSet presAssocID="{CAE789C5-DBB7-4373-BF73-F3078A42CE44}" presName="dummyMaxCanvas" presStyleCnt="0"/>
      <dgm:spPr/>
    </dgm:pt>
    <dgm:pt modelId="{87B09D84-0009-46EA-B82B-43F7BA080F68}" type="pres">
      <dgm:prSet presAssocID="{CAE789C5-DBB7-4373-BF73-F3078A42CE44}" presName="parentComposite" presStyleCnt="0"/>
      <dgm:spPr/>
    </dgm:pt>
    <dgm:pt modelId="{92D6469B-C9F7-46E4-85B3-401FEAEFF9E2}" type="pres">
      <dgm:prSet presAssocID="{CAE789C5-DBB7-4373-BF73-F3078A42CE44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uk-UA"/>
        </a:p>
      </dgm:t>
    </dgm:pt>
    <dgm:pt modelId="{73D53D41-9A34-43F2-BCF1-B61C41BD6496}" type="pres">
      <dgm:prSet presAssocID="{CAE789C5-DBB7-4373-BF73-F3078A42CE44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uk-UA"/>
        </a:p>
      </dgm:t>
    </dgm:pt>
    <dgm:pt modelId="{2BBA12EA-32D8-4A56-858B-C559B6D0B537}" type="pres">
      <dgm:prSet presAssocID="{CAE789C5-DBB7-4373-BF73-F3078A42CE44}" presName="childrenComposite" presStyleCnt="0"/>
      <dgm:spPr/>
    </dgm:pt>
    <dgm:pt modelId="{3AE2D294-9C35-41AE-BB61-79D5D2873A68}" type="pres">
      <dgm:prSet presAssocID="{CAE789C5-DBB7-4373-BF73-F3078A42CE44}" presName="dummyMaxCanvas_ChildArea" presStyleCnt="0"/>
      <dgm:spPr/>
    </dgm:pt>
    <dgm:pt modelId="{0026251B-8D99-4846-8EB2-0B278B1FEDCB}" type="pres">
      <dgm:prSet presAssocID="{CAE789C5-DBB7-4373-BF73-F3078A42CE44}" presName="fulcrum" presStyleLbl="alignAccFollowNode1" presStyleIdx="2" presStyleCnt="4"/>
      <dgm:spPr/>
    </dgm:pt>
    <dgm:pt modelId="{A33E635E-9C2C-4512-817E-DFB3E81E0C28}" type="pres">
      <dgm:prSet presAssocID="{CAE789C5-DBB7-4373-BF73-F3078A42CE44}" presName="balance_33" presStyleLbl="alignAccFollowNode1" presStyleIdx="3" presStyleCnt="4">
        <dgm:presLayoutVars>
          <dgm:bulletEnabled val="1"/>
        </dgm:presLayoutVars>
      </dgm:prSet>
      <dgm:spPr/>
    </dgm:pt>
    <dgm:pt modelId="{6956B4BE-FAEB-4BAF-B1B8-F6CD9AC4DA19}" type="pres">
      <dgm:prSet presAssocID="{CAE789C5-DBB7-4373-BF73-F3078A42CE44}" presName="right_33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418839-47E0-4CB5-9793-251D6D4F1CBA}" type="pres">
      <dgm:prSet presAssocID="{CAE789C5-DBB7-4373-BF73-F3078A42CE44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0F88FE-8617-4E60-B336-FACD5338AD82}" type="pres">
      <dgm:prSet presAssocID="{CAE789C5-DBB7-4373-BF73-F3078A42CE44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D54603-8E79-46E1-9123-26080F6D996D}" type="pres">
      <dgm:prSet presAssocID="{CAE789C5-DBB7-4373-BF73-F3078A42CE44}" presName="left_33_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82851C-9DFB-446E-8951-8961018D2A7D}" type="pres">
      <dgm:prSet presAssocID="{CAE789C5-DBB7-4373-BF73-F3078A42CE44}" presName="left_33_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21AC38-2386-4F2B-929E-1B6DE7960B1C}" type="pres">
      <dgm:prSet presAssocID="{CAE789C5-DBB7-4373-BF73-F3078A42CE44}" presName="left_33_3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7B9917C-E43E-47D8-B9D1-ECF9E885FF41}" type="presOf" srcId="{1B422937-5E5C-45C9-94CB-E5E1831AEC88}" destId="{5421AC38-2386-4F2B-929E-1B6DE7960B1C}" srcOrd="0" destOrd="0" presId="urn:microsoft.com/office/officeart/2005/8/layout/balance1"/>
    <dgm:cxn modelId="{394E5262-780E-4AD5-904F-6F3F58C7557A}" type="presOf" srcId="{2F07CF50-99E5-4412-8114-9AEE565A98B6}" destId="{A7D54603-8E79-46E1-9123-26080F6D996D}" srcOrd="0" destOrd="0" presId="urn:microsoft.com/office/officeart/2005/8/layout/balance1"/>
    <dgm:cxn modelId="{945C8187-DF8F-455C-8870-56443C855C83}" type="presOf" srcId="{D4F31D58-1BDF-4006-8C80-51E6EC544C21}" destId="{73418839-47E0-4CB5-9793-251D6D4F1CBA}" srcOrd="0" destOrd="0" presId="urn:microsoft.com/office/officeart/2005/8/layout/balance1"/>
    <dgm:cxn modelId="{4EFE1AB8-96E7-451C-A891-22004666BA6D}" srcId="{4F4C5657-F70C-456D-A9B9-149838DBB22A}" destId="{0625996C-B924-45A7-9F4D-F0805960A9BB}" srcOrd="1" destOrd="0" parTransId="{9308BA50-6DD0-46E2-89DE-5D9EACA4148D}" sibTransId="{F7515F30-7E05-4E79-988A-27DA3F8C3644}"/>
    <dgm:cxn modelId="{E64CCA63-BE97-4B8D-BFCE-1BAC83DBC50E}" srcId="{4F4C5657-F70C-456D-A9B9-149838DBB22A}" destId="{2F07CF50-99E5-4412-8114-9AEE565A98B6}" srcOrd="0" destOrd="0" parTransId="{39E1BB78-E8C8-4C6F-B7B4-C13FAC8CEB8F}" sibTransId="{DD60A5C9-3CE3-4224-92D6-5916EB5DDAFA}"/>
    <dgm:cxn modelId="{45225275-F5B2-4184-926E-05AC26F53B47}" srcId="{30E8E713-D29F-4DA6-BA09-8D9CF329D23D}" destId="{F7B964D8-FF23-4440-A7BE-BE7862ABDEFA}" srcOrd="0" destOrd="0" parTransId="{D73F29F9-DEC5-4DB0-8659-1D2043A16F17}" sibTransId="{F13E91FA-0B37-46A0-AEE8-D1C8192B930A}"/>
    <dgm:cxn modelId="{96DB524E-1216-46FC-994B-545EDCF6523E}" srcId="{30E8E713-D29F-4DA6-BA09-8D9CF329D23D}" destId="{D4F31D58-1BDF-4006-8C80-51E6EC544C21}" srcOrd="1" destOrd="0" parTransId="{8AAA42CF-EBE2-4F1C-96E9-009D1108FB30}" sibTransId="{E4827FCE-19C9-449C-817B-2BE343A31488}"/>
    <dgm:cxn modelId="{68EFBB62-001E-4E5E-8B38-D7F4A69BC75F}" type="presOf" srcId="{0625996C-B924-45A7-9F4D-F0805960A9BB}" destId="{B482851C-9DFB-446E-8951-8961018D2A7D}" srcOrd="0" destOrd="0" presId="urn:microsoft.com/office/officeart/2005/8/layout/balance1"/>
    <dgm:cxn modelId="{ABE92ECE-AE1D-4B0B-A448-651EFC4AC601}" srcId="{CAE789C5-DBB7-4373-BF73-F3078A42CE44}" destId="{4F4C5657-F70C-456D-A9B9-149838DBB22A}" srcOrd="0" destOrd="0" parTransId="{CE90C5C6-485E-494E-B69D-C78271BD66C7}" sibTransId="{9FB56429-9537-43CF-876E-5401284FD0D5}"/>
    <dgm:cxn modelId="{88B75577-9B90-46E2-9396-3B255EC23CB0}" srcId="{30E8E713-D29F-4DA6-BA09-8D9CF329D23D}" destId="{C6F47D1D-9DA9-4260-A6EA-5F2A49CBC091}" srcOrd="2" destOrd="0" parTransId="{320FD197-08E9-4FA5-9E8B-4464B5C1DF74}" sibTransId="{2BC24BCB-9DBF-4CA2-A3B5-4FF7D433D066}"/>
    <dgm:cxn modelId="{EE60323C-F9BC-40AD-875D-9A1751FD4F84}" type="presOf" srcId="{30E8E713-D29F-4DA6-BA09-8D9CF329D23D}" destId="{73D53D41-9A34-43F2-BCF1-B61C41BD6496}" srcOrd="0" destOrd="0" presId="urn:microsoft.com/office/officeart/2005/8/layout/balance1"/>
    <dgm:cxn modelId="{B58E5EEF-5BB2-4929-9D3D-AA474532A93F}" srcId="{4F4C5657-F70C-456D-A9B9-149838DBB22A}" destId="{1B422937-5E5C-45C9-94CB-E5E1831AEC88}" srcOrd="2" destOrd="0" parTransId="{6C3D6CE2-F136-48F1-B17F-E601474202D5}" sibTransId="{F05DE98C-DEE6-41F3-BC13-DA94DC72E977}"/>
    <dgm:cxn modelId="{711FF941-9A74-45B0-A291-A09BBD7FFBDE}" type="presOf" srcId="{4F4C5657-F70C-456D-A9B9-149838DBB22A}" destId="{92D6469B-C9F7-46E4-85B3-401FEAEFF9E2}" srcOrd="0" destOrd="0" presId="urn:microsoft.com/office/officeart/2005/8/layout/balance1"/>
    <dgm:cxn modelId="{A3433CC9-C09F-46D0-8F04-01395CA92B79}" type="presOf" srcId="{CAE789C5-DBB7-4373-BF73-F3078A42CE44}" destId="{A4086B59-858A-48A4-B036-77FDCFD6DE6D}" srcOrd="0" destOrd="0" presId="urn:microsoft.com/office/officeart/2005/8/layout/balance1"/>
    <dgm:cxn modelId="{9557F29F-BE7F-4EA8-9FD5-E39F254DE517}" type="presOf" srcId="{F7B964D8-FF23-4440-A7BE-BE7862ABDEFA}" destId="{6956B4BE-FAEB-4BAF-B1B8-F6CD9AC4DA19}" srcOrd="0" destOrd="0" presId="urn:microsoft.com/office/officeart/2005/8/layout/balance1"/>
    <dgm:cxn modelId="{D7F6060D-6A07-4119-9FDE-A9F9B96782CC}" type="presOf" srcId="{C6F47D1D-9DA9-4260-A6EA-5F2A49CBC091}" destId="{060F88FE-8617-4E60-B336-FACD5338AD82}" srcOrd="0" destOrd="0" presId="urn:microsoft.com/office/officeart/2005/8/layout/balance1"/>
    <dgm:cxn modelId="{088330EC-13A7-4A26-9FF2-0AFE1D1599A5}" srcId="{CAE789C5-DBB7-4373-BF73-F3078A42CE44}" destId="{30E8E713-D29F-4DA6-BA09-8D9CF329D23D}" srcOrd="1" destOrd="0" parTransId="{9582367E-F937-4A61-ADDC-E9C41966B101}" sibTransId="{F6494A2F-97CA-43E4-A4D7-340A81421BFD}"/>
    <dgm:cxn modelId="{54BF57C4-3097-41A6-8C23-FBD12C4D04B0}" type="presParOf" srcId="{A4086B59-858A-48A4-B036-77FDCFD6DE6D}" destId="{BE270359-7305-4700-BEA6-0E46AC1BF7C9}" srcOrd="0" destOrd="0" presId="urn:microsoft.com/office/officeart/2005/8/layout/balance1"/>
    <dgm:cxn modelId="{3F62B7F1-7B86-430E-BC99-F1940A8E75A1}" type="presParOf" srcId="{A4086B59-858A-48A4-B036-77FDCFD6DE6D}" destId="{87B09D84-0009-46EA-B82B-43F7BA080F68}" srcOrd="1" destOrd="0" presId="urn:microsoft.com/office/officeart/2005/8/layout/balance1"/>
    <dgm:cxn modelId="{2AEBCA41-6C0B-4BD5-B82A-087E7710EECB}" type="presParOf" srcId="{87B09D84-0009-46EA-B82B-43F7BA080F68}" destId="{92D6469B-C9F7-46E4-85B3-401FEAEFF9E2}" srcOrd="0" destOrd="0" presId="urn:microsoft.com/office/officeart/2005/8/layout/balance1"/>
    <dgm:cxn modelId="{5188887A-1CCB-46C4-AB14-63EB86C487BB}" type="presParOf" srcId="{87B09D84-0009-46EA-B82B-43F7BA080F68}" destId="{73D53D41-9A34-43F2-BCF1-B61C41BD6496}" srcOrd="1" destOrd="0" presId="urn:microsoft.com/office/officeart/2005/8/layout/balance1"/>
    <dgm:cxn modelId="{A9970262-B4F6-4359-A28D-794DBFEB2D78}" type="presParOf" srcId="{A4086B59-858A-48A4-B036-77FDCFD6DE6D}" destId="{2BBA12EA-32D8-4A56-858B-C559B6D0B537}" srcOrd="2" destOrd="0" presId="urn:microsoft.com/office/officeart/2005/8/layout/balance1"/>
    <dgm:cxn modelId="{FEE2362F-5AD8-40D5-A2DA-5263F1E06A24}" type="presParOf" srcId="{2BBA12EA-32D8-4A56-858B-C559B6D0B537}" destId="{3AE2D294-9C35-41AE-BB61-79D5D2873A68}" srcOrd="0" destOrd="0" presId="urn:microsoft.com/office/officeart/2005/8/layout/balance1"/>
    <dgm:cxn modelId="{0B8DF5FC-B820-45F6-B831-7ECF1DEEA1FC}" type="presParOf" srcId="{2BBA12EA-32D8-4A56-858B-C559B6D0B537}" destId="{0026251B-8D99-4846-8EB2-0B278B1FEDCB}" srcOrd="1" destOrd="0" presId="urn:microsoft.com/office/officeart/2005/8/layout/balance1"/>
    <dgm:cxn modelId="{98ADAAD2-7144-4A23-A350-EEC27FC6D0DA}" type="presParOf" srcId="{2BBA12EA-32D8-4A56-858B-C559B6D0B537}" destId="{A33E635E-9C2C-4512-817E-DFB3E81E0C28}" srcOrd="2" destOrd="0" presId="urn:microsoft.com/office/officeart/2005/8/layout/balance1"/>
    <dgm:cxn modelId="{E32810D6-93C9-4D14-9932-458F7EB4AFB7}" type="presParOf" srcId="{2BBA12EA-32D8-4A56-858B-C559B6D0B537}" destId="{6956B4BE-FAEB-4BAF-B1B8-F6CD9AC4DA19}" srcOrd="3" destOrd="0" presId="urn:microsoft.com/office/officeart/2005/8/layout/balance1"/>
    <dgm:cxn modelId="{F517A84E-F12C-404D-BA43-E3D279550D37}" type="presParOf" srcId="{2BBA12EA-32D8-4A56-858B-C559B6D0B537}" destId="{73418839-47E0-4CB5-9793-251D6D4F1CBA}" srcOrd="4" destOrd="0" presId="urn:microsoft.com/office/officeart/2005/8/layout/balance1"/>
    <dgm:cxn modelId="{4F79C39E-C14B-4C2B-A7A0-EAF6C3C0CF0A}" type="presParOf" srcId="{2BBA12EA-32D8-4A56-858B-C559B6D0B537}" destId="{060F88FE-8617-4E60-B336-FACD5338AD82}" srcOrd="5" destOrd="0" presId="urn:microsoft.com/office/officeart/2005/8/layout/balance1"/>
    <dgm:cxn modelId="{D69AF58E-BE19-459E-9B9A-E319293B1922}" type="presParOf" srcId="{2BBA12EA-32D8-4A56-858B-C559B6D0B537}" destId="{A7D54603-8E79-46E1-9123-26080F6D996D}" srcOrd="6" destOrd="0" presId="urn:microsoft.com/office/officeart/2005/8/layout/balance1"/>
    <dgm:cxn modelId="{37146ACD-B4AA-461C-AE8C-1F107AAE8F64}" type="presParOf" srcId="{2BBA12EA-32D8-4A56-858B-C559B6D0B537}" destId="{B482851C-9DFB-446E-8951-8961018D2A7D}" srcOrd="7" destOrd="0" presId="urn:microsoft.com/office/officeart/2005/8/layout/balance1"/>
    <dgm:cxn modelId="{D8C0CD32-A699-446D-B379-AF271F35A63F}" type="presParOf" srcId="{2BBA12EA-32D8-4A56-858B-C559B6D0B537}" destId="{5421AC38-2386-4F2B-929E-1B6DE7960B1C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19E177-0158-44AF-9FA4-7BFF24558933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4896A3-5C9B-435D-8CCF-B1BEF18B681B}">
      <dgm:prSet phldrT="[Текст]"/>
      <dgm:spPr/>
      <dgm:t>
        <a:bodyPr/>
        <a:lstStyle/>
        <a:p>
          <a:r>
            <a:rPr lang="ru-RU" dirty="0" err="1"/>
            <a:t>Стейкхолдери</a:t>
          </a:r>
          <a:endParaRPr lang="en-US" dirty="0"/>
        </a:p>
      </dgm:t>
    </dgm:pt>
    <dgm:pt modelId="{EE08A5EA-3B39-402A-B2F7-2DAD0ADB7DE4}" type="parTrans" cxnId="{5C7BB3F4-D6CC-4744-807D-BE9C9553B654}">
      <dgm:prSet/>
      <dgm:spPr/>
      <dgm:t>
        <a:bodyPr/>
        <a:lstStyle/>
        <a:p>
          <a:endParaRPr lang="en-US"/>
        </a:p>
      </dgm:t>
    </dgm:pt>
    <dgm:pt modelId="{7C46EC53-6305-4532-B42F-2C203F545736}" type="sibTrans" cxnId="{5C7BB3F4-D6CC-4744-807D-BE9C9553B654}">
      <dgm:prSet/>
      <dgm:spPr/>
      <dgm:t>
        <a:bodyPr/>
        <a:lstStyle/>
        <a:p>
          <a:endParaRPr lang="en-US"/>
        </a:p>
      </dgm:t>
    </dgm:pt>
    <dgm:pt modelId="{4C38487C-F31F-449A-8275-7E42AEA8FC94}">
      <dgm:prSet phldrT="[Текст]"/>
      <dgm:spPr/>
      <dgm:t>
        <a:bodyPr/>
        <a:lstStyle/>
        <a:p>
          <a:r>
            <a:rPr lang="ru-RU" dirty="0"/>
            <a:t>Потреби</a:t>
          </a:r>
          <a:endParaRPr lang="en-US" dirty="0"/>
        </a:p>
      </dgm:t>
    </dgm:pt>
    <dgm:pt modelId="{307FC714-5703-4CD8-A9FD-B95515326EF5}" type="parTrans" cxnId="{A655CC0B-A460-4F3B-96F8-2BB03864FDFB}">
      <dgm:prSet/>
      <dgm:spPr/>
      <dgm:t>
        <a:bodyPr/>
        <a:lstStyle/>
        <a:p>
          <a:endParaRPr lang="en-US"/>
        </a:p>
      </dgm:t>
    </dgm:pt>
    <dgm:pt modelId="{7257F112-BE41-4BCD-B41A-8F744D04DB87}" type="sibTrans" cxnId="{A655CC0B-A460-4F3B-96F8-2BB03864FDFB}">
      <dgm:prSet/>
      <dgm:spPr/>
      <dgm:t>
        <a:bodyPr/>
        <a:lstStyle/>
        <a:p>
          <a:endParaRPr lang="en-US"/>
        </a:p>
      </dgm:t>
    </dgm:pt>
    <dgm:pt modelId="{792C2EDC-A910-4BBA-8B84-A70AFE912A58}">
      <dgm:prSet phldrT="[Текст]"/>
      <dgm:spPr/>
      <dgm:t>
        <a:bodyPr/>
        <a:lstStyle/>
        <a:p>
          <a:r>
            <a:rPr lang="ru-RU" dirty="0" err="1"/>
            <a:t>Конфлікт</a:t>
          </a:r>
          <a:r>
            <a:rPr lang="ru-RU" dirty="0"/>
            <a:t> </a:t>
          </a:r>
          <a:r>
            <a:rPr lang="ru-RU" dirty="0" err="1"/>
            <a:t>інтересів</a:t>
          </a:r>
          <a:endParaRPr lang="en-US" dirty="0"/>
        </a:p>
      </dgm:t>
    </dgm:pt>
    <dgm:pt modelId="{1F8B2527-AA3E-4860-AAA3-2C44A4873B8E}" type="parTrans" cxnId="{ED5BD6EB-632B-426A-8595-3EF9317862C7}">
      <dgm:prSet/>
      <dgm:spPr/>
      <dgm:t>
        <a:bodyPr/>
        <a:lstStyle/>
        <a:p>
          <a:endParaRPr lang="en-US"/>
        </a:p>
      </dgm:t>
    </dgm:pt>
    <dgm:pt modelId="{6430047D-9765-4086-8354-081B432678E6}" type="sibTrans" cxnId="{ED5BD6EB-632B-426A-8595-3EF9317862C7}">
      <dgm:prSet/>
      <dgm:spPr/>
      <dgm:t>
        <a:bodyPr/>
        <a:lstStyle/>
        <a:p>
          <a:endParaRPr lang="en-US"/>
        </a:p>
      </dgm:t>
    </dgm:pt>
    <dgm:pt modelId="{8F234896-2D51-4D7E-BBD3-9D8F4D54EC6F}">
      <dgm:prSet phldrT="[Текст]"/>
      <dgm:spPr/>
      <dgm:t>
        <a:bodyPr/>
        <a:lstStyle/>
        <a:p>
          <a:r>
            <a:rPr lang="ru-RU" dirty="0" err="1"/>
            <a:t>Бенефиціари</a:t>
          </a:r>
          <a:endParaRPr lang="en-US" dirty="0"/>
        </a:p>
      </dgm:t>
    </dgm:pt>
    <dgm:pt modelId="{40E8ADF6-271B-4DA1-B368-5EE59186BE10}" type="parTrans" cxnId="{FCB3C591-3C18-4D5E-95A8-C4696081390E}">
      <dgm:prSet/>
      <dgm:spPr/>
      <dgm:t>
        <a:bodyPr/>
        <a:lstStyle/>
        <a:p>
          <a:endParaRPr lang="en-US"/>
        </a:p>
      </dgm:t>
    </dgm:pt>
    <dgm:pt modelId="{70464E9B-01B4-4949-B671-FC971C2EF97E}" type="sibTrans" cxnId="{FCB3C591-3C18-4D5E-95A8-C4696081390E}">
      <dgm:prSet/>
      <dgm:spPr/>
      <dgm:t>
        <a:bodyPr/>
        <a:lstStyle/>
        <a:p>
          <a:endParaRPr lang="en-US"/>
        </a:p>
      </dgm:t>
    </dgm:pt>
    <dgm:pt modelId="{03385DC5-B785-40A6-80C3-44206290771D}">
      <dgm:prSet phldrT="[Текст]"/>
      <dgm:spPr/>
      <dgm:t>
        <a:bodyPr/>
        <a:lstStyle/>
        <a:p>
          <a:r>
            <a:rPr lang="ru-RU" dirty="0"/>
            <a:t>Потреби</a:t>
          </a:r>
          <a:endParaRPr lang="en-US" dirty="0"/>
        </a:p>
      </dgm:t>
    </dgm:pt>
    <dgm:pt modelId="{AD810612-3CA4-41AC-A4B0-5957017008FE}" type="parTrans" cxnId="{0770AC1E-A158-47BC-BF2E-2F8AE63044AB}">
      <dgm:prSet/>
      <dgm:spPr/>
      <dgm:t>
        <a:bodyPr/>
        <a:lstStyle/>
        <a:p>
          <a:endParaRPr lang="en-US"/>
        </a:p>
      </dgm:t>
    </dgm:pt>
    <dgm:pt modelId="{95B85770-0D80-409C-979D-295D8CE84AEE}" type="sibTrans" cxnId="{0770AC1E-A158-47BC-BF2E-2F8AE63044AB}">
      <dgm:prSet/>
      <dgm:spPr/>
      <dgm:t>
        <a:bodyPr/>
        <a:lstStyle/>
        <a:p>
          <a:endParaRPr lang="en-US"/>
        </a:p>
      </dgm:t>
    </dgm:pt>
    <dgm:pt modelId="{07829899-095B-4895-911D-61695780E32A}">
      <dgm:prSet phldrT="[Текст]"/>
      <dgm:spPr/>
      <dgm:t>
        <a:bodyPr/>
        <a:lstStyle/>
        <a:p>
          <a:r>
            <a:rPr lang="ru-RU" dirty="0" err="1"/>
            <a:t>Можливості</a:t>
          </a:r>
          <a:endParaRPr lang="en-US" dirty="0"/>
        </a:p>
      </dgm:t>
    </dgm:pt>
    <dgm:pt modelId="{31A54648-BCF5-4971-BEEF-9A5D344A5BA7}" type="parTrans" cxnId="{1375D3C3-036E-4E30-8CEF-7B70DC5DC246}">
      <dgm:prSet/>
      <dgm:spPr/>
      <dgm:t>
        <a:bodyPr/>
        <a:lstStyle/>
        <a:p>
          <a:endParaRPr lang="en-US"/>
        </a:p>
      </dgm:t>
    </dgm:pt>
    <dgm:pt modelId="{34769E15-6D9E-4E24-9634-AB6F54C758BA}" type="sibTrans" cxnId="{1375D3C3-036E-4E30-8CEF-7B70DC5DC246}">
      <dgm:prSet/>
      <dgm:spPr/>
      <dgm:t>
        <a:bodyPr/>
        <a:lstStyle/>
        <a:p>
          <a:endParaRPr lang="en-US"/>
        </a:p>
      </dgm:t>
    </dgm:pt>
    <dgm:pt modelId="{642B22F5-7AAA-4AB7-AA18-47B3A3D07EA0}">
      <dgm:prSet phldrT="[Текст]"/>
      <dgm:spPr/>
      <dgm:t>
        <a:bodyPr/>
        <a:lstStyle/>
        <a:p>
          <a:r>
            <a:rPr lang="ru-RU" dirty="0"/>
            <a:t>Команда</a:t>
          </a:r>
          <a:endParaRPr lang="en-US" dirty="0"/>
        </a:p>
      </dgm:t>
    </dgm:pt>
    <dgm:pt modelId="{8FB38A18-8084-4511-8457-38A8ADC9B5D1}" type="parTrans" cxnId="{A92AE94F-BA38-4474-8F98-18E89BB9BA0F}">
      <dgm:prSet/>
      <dgm:spPr/>
      <dgm:t>
        <a:bodyPr/>
        <a:lstStyle/>
        <a:p>
          <a:endParaRPr lang="en-US"/>
        </a:p>
      </dgm:t>
    </dgm:pt>
    <dgm:pt modelId="{8AC52B1A-658A-4E4C-9C15-FD2758A3C4AF}" type="sibTrans" cxnId="{A92AE94F-BA38-4474-8F98-18E89BB9BA0F}">
      <dgm:prSet/>
      <dgm:spPr/>
      <dgm:t>
        <a:bodyPr/>
        <a:lstStyle/>
        <a:p>
          <a:endParaRPr lang="en-US"/>
        </a:p>
      </dgm:t>
    </dgm:pt>
    <dgm:pt modelId="{3C5EB668-F17B-4A33-8B5F-BD4D2F683B5C}">
      <dgm:prSet phldrT="[Текст]"/>
      <dgm:spPr/>
      <dgm:t>
        <a:bodyPr/>
        <a:lstStyle/>
        <a:p>
          <a:r>
            <a:rPr lang="ru-RU" dirty="0" err="1"/>
            <a:t>Прозорість</a:t>
          </a:r>
          <a:endParaRPr lang="en-US" dirty="0"/>
        </a:p>
      </dgm:t>
    </dgm:pt>
    <dgm:pt modelId="{DACC47D2-4FB0-4550-B3EE-2AF0088DA30A}" type="parTrans" cxnId="{B63CAD89-1311-408F-889B-62C35259B109}">
      <dgm:prSet/>
      <dgm:spPr/>
      <dgm:t>
        <a:bodyPr/>
        <a:lstStyle/>
        <a:p>
          <a:endParaRPr lang="en-US"/>
        </a:p>
      </dgm:t>
    </dgm:pt>
    <dgm:pt modelId="{C2BAE33C-F398-40F4-9DB6-C3F99FD380F3}" type="sibTrans" cxnId="{B63CAD89-1311-408F-889B-62C35259B109}">
      <dgm:prSet/>
      <dgm:spPr/>
      <dgm:t>
        <a:bodyPr/>
        <a:lstStyle/>
        <a:p>
          <a:endParaRPr lang="en-US"/>
        </a:p>
      </dgm:t>
    </dgm:pt>
    <dgm:pt modelId="{8C53E937-7259-48CC-A523-B2510DA0AA66}">
      <dgm:prSet phldrT="[Текст]"/>
      <dgm:spPr/>
      <dgm:t>
        <a:bodyPr/>
        <a:lstStyle/>
        <a:p>
          <a:r>
            <a:rPr lang="uk-UA" dirty="0"/>
            <a:t>Ухвалення рішень</a:t>
          </a:r>
          <a:endParaRPr lang="en-US" dirty="0"/>
        </a:p>
      </dgm:t>
    </dgm:pt>
    <dgm:pt modelId="{45B21BBE-B8C0-4DE6-B16C-CB7A107911F8}" type="parTrans" cxnId="{42113981-EBDB-4FE3-A04A-F2881A9B0597}">
      <dgm:prSet/>
      <dgm:spPr/>
    </dgm:pt>
    <dgm:pt modelId="{EE49F25B-5ABA-4FF3-81AB-D2CEF1161A0D}" type="sibTrans" cxnId="{42113981-EBDB-4FE3-A04A-F2881A9B0597}">
      <dgm:prSet/>
      <dgm:spPr/>
    </dgm:pt>
    <dgm:pt modelId="{7537ED4A-D1D1-4308-B6D6-134E1D48B253}" type="pres">
      <dgm:prSet presAssocID="{2319E177-0158-44AF-9FA4-7BFF2455893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879B51C-1093-4B46-B8D7-D984039F0C0F}" type="pres">
      <dgm:prSet presAssocID="{E24896A3-5C9B-435D-8CCF-B1BEF18B681B}" presName="circle1" presStyleLbl="node1" presStyleIdx="0" presStyleCnt="3"/>
      <dgm:spPr/>
    </dgm:pt>
    <dgm:pt modelId="{BBD97D99-25F6-4E4C-92A5-1AAEA0DEEA1F}" type="pres">
      <dgm:prSet presAssocID="{E24896A3-5C9B-435D-8CCF-B1BEF18B681B}" presName="space" presStyleCnt="0"/>
      <dgm:spPr/>
    </dgm:pt>
    <dgm:pt modelId="{ACBE244E-63C5-4C61-B51A-EF22B4AAC465}" type="pres">
      <dgm:prSet presAssocID="{E24896A3-5C9B-435D-8CCF-B1BEF18B681B}" presName="rect1" presStyleLbl="alignAcc1" presStyleIdx="0" presStyleCnt="3"/>
      <dgm:spPr/>
      <dgm:t>
        <a:bodyPr/>
        <a:lstStyle/>
        <a:p>
          <a:endParaRPr lang="uk-UA"/>
        </a:p>
      </dgm:t>
    </dgm:pt>
    <dgm:pt modelId="{E425DBD4-50A0-45BA-9D7C-C89746D057CB}" type="pres">
      <dgm:prSet presAssocID="{8F234896-2D51-4D7E-BBD3-9D8F4D54EC6F}" presName="vertSpace2" presStyleLbl="node1" presStyleIdx="0" presStyleCnt="3"/>
      <dgm:spPr/>
    </dgm:pt>
    <dgm:pt modelId="{A9D0276A-A7AC-4465-B9F6-5E1C3FDA1DE1}" type="pres">
      <dgm:prSet presAssocID="{8F234896-2D51-4D7E-BBD3-9D8F4D54EC6F}" presName="circle2" presStyleLbl="node1" presStyleIdx="1" presStyleCnt="3"/>
      <dgm:spPr/>
    </dgm:pt>
    <dgm:pt modelId="{5482546D-31BF-4000-9923-CEA5DA0A44BE}" type="pres">
      <dgm:prSet presAssocID="{8F234896-2D51-4D7E-BBD3-9D8F4D54EC6F}" presName="rect2" presStyleLbl="alignAcc1" presStyleIdx="1" presStyleCnt="3"/>
      <dgm:spPr/>
      <dgm:t>
        <a:bodyPr/>
        <a:lstStyle/>
        <a:p>
          <a:endParaRPr lang="uk-UA"/>
        </a:p>
      </dgm:t>
    </dgm:pt>
    <dgm:pt modelId="{3969433E-C17F-40E7-AADE-7CE8F1742F3E}" type="pres">
      <dgm:prSet presAssocID="{642B22F5-7AAA-4AB7-AA18-47B3A3D07EA0}" presName="vertSpace3" presStyleLbl="node1" presStyleIdx="1" presStyleCnt="3"/>
      <dgm:spPr/>
    </dgm:pt>
    <dgm:pt modelId="{80680EEC-65E0-43D1-B110-245F04A65248}" type="pres">
      <dgm:prSet presAssocID="{642B22F5-7AAA-4AB7-AA18-47B3A3D07EA0}" presName="circle3" presStyleLbl="node1" presStyleIdx="2" presStyleCnt="3" custScaleY="108474" custLinFactNeighborX="925" custLinFactNeighborY="4038"/>
      <dgm:spPr/>
    </dgm:pt>
    <dgm:pt modelId="{FECDC5E3-B9D7-4215-8D66-4AF1B7755355}" type="pres">
      <dgm:prSet presAssocID="{642B22F5-7AAA-4AB7-AA18-47B3A3D07EA0}" presName="rect3" presStyleLbl="alignAcc1" presStyleIdx="2" presStyleCnt="3"/>
      <dgm:spPr/>
      <dgm:t>
        <a:bodyPr/>
        <a:lstStyle/>
        <a:p>
          <a:endParaRPr lang="uk-UA"/>
        </a:p>
      </dgm:t>
    </dgm:pt>
    <dgm:pt modelId="{44052B9B-6CC0-43B4-97F5-F84556D125CA}" type="pres">
      <dgm:prSet presAssocID="{E24896A3-5C9B-435D-8CCF-B1BEF18B681B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603B60-FE13-4D18-B752-E9C2657C53E4}" type="pres">
      <dgm:prSet presAssocID="{E24896A3-5C9B-435D-8CCF-B1BEF18B681B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9DD54C-6885-4CB2-9037-99A3416F3DE0}" type="pres">
      <dgm:prSet presAssocID="{8F234896-2D51-4D7E-BBD3-9D8F4D54EC6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28E48B-F4D0-46B7-B2B2-822EA26782E4}" type="pres">
      <dgm:prSet presAssocID="{8F234896-2D51-4D7E-BBD3-9D8F4D54EC6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B15109-244F-497F-964B-45DBBEADBF30}" type="pres">
      <dgm:prSet presAssocID="{642B22F5-7AAA-4AB7-AA18-47B3A3D07EA0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CCFF99-C22D-4D9C-A23D-6718C4B5B029}" type="pres">
      <dgm:prSet presAssocID="{642B22F5-7AAA-4AB7-AA18-47B3A3D07EA0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29D8953-22AE-461E-AD88-DA717302A80A}" type="presOf" srcId="{2319E177-0158-44AF-9FA4-7BFF24558933}" destId="{7537ED4A-D1D1-4308-B6D6-134E1D48B253}" srcOrd="0" destOrd="0" presId="urn:microsoft.com/office/officeart/2005/8/layout/target3"/>
    <dgm:cxn modelId="{1375D3C3-036E-4E30-8CEF-7B70DC5DC246}" srcId="{8F234896-2D51-4D7E-BBD3-9D8F4D54EC6F}" destId="{07829899-095B-4895-911D-61695780E32A}" srcOrd="1" destOrd="0" parTransId="{31A54648-BCF5-4971-BEEF-9A5D344A5BA7}" sibTransId="{34769E15-6D9E-4E24-9634-AB6F54C758BA}"/>
    <dgm:cxn modelId="{5CD4D86F-7C4D-44FB-B812-D579FF83AB31}" type="presOf" srcId="{E24896A3-5C9B-435D-8CCF-B1BEF18B681B}" destId="{ACBE244E-63C5-4C61-B51A-EF22B4AAC465}" srcOrd="0" destOrd="0" presId="urn:microsoft.com/office/officeart/2005/8/layout/target3"/>
    <dgm:cxn modelId="{283CCECC-34FD-438A-9673-93EF86569B8A}" type="presOf" srcId="{07829899-095B-4895-911D-61695780E32A}" destId="{6428E48B-F4D0-46B7-B2B2-822EA26782E4}" srcOrd="0" destOrd="1" presId="urn:microsoft.com/office/officeart/2005/8/layout/target3"/>
    <dgm:cxn modelId="{E50361B5-A156-40F9-B398-930AFF6F3E99}" type="presOf" srcId="{8C53E937-7259-48CC-A523-B2510DA0AA66}" destId="{0DCCFF99-C22D-4D9C-A23D-6718C4B5B029}" srcOrd="0" destOrd="1" presId="urn:microsoft.com/office/officeart/2005/8/layout/target3"/>
    <dgm:cxn modelId="{CE4F1260-6DF1-4525-A0FF-B485204D5B54}" type="presOf" srcId="{3C5EB668-F17B-4A33-8B5F-BD4D2F683B5C}" destId="{0DCCFF99-C22D-4D9C-A23D-6718C4B5B029}" srcOrd="0" destOrd="0" presId="urn:microsoft.com/office/officeart/2005/8/layout/target3"/>
    <dgm:cxn modelId="{A92AE94F-BA38-4474-8F98-18E89BB9BA0F}" srcId="{2319E177-0158-44AF-9FA4-7BFF24558933}" destId="{642B22F5-7AAA-4AB7-AA18-47B3A3D07EA0}" srcOrd="2" destOrd="0" parTransId="{8FB38A18-8084-4511-8457-38A8ADC9B5D1}" sibTransId="{8AC52B1A-658A-4E4C-9C15-FD2758A3C4AF}"/>
    <dgm:cxn modelId="{C8D39178-BFA7-447D-8712-3C9E71E25750}" type="presOf" srcId="{8F234896-2D51-4D7E-BBD3-9D8F4D54EC6F}" destId="{459DD54C-6885-4CB2-9037-99A3416F3DE0}" srcOrd="1" destOrd="0" presId="urn:microsoft.com/office/officeart/2005/8/layout/target3"/>
    <dgm:cxn modelId="{D65AB137-A712-4E08-9AF3-D22C9F3E0557}" type="presOf" srcId="{642B22F5-7AAA-4AB7-AA18-47B3A3D07EA0}" destId="{D6B15109-244F-497F-964B-45DBBEADBF30}" srcOrd="1" destOrd="0" presId="urn:microsoft.com/office/officeart/2005/8/layout/target3"/>
    <dgm:cxn modelId="{29ECC972-6058-410F-B47F-037D4EC14CB2}" type="presOf" srcId="{E24896A3-5C9B-435D-8CCF-B1BEF18B681B}" destId="{44052B9B-6CC0-43B4-97F5-F84556D125CA}" srcOrd="1" destOrd="0" presId="urn:microsoft.com/office/officeart/2005/8/layout/target3"/>
    <dgm:cxn modelId="{42113981-EBDB-4FE3-A04A-F2881A9B0597}" srcId="{642B22F5-7AAA-4AB7-AA18-47B3A3D07EA0}" destId="{8C53E937-7259-48CC-A523-B2510DA0AA66}" srcOrd="1" destOrd="0" parTransId="{45B21BBE-B8C0-4DE6-B16C-CB7A107911F8}" sibTransId="{EE49F25B-5ABA-4FF3-81AB-D2CEF1161A0D}"/>
    <dgm:cxn modelId="{5C7BB3F4-D6CC-4744-807D-BE9C9553B654}" srcId="{2319E177-0158-44AF-9FA4-7BFF24558933}" destId="{E24896A3-5C9B-435D-8CCF-B1BEF18B681B}" srcOrd="0" destOrd="0" parTransId="{EE08A5EA-3B39-402A-B2F7-2DAD0ADB7DE4}" sibTransId="{7C46EC53-6305-4532-B42F-2C203F545736}"/>
    <dgm:cxn modelId="{59BE7F9A-42B5-4566-A389-69328BA40398}" type="presOf" srcId="{792C2EDC-A910-4BBA-8B84-A70AFE912A58}" destId="{27603B60-FE13-4D18-B752-E9C2657C53E4}" srcOrd="0" destOrd="1" presId="urn:microsoft.com/office/officeart/2005/8/layout/target3"/>
    <dgm:cxn modelId="{A655CC0B-A460-4F3B-96F8-2BB03864FDFB}" srcId="{E24896A3-5C9B-435D-8CCF-B1BEF18B681B}" destId="{4C38487C-F31F-449A-8275-7E42AEA8FC94}" srcOrd="0" destOrd="0" parTransId="{307FC714-5703-4CD8-A9FD-B95515326EF5}" sibTransId="{7257F112-BE41-4BCD-B41A-8F744D04DB87}"/>
    <dgm:cxn modelId="{0770AC1E-A158-47BC-BF2E-2F8AE63044AB}" srcId="{8F234896-2D51-4D7E-BBD3-9D8F4D54EC6F}" destId="{03385DC5-B785-40A6-80C3-44206290771D}" srcOrd="0" destOrd="0" parTransId="{AD810612-3CA4-41AC-A4B0-5957017008FE}" sibTransId="{95B85770-0D80-409C-979D-295D8CE84AEE}"/>
    <dgm:cxn modelId="{B63CAD89-1311-408F-889B-62C35259B109}" srcId="{642B22F5-7AAA-4AB7-AA18-47B3A3D07EA0}" destId="{3C5EB668-F17B-4A33-8B5F-BD4D2F683B5C}" srcOrd="0" destOrd="0" parTransId="{DACC47D2-4FB0-4550-B3EE-2AF0088DA30A}" sibTransId="{C2BAE33C-F398-40F4-9DB6-C3F99FD380F3}"/>
    <dgm:cxn modelId="{C483CCC8-A5AC-4CA7-A8F1-137BE9AD31ED}" type="presOf" srcId="{8F234896-2D51-4D7E-BBD3-9D8F4D54EC6F}" destId="{5482546D-31BF-4000-9923-CEA5DA0A44BE}" srcOrd="0" destOrd="0" presId="urn:microsoft.com/office/officeart/2005/8/layout/target3"/>
    <dgm:cxn modelId="{ED5BD6EB-632B-426A-8595-3EF9317862C7}" srcId="{E24896A3-5C9B-435D-8CCF-B1BEF18B681B}" destId="{792C2EDC-A910-4BBA-8B84-A70AFE912A58}" srcOrd="1" destOrd="0" parTransId="{1F8B2527-AA3E-4860-AAA3-2C44A4873B8E}" sibTransId="{6430047D-9765-4086-8354-081B432678E6}"/>
    <dgm:cxn modelId="{1174993D-12FD-47D9-82EF-888D77FA6AF4}" type="presOf" srcId="{03385DC5-B785-40A6-80C3-44206290771D}" destId="{6428E48B-F4D0-46B7-B2B2-822EA26782E4}" srcOrd="0" destOrd="0" presId="urn:microsoft.com/office/officeart/2005/8/layout/target3"/>
    <dgm:cxn modelId="{6B540D71-E996-4DE4-AA25-C1994CCE7613}" type="presOf" srcId="{642B22F5-7AAA-4AB7-AA18-47B3A3D07EA0}" destId="{FECDC5E3-B9D7-4215-8D66-4AF1B7755355}" srcOrd="0" destOrd="0" presId="urn:microsoft.com/office/officeart/2005/8/layout/target3"/>
    <dgm:cxn modelId="{FCB3C591-3C18-4D5E-95A8-C4696081390E}" srcId="{2319E177-0158-44AF-9FA4-7BFF24558933}" destId="{8F234896-2D51-4D7E-BBD3-9D8F4D54EC6F}" srcOrd="1" destOrd="0" parTransId="{40E8ADF6-271B-4DA1-B368-5EE59186BE10}" sibTransId="{70464E9B-01B4-4949-B671-FC971C2EF97E}"/>
    <dgm:cxn modelId="{98B4C16B-72BE-4B2A-9CCC-F5876BE70F12}" type="presOf" srcId="{4C38487C-F31F-449A-8275-7E42AEA8FC94}" destId="{27603B60-FE13-4D18-B752-E9C2657C53E4}" srcOrd="0" destOrd="0" presId="urn:microsoft.com/office/officeart/2005/8/layout/target3"/>
    <dgm:cxn modelId="{3852F266-A269-44BF-9632-94048BCBB78E}" type="presParOf" srcId="{7537ED4A-D1D1-4308-B6D6-134E1D48B253}" destId="{9879B51C-1093-4B46-B8D7-D984039F0C0F}" srcOrd="0" destOrd="0" presId="urn:microsoft.com/office/officeart/2005/8/layout/target3"/>
    <dgm:cxn modelId="{A6C385FA-84B4-4E2E-8116-99A7117F8B02}" type="presParOf" srcId="{7537ED4A-D1D1-4308-B6D6-134E1D48B253}" destId="{BBD97D99-25F6-4E4C-92A5-1AAEA0DEEA1F}" srcOrd="1" destOrd="0" presId="urn:microsoft.com/office/officeart/2005/8/layout/target3"/>
    <dgm:cxn modelId="{92B9ABF5-3A75-4439-BCC6-A4F84DF9634A}" type="presParOf" srcId="{7537ED4A-D1D1-4308-B6D6-134E1D48B253}" destId="{ACBE244E-63C5-4C61-B51A-EF22B4AAC465}" srcOrd="2" destOrd="0" presId="urn:microsoft.com/office/officeart/2005/8/layout/target3"/>
    <dgm:cxn modelId="{FCA38D6F-4B8F-4BC5-B1FB-D31AEBF81740}" type="presParOf" srcId="{7537ED4A-D1D1-4308-B6D6-134E1D48B253}" destId="{E425DBD4-50A0-45BA-9D7C-C89746D057CB}" srcOrd="3" destOrd="0" presId="urn:microsoft.com/office/officeart/2005/8/layout/target3"/>
    <dgm:cxn modelId="{671A7C62-DF61-46DA-B56D-9836C9C38E74}" type="presParOf" srcId="{7537ED4A-D1D1-4308-B6D6-134E1D48B253}" destId="{A9D0276A-A7AC-4465-B9F6-5E1C3FDA1DE1}" srcOrd="4" destOrd="0" presId="urn:microsoft.com/office/officeart/2005/8/layout/target3"/>
    <dgm:cxn modelId="{79C24F6B-821D-4615-86A7-3FE994F85672}" type="presParOf" srcId="{7537ED4A-D1D1-4308-B6D6-134E1D48B253}" destId="{5482546D-31BF-4000-9923-CEA5DA0A44BE}" srcOrd="5" destOrd="0" presId="urn:microsoft.com/office/officeart/2005/8/layout/target3"/>
    <dgm:cxn modelId="{6E414D13-5603-4B11-A707-FA2B9DB4CD78}" type="presParOf" srcId="{7537ED4A-D1D1-4308-B6D6-134E1D48B253}" destId="{3969433E-C17F-40E7-AADE-7CE8F1742F3E}" srcOrd="6" destOrd="0" presId="urn:microsoft.com/office/officeart/2005/8/layout/target3"/>
    <dgm:cxn modelId="{C36B66A9-B5E1-4A75-859C-B64D909DEEBF}" type="presParOf" srcId="{7537ED4A-D1D1-4308-B6D6-134E1D48B253}" destId="{80680EEC-65E0-43D1-B110-245F04A65248}" srcOrd="7" destOrd="0" presId="urn:microsoft.com/office/officeart/2005/8/layout/target3"/>
    <dgm:cxn modelId="{29CCE3A5-7901-49B9-8068-DDA611AAE22D}" type="presParOf" srcId="{7537ED4A-D1D1-4308-B6D6-134E1D48B253}" destId="{FECDC5E3-B9D7-4215-8D66-4AF1B7755355}" srcOrd="8" destOrd="0" presId="urn:microsoft.com/office/officeart/2005/8/layout/target3"/>
    <dgm:cxn modelId="{EA697DD1-69EC-4EB1-A7CB-81910BF0F0D3}" type="presParOf" srcId="{7537ED4A-D1D1-4308-B6D6-134E1D48B253}" destId="{44052B9B-6CC0-43B4-97F5-F84556D125CA}" srcOrd="9" destOrd="0" presId="urn:microsoft.com/office/officeart/2005/8/layout/target3"/>
    <dgm:cxn modelId="{2FA43BFC-AEB6-4A50-8AC8-6809CC93A7C1}" type="presParOf" srcId="{7537ED4A-D1D1-4308-B6D6-134E1D48B253}" destId="{27603B60-FE13-4D18-B752-E9C2657C53E4}" srcOrd="10" destOrd="0" presId="urn:microsoft.com/office/officeart/2005/8/layout/target3"/>
    <dgm:cxn modelId="{F29D8881-76CD-4EF8-BAFB-A22862FD6381}" type="presParOf" srcId="{7537ED4A-D1D1-4308-B6D6-134E1D48B253}" destId="{459DD54C-6885-4CB2-9037-99A3416F3DE0}" srcOrd="11" destOrd="0" presId="urn:microsoft.com/office/officeart/2005/8/layout/target3"/>
    <dgm:cxn modelId="{094ADAAF-4FE1-49FB-BAB3-994252A8FE3C}" type="presParOf" srcId="{7537ED4A-D1D1-4308-B6D6-134E1D48B253}" destId="{6428E48B-F4D0-46B7-B2B2-822EA26782E4}" srcOrd="12" destOrd="0" presId="urn:microsoft.com/office/officeart/2005/8/layout/target3"/>
    <dgm:cxn modelId="{0F8BE172-5504-407A-AB94-305B09935DEE}" type="presParOf" srcId="{7537ED4A-D1D1-4308-B6D6-134E1D48B253}" destId="{D6B15109-244F-497F-964B-45DBBEADBF30}" srcOrd="13" destOrd="0" presId="urn:microsoft.com/office/officeart/2005/8/layout/target3"/>
    <dgm:cxn modelId="{F0A73F46-88C7-4A6A-9F55-626A6ADC3A8B}" type="presParOf" srcId="{7537ED4A-D1D1-4308-B6D6-134E1D48B253}" destId="{0DCCFF99-C22D-4D9C-A23D-6718C4B5B02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19F1EC-657E-4B12-A963-8D056AFC5D85}" type="doc">
      <dgm:prSet loTypeId="urn:microsoft.com/office/officeart/2005/8/layout/vList5" loCatId="list" qsTypeId="urn:microsoft.com/office/officeart/2005/8/quickstyle/simple1" qsCatId="simple" csTypeId="urn:microsoft.com/office/officeart/2005/8/colors/colorful1#15" csCatId="colorful" phldr="1"/>
      <dgm:spPr/>
      <dgm:t>
        <a:bodyPr/>
        <a:lstStyle/>
        <a:p>
          <a:endParaRPr lang="en-US"/>
        </a:p>
      </dgm:t>
    </dgm:pt>
    <dgm:pt modelId="{3CF6739E-8610-4CAA-BC0F-E6BBE9D3ACB5}">
      <dgm:prSet phldrT="[Text]"/>
      <dgm:spPr/>
      <dgm:t>
        <a:bodyPr/>
        <a:lstStyle/>
        <a:p>
          <a:r>
            <a:rPr lang="uk-UA" dirty="0"/>
            <a:t>Прозорість</a:t>
          </a:r>
          <a:endParaRPr lang="en-US" dirty="0"/>
        </a:p>
      </dgm:t>
    </dgm:pt>
    <dgm:pt modelId="{10D5BB11-55ED-435D-BC48-2979C9845102}" type="parTrans" cxnId="{F67CFAAA-D98A-4B5C-A445-8BAFB452B811}">
      <dgm:prSet/>
      <dgm:spPr/>
      <dgm:t>
        <a:bodyPr/>
        <a:lstStyle/>
        <a:p>
          <a:endParaRPr lang="en-US"/>
        </a:p>
      </dgm:t>
    </dgm:pt>
    <dgm:pt modelId="{892372B5-696C-4CB1-B7BA-1FCEB88F8F0E}" type="sibTrans" cxnId="{F67CFAAA-D98A-4B5C-A445-8BAFB452B811}">
      <dgm:prSet/>
      <dgm:spPr/>
      <dgm:t>
        <a:bodyPr/>
        <a:lstStyle/>
        <a:p>
          <a:endParaRPr lang="en-US"/>
        </a:p>
      </dgm:t>
    </dgm:pt>
    <dgm:pt modelId="{C6E113F9-D822-43B7-994B-024C674063AD}">
      <dgm:prSet phldrT="[Text]"/>
      <dgm:spPr/>
      <dgm:t>
        <a:bodyPr/>
        <a:lstStyle/>
        <a:p>
          <a:r>
            <a:rPr lang="uk-UA" dirty="0"/>
            <a:t>Усі мають доступ до документації</a:t>
          </a:r>
          <a:endParaRPr lang="en-US" dirty="0"/>
        </a:p>
      </dgm:t>
    </dgm:pt>
    <dgm:pt modelId="{9DA0ABDF-2042-4D47-BF05-19B872D39A41}" type="parTrans" cxnId="{E9D29DE3-A0B8-442B-8710-80DC712B0A94}">
      <dgm:prSet/>
      <dgm:spPr/>
      <dgm:t>
        <a:bodyPr/>
        <a:lstStyle/>
        <a:p>
          <a:endParaRPr lang="en-US"/>
        </a:p>
      </dgm:t>
    </dgm:pt>
    <dgm:pt modelId="{0AC962AA-F363-481E-9A31-A350FB5C6993}" type="sibTrans" cxnId="{E9D29DE3-A0B8-442B-8710-80DC712B0A94}">
      <dgm:prSet/>
      <dgm:spPr/>
      <dgm:t>
        <a:bodyPr/>
        <a:lstStyle/>
        <a:p>
          <a:endParaRPr lang="en-US"/>
        </a:p>
      </dgm:t>
    </dgm:pt>
    <dgm:pt modelId="{CDEB6CA8-09D7-47B2-A9D1-E04475416171}">
      <dgm:prSet phldrT="[Text]"/>
      <dgm:spPr/>
      <dgm:t>
        <a:bodyPr/>
        <a:lstStyle/>
        <a:p>
          <a:r>
            <a:rPr lang="ru-RU" dirty="0" err="1"/>
            <a:t>Розподіл</a:t>
          </a:r>
          <a:r>
            <a:rPr lang="ru-RU" dirty="0"/>
            <a:t> </a:t>
          </a:r>
          <a:r>
            <a:rPr lang="ru-RU" dirty="0" err="1"/>
            <a:t>обов</a:t>
          </a:r>
          <a:r>
            <a:rPr lang="en-US" dirty="0"/>
            <a:t>’</a:t>
          </a:r>
          <a:r>
            <a:rPr lang="uk-UA" dirty="0" err="1"/>
            <a:t>язків</a:t>
          </a:r>
          <a:endParaRPr lang="en-US" dirty="0"/>
        </a:p>
      </dgm:t>
    </dgm:pt>
    <dgm:pt modelId="{7423CB69-439C-485C-A0CF-54925E0F67E0}" type="parTrans" cxnId="{A3FBCDEE-79F3-43A1-BB2B-50E100CEBB13}">
      <dgm:prSet/>
      <dgm:spPr/>
      <dgm:t>
        <a:bodyPr/>
        <a:lstStyle/>
        <a:p>
          <a:endParaRPr lang="en-US"/>
        </a:p>
      </dgm:t>
    </dgm:pt>
    <dgm:pt modelId="{DF4449FC-8C20-4EE3-B8D1-44F5658A3C05}" type="sibTrans" cxnId="{A3FBCDEE-79F3-43A1-BB2B-50E100CEBB13}">
      <dgm:prSet/>
      <dgm:spPr/>
      <dgm:t>
        <a:bodyPr/>
        <a:lstStyle/>
        <a:p>
          <a:endParaRPr lang="en-US"/>
        </a:p>
      </dgm:t>
    </dgm:pt>
    <dgm:pt modelId="{7034EE98-7AE7-4B31-90CB-D13BD5B2A2D1}">
      <dgm:prSet phldrT="[Text]"/>
      <dgm:spPr/>
      <dgm:t>
        <a:bodyPr/>
        <a:lstStyle/>
        <a:p>
          <a:r>
            <a:rPr lang="uk-UA" dirty="0"/>
            <a:t>Усі знають свої </a:t>
          </a:r>
          <a:r>
            <a:rPr lang="uk-UA" dirty="0" err="1"/>
            <a:t>обов</a:t>
          </a:r>
          <a:r>
            <a:rPr lang="en-US" dirty="0"/>
            <a:t>’</a:t>
          </a:r>
          <a:r>
            <a:rPr lang="uk-UA" dirty="0" err="1"/>
            <a:t>язки</a:t>
          </a:r>
          <a:r>
            <a:rPr lang="uk-UA" dirty="0"/>
            <a:t> і погоджуються з ними</a:t>
          </a:r>
          <a:endParaRPr lang="en-US" dirty="0"/>
        </a:p>
      </dgm:t>
    </dgm:pt>
    <dgm:pt modelId="{31C7A0F9-AD55-4402-AF67-9905DEBA99FB}" type="parTrans" cxnId="{E266542B-5D94-4876-8772-64F7D023C2BE}">
      <dgm:prSet/>
      <dgm:spPr/>
      <dgm:t>
        <a:bodyPr/>
        <a:lstStyle/>
        <a:p>
          <a:endParaRPr lang="en-US"/>
        </a:p>
      </dgm:t>
    </dgm:pt>
    <dgm:pt modelId="{B75FF9E3-1C42-4725-8079-6FB7FBC3A7F9}" type="sibTrans" cxnId="{E266542B-5D94-4876-8772-64F7D023C2BE}">
      <dgm:prSet/>
      <dgm:spPr/>
      <dgm:t>
        <a:bodyPr/>
        <a:lstStyle/>
        <a:p>
          <a:endParaRPr lang="en-US"/>
        </a:p>
      </dgm:t>
    </dgm:pt>
    <dgm:pt modelId="{341EF9DC-4561-42A7-ABB9-43598EC77120}">
      <dgm:prSet phldrT="[Text]"/>
      <dgm:spPr/>
      <dgm:t>
        <a:bodyPr/>
        <a:lstStyle/>
        <a:p>
          <a:r>
            <a:rPr lang="uk-UA" dirty="0"/>
            <a:t>Відповідальність</a:t>
          </a:r>
          <a:endParaRPr lang="en-US" dirty="0"/>
        </a:p>
      </dgm:t>
    </dgm:pt>
    <dgm:pt modelId="{8D12BA4D-D252-4D2E-B961-9D2B1C83A68A}" type="parTrans" cxnId="{9D502ACE-D8A9-4D3B-937D-180A22FE115D}">
      <dgm:prSet/>
      <dgm:spPr/>
      <dgm:t>
        <a:bodyPr/>
        <a:lstStyle/>
        <a:p>
          <a:endParaRPr lang="en-US"/>
        </a:p>
      </dgm:t>
    </dgm:pt>
    <dgm:pt modelId="{E2386453-224A-4B8F-AE7F-D16394348055}" type="sibTrans" cxnId="{9D502ACE-D8A9-4D3B-937D-180A22FE115D}">
      <dgm:prSet/>
      <dgm:spPr/>
      <dgm:t>
        <a:bodyPr/>
        <a:lstStyle/>
        <a:p>
          <a:endParaRPr lang="en-US"/>
        </a:p>
      </dgm:t>
    </dgm:pt>
    <dgm:pt modelId="{EE90A987-20FD-47C9-9879-600BAF343966}">
      <dgm:prSet phldrT="[Text]"/>
      <dgm:spPr/>
      <dgm:t>
        <a:bodyPr/>
        <a:lstStyle/>
        <a:p>
          <a:r>
            <a:rPr lang="uk-UA" b="1" u="sng" dirty="0"/>
            <a:t>Залучення і причетність</a:t>
          </a:r>
          <a:endParaRPr lang="en-US" b="1" u="sng" dirty="0"/>
        </a:p>
      </dgm:t>
    </dgm:pt>
    <dgm:pt modelId="{A92981C5-753E-418D-9B2A-D078A60723EA}" type="parTrans" cxnId="{9A316533-65C6-4645-872A-FFC8EA193DB2}">
      <dgm:prSet/>
      <dgm:spPr/>
      <dgm:t>
        <a:bodyPr/>
        <a:lstStyle/>
        <a:p>
          <a:endParaRPr lang="en-US"/>
        </a:p>
      </dgm:t>
    </dgm:pt>
    <dgm:pt modelId="{7FC52717-A66D-4C71-8758-210720757EC5}" type="sibTrans" cxnId="{9A316533-65C6-4645-872A-FFC8EA193DB2}">
      <dgm:prSet/>
      <dgm:spPr/>
      <dgm:t>
        <a:bodyPr/>
        <a:lstStyle/>
        <a:p>
          <a:endParaRPr lang="en-US"/>
        </a:p>
      </dgm:t>
    </dgm:pt>
    <dgm:pt modelId="{9C222AB3-4B08-47E9-9FCE-F096EA7C1D1C}">
      <dgm:prSet phldrT="[Text]"/>
      <dgm:spPr/>
      <dgm:t>
        <a:bodyPr/>
        <a:lstStyle/>
        <a:p>
          <a:r>
            <a:rPr lang="ru-RU" dirty="0"/>
            <a:t>Активна участь в </a:t>
          </a:r>
          <a:r>
            <a:rPr lang="ru-RU" dirty="0" err="1"/>
            <a:t>обговореннях</a:t>
          </a:r>
          <a:r>
            <a:rPr lang="ru-RU" dirty="0"/>
            <a:t> </a:t>
          </a:r>
          <a:endParaRPr lang="en-US" dirty="0"/>
        </a:p>
      </dgm:t>
    </dgm:pt>
    <dgm:pt modelId="{C7FD52F2-0826-4D2B-92A9-EC7EF56CD9B7}" type="parTrans" cxnId="{ADC54A31-EDE7-49A9-BD68-B191C0304286}">
      <dgm:prSet/>
      <dgm:spPr/>
      <dgm:t>
        <a:bodyPr/>
        <a:lstStyle/>
        <a:p>
          <a:endParaRPr lang="en-US"/>
        </a:p>
      </dgm:t>
    </dgm:pt>
    <dgm:pt modelId="{362FB025-2AD5-4ED9-B67C-0A11D59F4D64}" type="sibTrans" cxnId="{ADC54A31-EDE7-49A9-BD68-B191C0304286}">
      <dgm:prSet/>
      <dgm:spPr/>
      <dgm:t>
        <a:bodyPr/>
        <a:lstStyle/>
        <a:p>
          <a:endParaRPr lang="en-US"/>
        </a:p>
      </dgm:t>
    </dgm:pt>
    <dgm:pt modelId="{87227F71-452C-4CB0-AC81-26EE5B124C23}">
      <dgm:prSet phldrT="[Text]"/>
      <dgm:spPr/>
      <dgm:t>
        <a:bodyPr/>
        <a:lstStyle/>
        <a:p>
          <a:r>
            <a:rPr lang="uk-UA" dirty="0"/>
            <a:t>Усі беруть участь в ухваленні рішень</a:t>
          </a:r>
          <a:endParaRPr lang="en-US" dirty="0"/>
        </a:p>
      </dgm:t>
    </dgm:pt>
    <dgm:pt modelId="{B78BAD20-0B7F-4F81-A2DA-96B02E517386}" type="parTrans" cxnId="{AE3675D4-34C4-4613-B605-26827C2C4DF4}">
      <dgm:prSet/>
      <dgm:spPr/>
    </dgm:pt>
    <dgm:pt modelId="{0521C97F-8C4D-4D76-801F-304C5EFBCEB9}" type="sibTrans" cxnId="{AE3675D4-34C4-4613-B605-26827C2C4DF4}">
      <dgm:prSet/>
      <dgm:spPr/>
    </dgm:pt>
    <dgm:pt modelId="{704698CE-5773-4FC9-AA47-ABB3E12610CF}">
      <dgm:prSet phldrT="[Text]"/>
      <dgm:spPr/>
      <dgm:t>
        <a:bodyPr/>
        <a:lstStyle/>
        <a:p>
          <a:r>
            <a:rPr lang="uk-UA" dirty="0"/>
            <a:t>Аудит можливостей і </a:t>
          </a:r>
          <a:r>
            <a:rPr lang="uk-UA" dirty="0" err="1"/>
            <a:t>обов</a:t>
          </a:r>
          <a:r>
            <a:rPr lang="en-US" dirty="0"/>
            <a:t>’</a:t>
          </a:r>
          <a:r>
            <a:rPr lang="uk-UA" dirty="0" err="1"/>
            <a:t>язків</a:t>
          </a:r>
          <a:r>
            <a:rPr lang="uk-UA" dirty="0"/>
            <a:t> </a:t>
          </a:r>
          <a:endParaRPr lang="en-US" dirty="0"/>
        </a:p>
      </dgm:t>
    </dgm:pt>
    <dgm:pt modelId="{F8C29F46-D650-4EE9-A183-199685016D7C}" type="parTrans" cxnId="{135880DE-9F19-4264-BCD7-1A07EDA5A23C}">
      <dgm:prSet/>
      <dgm:spPr/>
    </dgm:pt>
    <dgm:pt modelId="{AC70A4A9-4B59-459F-B9C5-CEAB5045B304}" type="sibTrans" cxnId="{135880DE-9F19-4264-BCD7-1A07EDA5A23C}">
      <dgm:prSet/>
      <dgm:spPr/>
    </dgm:pt>
    <dgm:pt modelId="{3B9C69D9-7128-48A4-813B-85293E154182}" type="pres">
      <dgm:prSet presAssocID="{0319F1EC-657E-4B12-A963-8D056AFC5D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8030561-3B75-4312-A21D-FB3C04F0D832}" type="pres">
      <dgm:prSet presAssocID="{3CF6739E-8610-4CAA-BC0F-E6BBE9D3ACB5}" presName="linNode" presStyleCnt="0"/>
      <dgm:spPr/>
    </dgm:pt>
    <dgm:pt modelId="{94F18743-E8D6-4428-8EF4-0E3AB13867D7}" type="pres">
      <dgm:prSet presAssocID="{3CF6739E-8610-4CAA-BC0F-E6BBE9D3ACB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AD07D4-DEBF-41A6-84FB-BBF73DAACF55}" type="pres">
      <dgm:prSet presAssocID="{3CF6739E-8610-4CAA-BC0F-E6BBE9D3ACB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FA4764-63C9-42B1-A47F-B904CADC41FC}" type="pres">
      <dgm:prSet presAssocID="{892372B5-696C-4CB1-B7BA-1FCEB88F8F0E}" presName="sp" presStyleCnt="0"/>
      <dgm:spPr/>
    </dgm:pt>
    <dgm:pt modelId="{1F9AC7F8-675E-4CDA-A1D6-C2644D072424}" type="pres">
      <dgm:prSet presAssocID="{CDEB6CA8-09D7-47B2-A9D1-E04475416171}" presName="linNode" presStyleCnt="0"/>
      <dgm:spPr/>
    </dgm:pt>
    <dgm:pt modelId="{844B308A-FABC-4DB5-8768-7220862C23EE}" type="pres">
      <dgm:prSet presAssocID="{CDEB6CA8-09D7-47B2-A9D1-E0447541617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59B216-35D7-47DE-BC6E-199604163E43}" type="pres">
      <dgm:prSet presAssocID="{CDEB6CA8-09D7-47B2-A9D1-E0447541617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9B960C-849E-493E-9A0C-373E5839867E}" type="pres">
      <dgm:prSet presAssocID="{DF4449FC-8C20-4EE3-B8D1-44F5658A3C05}" presName="sp" presStyleCnt="0"/>
      <dgm:spPr/>
    </dgm:pt>
    <dgm:pt modelId="{9B313C23-F9E3-4970-A869-67D3BE20E555}" type="pres">
      <dgm:prSet presAssocID="{341EF9DC-4561-42A7-ABB9-43598EC77120}" presName="linNode" presStyleCnt="0"/>
      <dgm:spPr/>
    </dgm:pt>
    <dgm:pt modelId="{24CD9B29-5ADA-47D7-BDFF-50046DE42EFC}" type="pres">
      <dgm:prSet presAssocID="{341EF9DC-4561-42A7-ABB9-43598EC7712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BB4B44-FC08-4301-B67E-550FE7980989}" type="pres">
      <dgm:prSet presAssocID="{341EF9DC-4561-42A7-ABB9-43598EC7712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4C74C42-E26E-4C93-944A-EA92C657BA74}" type="presOf" srcId="{704698CE-5773-4FC9-AA47-ABB3E12610CF}" destId="{A159B216-35D7-47DE-BC6E-199604163E43}" srcOrd="0" destOrd="1" presId="urn:microsoft.com/office/officeart/2005/8/layout/vList5"/>
    <dgm:cxn modelId="{52591E72-BF0B-48E8-BC85-D95FCFFC9EFD}" type="presOf" srcId="{7034EE98-7AE7-4B31-90CB-D13BD5B2A2D1}" destId="{A159B216-35D7-47DE-BC6E-199604163E43}" srcOrd="0" destOrd="0" presId="urn:microsoft.com/office/officeart/2005/8/layout/vList5"/>
    <dgm:cxn modelId="{6CEFBA38-5455-43E2-A3CF-F2AD912331B0}" type="presOf" srcId="{341EF9DC-4561-42A7-ABB9-43598EC77120}" destId="{24CD9B29-5ADA-47D7-BDFF-50046DE42EFC}" srcOrd="0" destOrd="0" presId="urn:microsoft.com/office/officeart/2005/8/layout/vList5"/>
    <dgm:cxn modelId="{886BCE7C-29EA-4F37-826E-DF566B985206}" type="presOf" srcId="{9C222AB3-4B08-47E9-9FCE-F096EA7C1D1C}" destId="{F3BB4B44-FC08-4301-B67E-550FE7980989}" srcOrd="0" destOrd="1" presId="urn:microsoft.com/office/officeart/2005/8/layout/vList5"/>
    <dgm:cxn modelId="{A3FBCDEE-79F3-43A1-BB2B-50E100CEBB13}" srcId="{0319F1EC-657E-4B12-A963-8D056AFC5D85}" destId="{CDEB6CA8-09D7-47B2-A9D1-E04475416171}" srcOrd="1" destOrd="0" parTransId="{7423CB69-439C-485C-A0CF-54925E0F67E0}" sibTransId="{DF4449FC-8C20-4EE3-B8D1-44F5658A3C05}"/>
    <dgm:cxn modelId="{AE3675D4-34C4-4613-B605-26827C2C4DF4}" srcId="{3CF6739E-8610-4CAA-BC0F-E6BBE9D3ACB5}" destId="{87227F71-452C-4CB0-AC81-26EE5B124C23}" srcOrd="1" destOrd="0" parTransId="{B78BAD20-0B7F-4F81-A2DA-96B02E517386}" sibTransId="{0521C97F-8C4D-4D76-801F-304C5EFBCEB9}"/>
    <dgm:cxn modelId="{E90C840F-FBF0-4012-900E-9BD442CC53A4}" type="presOf" srcId="{CDEB6CA8-09D7-47B2-A9D1-E04475416171}" destId="{844B308A-FABC-4DB5-8768-7220862C23EE}" srcOrd="0" destOrd="0" presId="urn:microsoft.com/office/officeart/2005/8/layout/vList5"/>
    <dgm:cxn modelId="{4E70A49C-03AF-4F50-A449-9C2149162F3E}" type="presOf" srcId="{3CF6739E-8610-4CAA-BC0F-E6BBE9D3ACB5}" destId="{94F18743-E8D6-4428-8EF4-0E3AB13867D7}" srcOrd="0" destOrd="0" presId="urn:microsoft.com/office/officeart/2005/8/layout/vList5"/>
    <dgm:cxn modelId="{8F90A933-189E-4C18-9633-10A0AC4E3ECA}" type="presOf" srcId="{EE90A987-20FD-47C9-9879-600BAF343966}" destId="{F3BB4B44-FC08-4301-B67E-550FE7980989}" srcOrd="0" destOrd="0" presId="urn:microsoft.com/office/officeart/2005/8/layout/vList5"/>
    <dgm:cxn modelId="{DB34E646-50EA-4069-A0A9-30C60333DE6C}" type="presOf" srcId="{C6E113F9-D822-43B7-994B-024C674063AD}" destId="{CEAD07D4-DEBF-41A6-84FB-BBF73DAACF55}" srcOrd="0" destOrd="0" presId="urn:microsoft.com/office/officeart/2005/8/layout/vList5"/>
    <dgm:cxn modelId="{9A316533-65C6-4645-872A-FFC8EA193DB2}" srcId="{341EF9DC-4561-42A7-ABB9-43598EC77120}" destId="{EE90A987-20FD-47C9-9879-600BAF343966}" srcOrd="0" destOrd="0" parTransId="{A92981C5-753E-418D-9B2A-D078A60723EA}" sibTransId="{7FC52717-A66D-4C71-8758-210720757EC5}"/>
    <dgm:cxn modelId="{9D502ACE-D8A9-4D3B-937D-180A22FE115D}" srcId="{0319F1EC-657E-4B12-A963-8D056AFC5D85}" destId="{341EF9DC-4561-42A7-ABB9-43598EC77120}" srcOrd="2" destOrd="0" parTransId="{8D12BA4D-D252-4D2E-B961-9D2B1C83A68A}" sibTransId="{E2386453-224A-4B8F-AE7F-D16394348055}"/>
    <dgm:cxn modelId="{F67CFAAA-D98A-4B5C-A445-8BAFB452B811}" srcId="{0319F1EC-657E-4B12-A963-8D056AFC5D85}" destId="{3CF6739E-8610-4CAA-BC0F-E6BBE9D3ACB5}" srcOrd="0" destOrd="0" parTransId="{10D5BB11-55ED-435D-BC48-2979C9845102}" sibTransId="{892372B5-696C-4CB1-B7BA-1FCEB88F8F0E}"/>
    <dgm:cxn modelId="{135880DE-9F19-4264-BCD7-1A07EDA5A23C}" srcId="{CDEB6CA8-09D7-47B2-A9D1-E04475416171}" destId="{704698CE-5773-4FC9-AA47-ABB3E12610CF}" srcOrd="1" destOrd="0" parTransId="{F8C29F46-D650-4EE9-A183-199685016D7C}" sibTransId="{AC70A4A9-4B59-459F-B9C5-CEAB5045B304}"/>
    <dgm:cxn modelId="{E9D29DE3-A0B8-442B-8710-80DC712B0A94}" srcId="{3CF6739E-8610-4CAA-BC0F-E6BBE9D3ACB5}" destId="{C6E113F9-D822-43B7-994B-024C674063AD}" srcOrd="0" destOrd="0" parTransId="{9DA0ABDF-2042-4D47-BF05-19B872D39A41}" sibTransId="{0AC962AA-F363-481E-9A31-A350FB5C6993}"/>
    <dgm:cxn modelId="{FB626FE7-A8D7-43DC-952E-C5C5E7F561DA}" type="presOf" srcId="{0319F1EC-657E-4B12-A963-8D056AFC5D85}" destId="{3B9C69D9-7128-48A4-813B-85293E154182}" srcOrd="0" destOrd="0" presId="urn:microsoft.com/office/officeart/2005/8/layout/vList5"/>
    <dgm:cxn modelId="{ADC54A31-EDE7-49A9-BD68-B191C0304286}" srcId="{341EF9DC-4561-42A7-ABB9-43598EC77120}" destId="{9C222AB3-4B08-47E9-9FCE-F096EA7C1D1C}" srcOrd="1" destOrd="0" parTransId="{C7FD52F2-0826-4D2B-92A9-EC7EF56CD9B7}" sibTransId="{362FB025-2AD5-4ED9-B67C-0A11D59F4D64}"/>
    <dgm:cxn modelId="{E266542B-5D94-4876-8772-64F7D023C2BE}" srcId="{CDEB6CA8-09D7-47B2-A9D1-E04475416171}" destId="{7034EE98-7AE7-4B31-90CB-D13BD5B2A2D1}" srcOrd="0" destOrd="0" parTransId="{31C7A0F9-AD55-4402-AF67-9905DEBA99FB}" sibTransId="{B75FF9E3-1C42-4725-8079-6FB7FBC3A7F9}"/>
    <dgm:cxn modelId="{7A6E9823-1AB5-4BDA-B9A9-8276A23ACB5E}" type="presOf" srcId="{87227F71-452C-4CB0-AC81-26EE5B124C23}" destId="{CEAD07D4-DEBF-41A6-84FB-BBF73DAACF55}" srcOrd="0" destOrd="1" presId="urn:microsoft.com/office/officeart/2005/8/layout/vList5"/>
    <dgm:cxn modelId="{1F9F8E20-766D-4172-9155-5E6431D82D62}" type="presParOf" srcId="{3B9C69D9-7128-48A4-813B-85293E154182}" destId="{D8030561-3B75-4312-A21D-FB3C04F0D832}" srcOrd="0" destOrd="0" presId="urn:microsoft.com/office/officeart/2005/8/layout/vList5"/>
    <dgm:cxn modelId="{F4C6AD16-267D-4CE7-8748-39601DD0B7C2}" type="presParOf" srcId="{D8030561-3B75-4312-A21D-FB3C04F0D832}" destId="{94F18743-E8D6-4428-8EF4-0E3AB13867D7}" srcOrd="0" destOrd="0" presId="urn:microsoft.com/office/officeart/2005/8/layout/vList5"/>
    <dgm:cxn modelId="{76D93F2A-A98C-474D-9364-325547B4F727}" type="presParOf" srcId="{D8030561-3B75-4312-A21D-FB3C04F0D832}" destId="{CEAD07D4-DEBF-41A6-84FB-BBF73DAACF55}" srcOrd="1" destOrd="0" presId="urn:microsoft.com/office/officeart/2005/8/layout/vList5"/>
    <dgm:cxn modelId="{5D752077-FC0C-4573-B67A-40B1F3FC8195}" type="presParOf" srcId="{3B9C69D9-7128-48A4-813B-85293E154182}" destId="{E9FA4764-63C9-42B1-A47F-B904CADC41FC}" srcOrd="1" destOrd="0" presId="urn:microsoft.com/office/officeart/2005/8/layout/vList5"/>
    <dgm:cxn modelId="{F07A6A55-1D1B-4D3A-A65E-E30C3316C1DA}" type="presParOf" srcId="{3B9C69D9-7128-48A4-813B-85293E154182}" destId="{1F9AC7F8-675E-4CDA-A1D6-C2644D072424}" srcOrd="2" destOrd="0" presId="urn:microsoft.com/office/officeart/2005/8/layout/vList5"/>
    <dgm:cxn modelId="{19DFEF6F-A3A7-434B-9B07-1B59C21C80AE}" type="presParOf" srcId="{1F9AC7F8-675E-4CDA-A1D6-C2644D072424}" destId="{844B308A-FABC-4DB5-8768-7220862C23EE}" srcOrd="0" destOrd="0" presId="urn:microsoft.com/office/officeart/2005/8/layout/vList5"/>
    <dgm:cxn modelId="{DDDBAA84-0524-41D7-930B-BD1696417676}" type="presParOf" srcId="{1F9AC7F8-675E-4CDA-A1D6-C2644D072424}" destId="{A159B216-35D7-47DE-BC6E-199604163E43}" srcOrd="1" destOrd="0" presId="urn:microsoft.com/office/officeart/2005/8/layout/vList5"/>
    <dgm:cxn modelId="{B810FFF1-EFE3-40EF-916E-CDABB37D1B18}" type="presParOf" srcId="{3B9C69D9-7128-48A4-813B-85293E154182}" destId="{729B960C-849E-493E-9A0C-373E5839867E}" srcOrd="3" destOrd="0" presId="urn:microsoft.com/office/officeart/2005/8/layout/vList5"/>
    <dgm:cxn modelId="{4D109E2C-C4DE-4FA3-94F6-41A3D0F2920B}" type="presParOf" srcId="{3B9C69D9-7128-48A4-813B-85293E154182}" destId="{9B313C23-F9E3-4970-A869-67D3BE20E555}" srcOrd="4" destOrd="0" presId="urn:microsoft.com/office/officeart/2005/8/layout/vList5"/>
    <dgm:cxn modelId="{6B09F300-BBAA-43EE-97F6-CCDC211CA9E6}" type="presParOf" srcId="{9B313C23-F9E3-4970-A869-67D3BE20E555}" destId="{24CD9B29-5ADA-47D7-BDFF-50046DE42EFC}" srcOrd="0" destOrd="0" presId="urn:microsoft.com/office/officeart/2005/8/layout/vList5"/>
    <dgm:cxn modelId="{70037010-B9BF-48F6-BB77-CE8EA9A241DD}" type="presParOf" srcId="{9B313C23-F9E3-4970-A869-67D3BE20E555}" destId="{F3BB4B44-FC08-4301-B67E-550FE79809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F967B-BD50-49F0-BEF4-666D772A8CB1}">
      <dsp:nvSpPr>
        <dsp:cNvPr id="0" name=""/>
        <dsp:cNvSpPr/>
      </dsp:nvSpPr>
      <dsp:spPr>
        <a:xfrm>
          <a:off x="4421266" y="0"/>
          <a:ext cx="1673066" cy="929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MVP</a:t>
          </a:r>
        </a:p>
      </dsp:txBody>
      <dsp:txXfrm>
        <a:off x="4448490" y="27224"/>
        <a:ext cx="1618618" cy="875033"/>
      </dsp:txXfrm>
    </dsp:sp>
    <dsp:sp modelId="{126BAD88-C391-4E5F-B298-7BFA8AA42A5E}">
      <dsp:nvSpPr>
        <dsp:cNvPr id="0" name=""/>
        <dsp:cNvSpPr/>
      </dsp:nvSpPr>
      <dsp:spPr>
        <a:xfrm rot="16200000">
          <a:off x="5083522" y="952718"/>
          <a:ext cx="348555" cy="4182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-5400000">
        <a:off x="5132320" y="1092139"/>
        <a:ext cx="250960" cy="243989"/>
      </dsp:txXfrm>
    </dsp:sp>
    <dsp:sp modelId="{9F5F7985-E5BE-4C09-948C-0269162FBE67}">
      <dsp:nvSpPr>
        <dsp:cNvPr id="0" name=""/>
        <dsp:cNvSpPr/>
      </dsp:nvSpPr>
      <dsp:spPr>
        <a:xfrm>
          <a:off x="4421266" y="1394221"/>
          <a:ext cx="1673066" cy="929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/>
            <a:t>Беклог</a:t>
          </a:r>
          <a:endParaRPr lang="en-US" sz="3600" kern="1200" dirty="0"/>
        </a:p>
      </dsp:txBody>
      <dsp:txXfrm>
        <a:off x="4448490" y="1421445"/>
        <a:ext cx="1618618" cy="875033"/>
      </dsp:txXfrm>
    </dsp:sp>
    <dsp:sp modelId="{9469E37B-3A37-4C1A-93BF-700B1B40384B}">
      <dsp:nvSpPr>
        <dsp:cNvPr id="0" name=""/>
        <dsp:cNvSpPr/>
      </dsp:nvSpPr>
      <dsp:spPr>
        <a:xfrm rot="16200000">
          <a:off x="5083522" y="2346940"/>
          <a:ext cx="348555" cy="4182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-5400000">
        <a:off x="5132320" y="2486361"/>
        <a:ext cx="250960" cy="243989"/>
      </dsp:txXfrm>
    </dsp:sp>
    <dsp:sp modelId="{DC80EE23-81C9-4A03-AF72-D7DB00B6D2D1}">
      <dsp:nvSpPr>
        <dsp:cNvPr id="0" name=""/>
        <dsp:cNvSpPr/>
      </dsp:nvSpPr>
      <dsp:spPr>
        <a:xfrm>
          <a:off x="4421266" y="2788443"/>
          <a:ext cx="1673066" cy="929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Ви</a:t>
          </a:r>
          <a:endParaRPr lang="en-US" sz="3600" kern="1200" dirty="0"/>
        </a:p>
      </dsp:txBody>
      <dsp:txXfrm>
        <a:off x="4448490" y="2815667"/>
        <a:ext cx="1618618" cy="875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6469B-C9F7-46E4-85B3-401FEAEFF9E2}">
      <dsp:nvSpPr>
        <dsp:cNvPr id="0" name=""/>
        <dsp:cNvSpPr/>
      </dsp:nvSpPr>
      <dsp:spPr>
        <a:xfrm>
          <a:off x="3201035" y="0"/>
          <a:ext cx="2337434" cy="12985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/>
            <a:t>Каскад</a:t>
          </a:r>
          <a:endParaRPr lang="en-US" sz="4600" kern="1200" dirty="0"/>
        </a:p>
      </dsp:txBody>
      <dsp:txXfrm>
        <a:off x="3239069" y="38034"/>
        <a:ext cx="2261366" cy="1222506"/>
      </dsp:txXfrm>
    </dsp:sp>
    <dsp:sp modelId="{73D53D41-9A34-43F2-BCF1-B61C41BD6496}">
      <dsp:nvSpPr>
        <dsp:cNvPr id="0" name=""/>
        <dsp:cNvSpPr/>
      </dsp:nvSpPr>
      <dsp:spPr>
        <a:xfrm>
          <a:off x="6577329" y="0"/>
          <a:ext cx="2337434" cy="129857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err="1"/>
            <a:t>Еджайл</a:t>
          </a:r>
          <a:endParaRPr lang="en-US" sz="4600" kern="1200" dirty="0"/>
        </a:p>
      </dsp:txBody>
      <dsp:txXfrm>
        <a:off x="6615363" y="38034"/>
        <a:ext cx="2261366" cy="1222506"/>
      </dsp:txXfrm>
    </dsp:sp>
    <dsp:sp modelId="{0026251B-8D99-4846-8EB2-0B278B1FEDCB}">
      <dsp:nvSpPr>
        <dsp:cNvPr id="0" name=""/>
        <dsp:cNvSpPr/>
      </dsp:nvSpPr>
      <dsp:spPr>
        <a:xfrm>
          <a:off x="5570934" y="5518942"/>
          <a:ext cx="973931" cy="973931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E635E-9C2C-4512-817E-DFB3E81E0C28}">
      <dsp:nvSpPr>
        <dsp:cNvPr id="0" name=""/>
        <dsp:cNvSpPr/>
      </dsp:nvSpPr>
      <dsp:spPr>
        <a:xfrm>
          <a:off x="3136106" y="5111190"/>
          <a:ext cx="5843586" cy="39476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6B4BE-FAEB-4BAF-B1B8-F6CD9AC4DA19}">
      <dsp:nvSpPr>
        <dsp:cNvPr id="0" name=""/>
        <dsp:cNvSpPr/>
      </dsp:nvSpPr>
      <dsp:spPr>
        <a:xfrm>
          <a:off x="6577329" y="3973638"/>
          <a:ext cx="2337434" cy="10908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/>
            <a:t>Ситуація</a:t>
          </a:r>
          <a:endParaRPr lang="en-US" sz="2600" kern="1200" dirty="0"/>
        </a:p>
      </dsp:txBody>
      <dsp:txXfrm>
        <a:off x="6630578" y="4026887"/>
        <a:ext cx="2230936" cy="984304"/>
      </dsp:txXfrm>
    </dsp:sp>
    <dsp:sp modelId="{73418839-47E0-4CB5-9793-251D6D4F1CBA}">
      <dsp:nvSpPr>
        <dsp:cNvPr id="0" name=""/>
        <dsp:cNvSpPr/>
      </dsp:nvSpPr>
      <dsp:spPr>
        <a:xfrm>
          <a:off x="6577329" y="2804921"/>
          <a:ext cx="2337434" cy="109080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Люди/ </a:t>
          </a:r>
          <a:r>
            <a:rPr lang="ru-RU" sz="2600" kern="1200" dirty="0" err="1"/>
            <a:t>стосунки</a:t>
          </a:r>
          <a:endParaRPr lang="en-US" sz="2600" kern="1200" dirty="0"/>
        </a:p>
      </dsp:txBody>
      <dsp:txXfrm>
        <a:off x="6630578" y="2858170"/>
        <a:ext cx="2230936" cy="984304"/>
      </dsp:txXfrm>
    </dsp:sp>
    <dsp:sp modelId="{060F88FE-8617-4E60-B336-FACD5338AD82}">
      <dsp:nvSpPr>
        <dsp:cNvPr id="0" name=""/>
        <dsp:cNvSpPr/>
      </dsp:nvSpPr>
      <dsp:spPr>
        <a:xfrm>
          <a:off x="6577329" y="1636204"/>
          <a:ext cx="2337434" cy="10908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/>
            <a:t>Домовленості</a:t>
          </a:r>
          <a:endParaRPr lang="en-US" sz="2600" kern="1200" dirty="0"/>
        </a:p>
      </dsp:txBody>
      <dsp:txXfrm>
        <a:off x="6630578" y="1689453"/>
        <a:ext cx="2230936" cy="984304"/>
      </dsp:txXfrm>
    </dsp:sp>
    <dsp:sp modelId="{A7D54603-8E79-46E1-9123-26080F6D996D}">
      <dsp:nvSpPr>
        <dsp:cNvPr id="0" name=""/>
        <dsp:cNvSpPr/>
      </dsp:nvSpPr>
      <dsp:spPr>
        <a:xfrm>
          <a:off x="3201035" y="3973638"/>
          <a:ext cx="2337434" cy="10908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План</a:t>
          </a:r>
          <a:endParaRPr lang="en-US" sz="2600" kern="1200" dirty="0"/>
        </a:p>
      </dsp:txBody>
      <dsp:txXfrm>
        <a:off x="3254284" y="4026887"/>
        <a:ext cx="2230936" cy="984304"/>
      </dsp:txXfrm>
    </dsp:sp>
    <dsp:sp modelId="{B482851C-9DFB-446E-8951-8961018D2A7D}">
      <dsp:nvSpPr>
        <dsp:cNvPr id="0" name=""/>
        <dsp:cNvSpPr/>
      </dsp:nvSpPr>
      <dsp:spPr>
        <a:xfrm>
          <a:off x="3201035" y="2804921"/>
          <a:ext cx="2337434" cy="109080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/>
            <a:t>Процеси</a:t>
          </a:r>
          <a:r>
            <a:rPr lang="ru-RU" sz="2600" kern="1200" dirty="0"/>
            <a:t>/ </a:t>
          </a:r>
          <a:r>
            <a:rPr lang="ru-RU" sz="2600" kern="1200" dirty="0" err="1"/>
            <a:t>інструменти</a:t>
          </a:r>
          <a:endParaRPr lang="en-US" sz="2600" kern="1200" dirty="0"/>
        </a:p>
      </dsp:txBody>
      <dsp:txXfrm>
        <a:off x="3254284" y="2858170"/>
        <a:ext cx="2230936" cy="984304"/>
      </dsp:txXfrm>
    </dsp:sp>
    <dsp:sp modelId="{5421AC38-2386-4F2B-929E-1B6DE7960B1C}">
      <dsp:nvSpPr>
        <dsp:cNvPr id="0" name=""/>
        <dsp:cNvSpPr/>
      </dsp:nvSpPr>
      <dsp:spPr>
        <a:xfrm>
          <a:off x="3201035" y="1636204"/>
          <a:ext cx="2337434" cy="10908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/>
            <a:t>Докумен-тація</a:t>
          </a:r>
          <a:endParaRPr lang="en-US" sz="2600" kern="1200" dirty="0"/>
        </a:p>
      </dsp:txBody>
      <dsp:txXfrm>
        <a:off x="3254284" y="1689453"/>
        <a:ext cx="2230936" cy="9843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F0C30F-A811-4D62-83B1-6E7CF4F09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43A4F65-7141-40DA-B645-0A5CA98A2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0B836E-E1F3-45F4-822D-E54C83110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97E3-1CED-4A2D-B53F-BCF4086E3FF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B9C8D8-639A-4B16-8067-2D1251385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68A4D6-30FC-46B4-9A24-B7F2C93C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248-6B9B-453D-AE72-02A36EC1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6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A0432A-E6BF-45E3-B726-112210D1F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A1C3DF6-FF41-4307-8A46-42283D555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7DB911-F32F-4662-98BA-924FD7DE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97E3-1CED-4A2D-B53F-BCF4086E3FF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05C551-36A9-4EF8-8597-ADA6137A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F54B25-9216-4825-88B7-3EF71C265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248-6B9B-453D-AE72-02A36EC1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2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C0985E1-ABEB-498A-A66D-C77C32DB7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D73BFD8-70F7-46B1-A6A1-AEB28CFDE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06554A-0678-4945-B877-E92D6CAE5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97E3-1CED-4A2D-B53F-BCF4086E3FF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B9034E-D826-41D5-83A1-E183B33E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04FE2C-B27C-48F8-B813-7CD8985A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248-6B9B-453D-AE72-02A36EC1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6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DE246C-B2A1-4120-99A4-47AE5B4B4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F46299-B790-4D93-BA2D-BF9F37D26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44496C-47BA-49C1-A406-584249772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97E3-1CED-4A2D-B53F-BCF4086E3FF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88FE9A-87D2-411F-8C4A-376BDA34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34A535-A552-41CC-B452-221034C2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248-6B9B-453D-AE72-02A36EC1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6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B1844F-8DE5-49BA-83CA-654E54915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B985551-6AA0-4CCA-B693-0C315263A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96A26E-B57D-47D3-B6E1-B1DBE87C6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97E3-1CED-4A2D-B53F-BCF4086E3FF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19E6B0-CFD2-45A1-B008-D5459EF59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8EF531-60A6-4269-96B8-FDBB9BE2F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248-6B9B-453D-AE72-02A36EC1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6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469F4C-29D5-4373-B074-D51F87600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6721AE-9E2B-4FE0-AEBF-A86406583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7D8A2E3-BDAA-4ADA-9A9D-7B3F9E008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112EB61-6045-4A58-B01F-73DC8810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97E3-1CED-4A2D-B53F-BCF4086E3FF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32029E0-2B66-4DA8-B7B4-D17DA653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389A2DD-B80C-4F21-9641-EC383EB2C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248-6B9B-453D-AE72-02A36EC1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4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16F6D5-9AF0-4DA2-BBFC-A796AA8A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441CD5E-CBCF-45A9-91AD-D38537085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7170545-5A0C-444C-B1E4-B280004EE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381166B-EE86-4228-83FF-0FA875CCB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0F39355-4396-4EA0-8EE3-81C08C8A9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40DB6D4-5C99-4F2F-803B-7FFAF4BE2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97E3-1CED-4A2D-B53F-BCF4086E3FF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4D615E1-5444-4181-B154-5AE7B421E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48CE475-BC5A-4E20-9111-2135FCD6E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248-6B9B-453D-AE72-02A36EC1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3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4D506D-36CD-4CD3-A4D5-4EA48146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BC2EC53-1932-4231-B44C-F3DD35D7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97E3-1CED-4A2D-B53F-BCF4086E3FF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FF98AF4-9894-41C2-9A00-5A38579F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68A4012-3B97-4BF1-A16D-7E7401C9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248-6B9B-453D-AE72-02A36EC1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3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987AF03-FE2C-4833-830A-AE38414D2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97E3-1CED-4A2D-B53F-BCF4086E3FF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67C5981-9B92-426F-A201-E39DD546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B84DFE7-B7A4-410C-A359-32F21393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248-6B9B-453D-AE72-02A36EC1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9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3AEB5A-5802-431A-A381-77A2E55CE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EED0B6-4797-43EE-8117-A9CE52BC9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EC4CC1-7AFC-4859-BE21-5288308F9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842E7DC-344C-440B-8D38-5EE9C4FE4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97E3-1CED-4A2D-B53F-BCF4086E3FF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08170B-7806-40E2-9968-079ABB8F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68E3EF4-588E-4D5C-9275-852AD250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248-6B9B-453D-AE72-02A36EC1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2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B836A1-70AA-4591-A96F-26D2A467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9A9C390-A04B-42A8-A415-02B2CE66E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7AA6442-7192-4FBD-A4BE-3674E809A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BF71B45-BAF7-4549-87B8-11D85D674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97E3-1CED-4A2D-B53F-BCF4086E3FF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01BAFB2-EF64-43DE-8FF0-94647CE5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635DCD2-816A-4A28-AF5B-BE493FD1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248-6B9B-453D-AE72-02A36EC1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5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B4B5BE-49C0-4304-811E-92A8D732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2E3B26F-B8DA-4C51-89C3-F5DEF6E63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A9A0FA-5033-430A-A186-34A3846E1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C97E3-1CED-4A2D-B53F-BCF4086E3FF2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0B621B-F97A-4054-A524-AE451F4EF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60A19B-D70A-4B26-B4C0-C07C7F8F0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04248-6B9B-453D-AE72-02A36EC1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7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E15581-40FF-448E-9188-B838725E1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 fontScale="90000"/>
          </a:bodyPr>
          <a:lstStyle/>
          <a:p>
            <a:pPr algn="r"/>
            <a:r>
              <a:rPr lang="ru-RU" smtClean="0"/>
              <a:t>Лекція 5 Управління </a:t>
            </a:r>
            <a:r>
              <a:rPr lang="ru-RU" dirty="0"/>
              <a:t>проектами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7CA24D5-6C07-4AE0-BB98-63A0A1D51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4791075"/>
            <a:ext cx="3259750" cy="1866900"/>
          </a:xfrm>
        </p:spPr>
        <p:txBody>
          <a:bodyPr anchor="ctr">
            <a:normAutofit/>
          </a:bodyPr>
          <a:lstStyle/>
          <a:p>
            <a:pPr algn="l"/>
            <a:r>
              <a:rPr lang="ru-RU" dirty="0" err="1"/>
              <a:t>Командна</a:t>
            </a:r>
            <a:r>
              <a:rPr lang="ru-RU" dirty="0"/>
              <a:t> робота</a:t>
            </a:r>
          </a:p>
          <a:p>
            <a:pPr algn="l"/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endParaRPr lang="ru-RU" dirty="0"/>
          </a:p>
          <a:p>
            <a:pPr algn="l"/>
            <a:r>
              <a:rPr lang="ru-RU" dirty="0" err="1"/>
              <a:t>Прозорість</a:t>
            </a:r>
            <a:endParaRPr lang="ru-RU" dirty="0"/>
          </a:p>
          <a:p>
            <a:pPr algn="l"/>
            <a:r>
              <a:rPr lang="ru-RU" dirty="0" err="1"/>
              <a:t>Комунікація</a:t>
            </a:r>
            <a:endParaRPr lang="en-US" dirty="0"/>
          </a:p>
        </p:txBody>
      </p:sp>
      <p:pic>
        <p:nvPicPr>
          <p:cNvPr id="4" name="Picture 4" descr="Картинки по запросу project management">
            <a:extLst>
              <a:ext uri="{FF2B5EF4-FFF2-40B4-BE49-F238E27FC236}">
                <a16:creationId xmlns:a16="http://schemas.microsoft.com/office/drawing/2014/main" xmlns="" id="{A1F0DF29-8FDD-4F6B-8423-DD08E313C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16655" b="7968"/>
          <a:stretch/>
        </p:blipFill>
        <p:spPr bwMode="auto">
          <a:xfrm>
            <a:off x="-3983" y="10"/>
            <a:ext cx="12192000" cy="4571990"/>
          </a:xfrm>
          <a:prstGeom prst="rect">
            <a:avLst/>
          </a:prstGeom>
          <a:noFill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063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E0900B-93AF-48A0-A319-C12332621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F1F5EC-1BF7-4B82-92EC-258D46256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dn-images-1.medium.com/max/2400/1*GBPDm6EeBa897y8fOH6B9g.png">
            <a:extLst>
              <a:ext uri="{FF2B5EF4-FFF2-40B4-BE49-F238E27FC236}">
                <a16:creationId xmlns:a16="http://schemas.microsoft.com/office/drawing/2014/main" xmlns="" id="{EC833CFA-0946-4E9C-8CFD-D0C7D97E7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5"/>
          <a:stretch/>
        </p:blipFill>
        <p:spPr bwMode="auto">
          <a:xfrm>
            <a:off x="0" y="0"/>
            <a:ext cx="12212492" cy="70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048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AE767A-9213-4567-9408-36595B181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462D3259-A644-4D0B-9519-530E36C96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494278"/>
              </p:ext>
            </p:extLst>
          </p:nvPr>
        </p:nvGraphicFramePr>
        <p:xfrm>
          <a:off x="76200" y="365126"/>
          <a:ext cx="12115800" cy="6492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ÐÐ°ÑÑÐ¸Ð½ÐºÐ¸ Ð¿Ð¾ Ð·Ð°Ð¿ÑÐ¾ÑÑ money bag transparent">
            <a:extLst>
              <a:ext uri="{FF2B5EF4-FFF2-40B4-BE49-F238E27FC236}">
                <a16:creationId xmlns:a16="http://schemas.microsoft.com/office/drawing/2014/main" xmlns="" id="{284F62CE-C4E5-4A0B-ADAB-1D9559357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1518"/>
            <a:ext cx="2908300" cy="333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empty piggy bank transparent">
            <a:extLst>
              <a:ext uri="{FF2B5EF4-FFF2-40B4-BE49-F238E27FC236}">
                <a16:creationId xmlns:a16="http://schemas.microsoft.com/office/drawing/2014/main" xmlns="" id="{879835E8-9A43-4039-BB0C-3817C59FB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63" y="3890963"/>
            <a:ext cx="2967037" cy="29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10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8ADAB6-20AF-437B-8324-642B96B28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243F25-15A6-455A-94D4-EA6DA431E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Картинки по запросу закон парето">
            <a:extLst>
              <a:ext uri="{FF2B5EF4-FFF2-40B4-BE49-F238E27FC236}">
                <a16:creationId xmlns:a16="http://schemas.microsoft.com/office/drawing/2014/main" xmlns="" id="{0DCABEE1-2779-4FDC-94C0-7D48DE37F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9931" b="8889"/>
          <a:stretch/>
        </p:blipFill>
        <p:spPr bwMode="auto">
          <a:xfrm>
            <a:off x="0" y="0"/>
            <a:ext cx="12192000" cy="6882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1080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5BAA4E-5212-4FA0-92B3-11477F04A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5461000" cy="6438900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Проблеми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комунікації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  <a:p>
            <a:r>
              <a:rPr lang="ru-RU" dirty="0" err="1">
                <a:solidFill>
                  <a:srgbClr val="00B050"/>
                </a:solidFill>
              </a:rPr>
              <a:t>Хибні</a:t>
            </a:r>
            <a:r>
              <a:rPr lang="ru-RU" dirty="0">
                <a:solidFill>
                  <a:srgbClr val="00B050"/>
                </a:solidFill>
              </a:rPr>
              <a:t>/</a:t>
            </a:r>
            <a:r>
              <a:rPr lang="ru-RU" dirty="0" err="1">
                <a:solidFill>
                  <a:srgbClr val="00B050"/>
                </a:solidFill>
              </a:rPr>
              <a:t>відсутні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дані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/>
          </a:p>
          <a:p>
            <a:r>
              <a:rPr lang="ru-RU" dirty="0" err="1">
                <a:solidFill>
                  <a:srgbClr val="00B050"/>
                </a:solidFill>
              </a:rPr>
              <a:t>Невірні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рішення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базі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хибних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даних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/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Неефективне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планування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Неефективні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процедури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контролю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якості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000" dirty="0"/>
          </a:p>
          <a:p>
            <a:r>
              <a:rPr lang="ru-RU" dirty="0" err="1"/>
              <a:t>Людський</a:t>
            </a:r>
            <a:r>
              <a:rPr lang="ru-RU" dirty="0"/>
              <a:t> фактор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Картинки по запросу risk factors in project management">
            <a:extLst>
              <a:ext uri="{FF2B5EF4-FFF2-40B4-BE49-F238E27FC236}">
                <a16:creationId xmlns:a16="http://schemas.microsoft.com/office/drawing/2014/main" xmlns="" id="{8069DA7A-5C16-463B-8085-F55535FAE7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9465" t="14445" b="5324"/>
          <a:stretch/>
        </p:blipFill>
        <p:spPr bwMode="auto">
          <a:xfrm>
            <a:off x="6299200" y="9134"/>
            <a:ext cx="5774920" cy="6860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7341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7E7328D-795B-4028-9CEB-4CFF69FE6B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175274"/>
              </p:ext>
            </p:extLst>
          </p:nvPr>
        </p:nvGraphicFramePr>
        <p:xfrm>
          <a:off x="838200" y="365124"/>
          <a:ext cx="10515600" cy="628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7907C41-B8B7-4AFA-975D-8EC74B047909}"/>
              </a:ext>
            </a:extLst>
          </p:cNvPr>
          <p:cNvSpPr/>
          <p:nvPr/>
        </p:nvSpPr>
        <p:spPr>
          <a:xfrm>
            <a:off x="4000500" y="6032500"/>
            <a:ext cx="7353300" cy="622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Рівні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комунікації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05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A4FCAD-A936-4460-A854-D93BBC89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88"/>
            <a:ext cx="10515600" cy="1325563"/>
          </a:xfrm>
        </p:spPr>
        <p:txBody>
          <a:bodyPr/>
          <a:lstStyle/>
          <a:p>
            <a:pPr algn="ctr"/>
            <a:r>
              <a:rPr lang="ru-RU" dirty="0" err="1"/>
              <a:t>Комунікація</a:t>
            </a:r>
            <a:r>
              <a:rPr lang="ru-RU" dirty="0"/>
              <a:t> у </a:t>
            </a:r>
            <a:r>
              <a:rPr lang="ru-RU" dirty="0" err="1"/>
              <a:t>команді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C807F1-DD2B-4443-BE9A-F785E5BFF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F1C7C1A-32B8-46F1-B879-1F73448FC8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181668"/>
              </p:ext>
            </p:extLst>
          </p:nvPr>
        </p:nvGraphicFramePr>
        <p:xfrm>
          <a:off x="543560" y="1690688"/>
          <a:ext cx="11104880" cy="462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2663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communication">
            <a:extLst>
              <a:ext uri="{FF2B5EF4-FFF2-40B4-BE49-F238E27FC236}">
                <a16:creationId xmlns:a16="http://schemas.microsoft.com/office/drawing/2014/main" xmlns="" id="{0432BEA6-B32C-4309-A817-72B44EAB1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21517" b="27068"/>
          <a:stretch/>
        </p:blipFill>
        <p:spPr bwMode="auto">
          <a:xfrm>
            <a:off x="-9168" y="3606800"/>
            <a:ext cx="12201168" cy="3564573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CDEE11-CD0B-4FD4-AC3E-6989219FA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27026"/>
            <a:ext cx="3290887" cy="2287588"/>
          </a:xfrm>
        </p:spPr>
        <p:txBody>
          <a:bodyPr anchor="ctr">
            <a:normAutofit/>
          </a:bodyPr>
          <a:lstStyle/>
          <a:p>
            <a:r>
              <a:rPr lang="ru-RU" sz="3600" b="1" dirty="0" err="1"/>
              <a:t>Організуємо</a:t>
            </a:r>
            <a:r>
              <a:rPr lang="ru-RU" sz="3600" b="1" dirty="0"/>
              <a:t> </a:t>
            </a:r>
            <a:r>
              <a:rPr lang="ru-RU" sz="3600" b="1" dirty="0" err="1"/>
              <a:t>комунікацію</a:t>
            </a:r>
            <a:r>
              <a:rPr lang="ru-RU" sz="3600" b="1" dirty="0"/>
              <a:t> у </a:t>
            </a:r>
            <a:r>
              <a:rPr lang="ru-RU" sz="3600" b="1" dirty="0" err="1"/>
              <a:t>команді</a:t>
            </a:r>
            <a:endParaRPr lang="en-US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2109A6-1697-455A-8DB6-9824257CA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27026"/>
            <a:ext cx="7485413" cy="3950334"/>
          </a:xfrm>
        </p:spPr>
        <p:txBody>
          <a:bodyPr anchor="ctr">
            <a:normAutofit/>
          </a:bodyPr>
          <a:lstStyle/>
          <a:p>
            <a:r>
              <a:rPr lang="ru-RU" sz="2400" dirty="0" err="1"/>
              <a:t>Особисті</a:t>
            </a:r>
            <a:r>
              <a:rPr lang="ru-RU" sz="2400" dirty="0"/>
              <a:t> </a:t>
            </a:r>
            <a:r>
              <a:rPr lang="ru-RU" sz="2400" dirty="0" err="1"/>
              <a:t>зустрічв</a:t>
            </a:r>
            <a:endParaRPr lang="ru-RU" sz="2400" dirty="0"/>
          </a:p>
          <a:p>
            <a:r>
              <a:rPr lang="ru-RU" sz="2400" dirty="0"/>
              <a:t>Скайп-</a:t>
            </a:r>
            <a:r>
              <a:rPr lang="ru-RU" sz="2400" dirty="0" err="1"/>
              <a:t>конференції</a:t>
            </a:r>
            <a:endParaRPr lang="ru-RU" sz="2400" dirty="0"/>
          </a:p>
          <a:p>
            <a:r>
              <a:rPr lang="ru-RU" sz="2400" dirty="0" err="1"/>
              <a:t>Спільні</a:t>
            </a:r>
            <a:r>
              <a:rPr lang="ru-RU" sz="2400" dirty="0"/>
              <a:t> заходи: </a:t>
            </a:r>
            <a:r>
              <a:rPr lang="ru-RU" sz="2400" dirty="0" err="1"/>
              <a:t>стартова</a:t>
            </a:r>
            <a:r>
              <a:rPr lang="ru-RU" sz="2400" dirty="0"/>
              <a:t> й </a:t>
            </a:r>
            <a:r>
              <a:rPr lang="ru-RU" sz="2400" dirty="0" err="1"/>
              <a:t>фінальна</a:t>
            </a:r>
            <a:r>
              <a:rPr lang="ru-RU" sz="2400" dirty="0"/>
              <a:t> </a:t>
            </a:r>
            <a:r>
              <a:rPr lang="ru-RU" sz="2400" dirty="0" err="1"/>
              <a:t>конференції</a:t>
            </a:r>
            <a:endParaRPr lang="ru-RU" sz="2400" dirty="0"/>
          </a:p>
          <a:p>
            <a:r>
              <a:rPr lang="ru-RU" sz="2400" dirty="0" err="1"/>
              <a:t>Дайджести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координатора</a:t>
            </a:r>
          </a:p>
          <a:p>
            <a:r>
              <a:rPr lang="en-US" sz="2400" dirty="0"/>
              <a:t>Deadline memos </a:t>
            </a:r>
            <a:endParaRPr lang="ru-RU" sz="2400" dirty="0"/>
          </a:p>
          <a:p>
            <a:r>
              <a:rPr lang="uk-UA" sz="2400" dirty="0"/>
              <a:t>Дублювання листування</a:t>
            </a:r>
            <a:endParaRPr lang="en-US" sz="2400" dirty="0"/>
          </a:p>
          <a:p>
            <a:r>
              <a:rPr lang="uk-UA" sz="2400" dirty="0" err="1"/>
              <a:t>Лог</a:t>
            </a:r>
            <a:r>
              <a:rPr lang="uk-UA" sz="2400" dirty="0"/>
              <a:t> листування: збір інформації для звітів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2698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5EFBD1-29E1-4097-ABC0-5EE5FCB8F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38900" cy="1325563"/>
          </a:xfrm>
        </p:spPr>
        <p:txBody>
          <a:bodyPr/>
          <a:lstStyle/>
          <a:p>
            <a:pPr algn="ctr"/>
            <a:r>
              <a:rPr lang="ru-RU" dirty="0"/>
              <a:t>«Упаковка» проекту для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стейкхолдерів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0B62EF-70D3-4531-94BF-E35107AB6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8850" cy="4351338"/>
          </a:xfrm>
        </p:spPr>
        <p:txBody>
          <a:bodyPr/>
          <a:lstStyle/>
          <a:p>
            <a:r>
              <a:rPr lang="ru-RU" dirty="0" err="1"/>
              <a:t>Назва</a:t>
            </a:r>
            <a:endParaRPr lang="ru-RU" dirty="0"/>
          </a:p>
          <a:p>
            <a:r>
              <a:rPr lang="ru-RU" dirty="0"/>
              <a:t>Дизайн</a:t>
            </a:r>
          </a:p>
          <a:p>
            <a:r>
              <a:rPr lang="ru-RU" dirty="0" err="1"/>
              <a:t>Колір</a:t>
            </a:r>
            <a:endParaRPr lang="ru-RU" dirty="0"/>
          </a:p>
          <a:p>
            <a:r>
              <a:rPr lang="ru-RU" dirty="0" err="1"/>
              <a:t>Зображення</a:t>
            </a:r>
            <a:endParaRPr lang="ru-RU" dirty="0"/>
          </a:p>
          <a:p>
            <a:r>
              <a:rPr lang="ru-RU" dirty="0"/>
              <a:t>Логотип</a:t>
            </a:r>
          </a:p>
          <a:p>
            <a:r>
              <a:rPr lang="ru-RU" dirty="0"/>
              <a:t>Слоган </a:t>
            </a:r>
            <a:endParaRPr lang="en-US" dirty="0"/>
          </a:p>
        </p:txBody>
      </p:sp>
      <p:pic>
        <p:nvPicPr>
          <p:cNvPr id="1026" name="Picture 2" descr="ÐÐ°ÑÑÐ¸Ð½ÐºÐ¸ Ð¿Ð¾ Ð·Ð°Ð¿ÑÐ¾ÑÑ product box">
            <a:extLst>
              <a:ext uri="{FF2B5EF4-FFF2-40B4-BE49-F238E27FC236}">
                <a16:creationId xmlns:a16="http://schemas.microsoft.com/office/drawing/2014/main" xmlns="" id="{DED7F19D-1484-4EC7-B2C8-7D5ED46F5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89179"/>
            <a:ext cx="4456209" cy="60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D693BD1-1F0F-4A40-A7F3-B9A27EE10500}"/>
              </a:ext>
            </a:extLst>
          </p:cNvPr>
          <p:cNvSpPr/>
          <p:nvPr/>
        </p:nvSpPr>
        <p:spPr>
          <a:xfrm>
            <a:off x="8972550" y="2410527"/>
            <a:ext cx="202882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538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B4B1A8-94B9-446B-8532-F87F4EF5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CA5E58-1C94-438B-A505-2711A27A8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ÐÐ°ÑÑÐ¸Ð½ÐºÐ¸ Ð¿Ð¾ Ð·Ð°Ð¿ÑÐ¾ÑÑ Ð¿Ð¾ÑÐ»ÐµÐ´Ð½Ð¸Ð¹ Ð³ÐµÑÐ¾Ð¹ Ð·Ð°ÑÑÐ°Ð²ÐºÐ°">
            <a:extLst>
              <a:ext uri="{FF2B5EF4-FFF2-40B4-BE49-F238E27FC236}">
                <a16:creationId xmlns:a16="http://schemas.microsoft.com/office/drawing/2014/main" xmlns="" id="{E0FE4625-A1DA-4FA6-8397-B25F51A3C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" b="249"/>
          <a:stretch/>
        </p:blipFill>
        <p:spPr bwMode="auto">
          <a:xfrm>
            <a:off x="0" y="0"/>
            <a:ext cx="12170866" cy="759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88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87E24A-CFD2-4305-BAE7-E439DC9C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F72C3D-2F68-438D-86CC-9035B0053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30481CA2-F126-43E9-9DB1-59B639698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/>
          <a:stretch/>
        </p:blipFill>
        <p:spPr bwMode="auto">
          <a:xfrm>
            <a:off x="0" y="3021"/>
            <a:ext cx="12188825" cy="685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C02B4E6-3DA4-4FF0-A3AD-98B546B00521}"/>
              </a:ext>
            </a:extLst>
          </p:cNvPr>
          <p:cNvSpPr/>
          <p:nvPr/>
        </p:nvSpPr>
        <p:spPr>
          <a:xfrm>
            <a:off x="3352800" y="3276600"/>
            <a:ext cx="5562600" cy="3276600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85537A-DCF1-4F69-A39B-1013D3A21574}"/>
              </a:ext>
            </a:extLst>
          </p:cNvPr>
          <p:cNvSpPr txBox="1"/>
          <p:nvPr/>
        </p:nvSpPr>
        <p:spPr>
          <a:xfrm>
            <a:off x="838200" y="2955220"/>
            <a:ext cx="1123205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10 правил </a:t>
            </a:r>
            <a:r>
              <a:rPr lang="ru-RU" sz="2800" b="1" dirty="0" err="1">
                <a:solidFill>
                  <a:schemeClr val="bg1"/>
                </a:solidFill>
              </a:rPr>
              <a:t>виживання</a:t>
            </a:r>
            <a:r>
              <a:rPr lang="ru-RU" sz="2800" b="1" dirty="0">
                <a:solidFill>
                  <a:schemeClr val="bg1"/>
                </a:solidFill>
              </a:rPr>
              <a:t> на безлюдному </a:t>
            </a:r>
            <a:r>
              <a:rPr lang="ru-RU" sz="2800" b="1" dirty="0" err="1">
                <a:solidFill>
                  <a:schemeClr val="bg1"/>
                </a:solidFill>
              </a:rPr>
              <a:t>острові</a:t>
            </a:r>
            <a:r>
              <a:rPr lang="uk-UA" sz="2800" b="1" dirty="0">
                <a:solidFill>
                  <a:schemeClr val="bg1"/>
                </a:solidFill>
              </a:rPr>
              <a:t>:</a:t>
            </a:r>
            <a:endParaRPr lang="uk-UA" sz="28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uk-UA" sz="2800" dirty="0">
                <a:solidFill>
                  <a:schemeClr val="bg1"/>
                </a:solidFill>
              </a:rPr>
              <a:t>Як подолати паніку?</a:t>
            </a:r>
          </a:p>
          <a:p>
            <a:pPr marL="342900" indent="-342900">
              <a:buFontTx/>
              <a:buChar char="-"/>
            </a:pPr>
            <a:r>
              <a:rPr lang="uk-UA" sz="2800" dirty="0">
                <a:solidFill>
                  <a:schemeClr val="bg1"/>
                </a:solidFill>
              </a:rPr>
              <a:t>Що робити в першу чергу? </a:t>
            </a:r>
          </a:p>
          <a:p>
            <a:pPr marL="342900" indent="-342900">
              <a:buFontTx/>
              <a:buChar char="-"/>
            </a:pPr>
            <a:r>
              <a:rPr lang="uk-UA" sz="2800" dirty="0">
                <a:solidFill>
                  <a:schemeClr val="bg1"/>
                </a:solidFill>
              </a:rPr>
              <a:t>Як розподілити </a:t>
            </a:r>
            <a:r>
              <a:rPr lang="uk-UA" sz="2800" dirty="0" err="1">
                <a:solidFill>
                  <a:schemeClr val="bg1"/>
                </a:solidFill>
              </a:rPr>
              <a:t>обов</a:t>
            </a:r>
            <a:r>
              <a:rPr lang="en-US" sz="2800" dirty="0">
                <a:solidFill>
                  <a:schemeClr val="bg1"/>
                </a:solidFill>
              </a:rPr>
              <a:t>’</a:t>
            </a:r>
            <a:r>
              <a:rPr lang="uk-UA" sz="2800" dirty="0" err="1">
                <a:solidFill>
                  <a:schemeClr val="bg1"/>
                </a:solidFill>
              </a:rPr>
              <a:t>язки</a:t>
            </a:r>
            <a:r>
              <a:rPr lang="uk-UA" sz="2800" dirty="0">
                <a:solidFill>
                  <a:schemeClr val="bg1"/>
                </a:solidFill>
              </a:rPr>
              <a:t>? Що треба роботи кожного дня?</a:t>
            </a:r>
          </a:p>
          <a:p>
            <a:pPr marL="342900" indent="-342900">
              <a:buFontTx/>
              <a:buChar char="-"/>
            </a:pPr>
            <a:r>
              <a:rPr lang="uk-UA" sz="2800" dirty="0">
                <a:solidFill>
                  <a:schemeClr val="bg1"/>
                </a:solidFill>
              </a:rPr>
              <a:t>Чи треба обирати лідера? Якщо так, яким він має бути?</a:t>
            </a:r>
          </a:p>
          <a:p>
            <a:pPr marL="342900" indent="-342900">
              <a:buFontTx/>
              <a:buChar char="-"/>
            </a:pPr>
            <a:r>
              <a:rPr lang="uk-UA" sz="2800" dirty="0">
                <a:solidFill>
                  <a:schemeClr val="bg1"/>
                </a:solidFill>
              </a:rPr>
              <a:t>Як розподіляти продукти та інші цінні ресурси? </a:t>
            </a:r>
          </a:p>
          <a:p>
            <a:pPr marL="342900" indent="-342900">
              <a:buFontTx/>
              <a:buChar char="-"/>
            </a:pPr>
            <a:r>
              <a:rPr lang="uk-UA" sz="2800" dirty="0">
                <a:solidFill>
                  <a:schemeClr val="bg1"/>
                </a:solidFill>
              </a:rPr>
              <a:t>Як вирішувати спірні питання?</a:t>
            </a:r>
          </a:p>
          <a:p>
            <a:pPr marL="342900" indent="-342900">
              <a:buFontTx/>
              <a:buChar char="-"/>
            </a:pPr>
            <a:r>
              <a:rPr lang="uk-UA" sz="2800" dirty="0">
                <a:solidFill>
                  <a:schemeClr val="bg1"/>
                </a:solidFill>
              </a:rPr>
              <a:t>Як зберігати оптимізм?  </a:t>
            </a:r>
          </a:p>
          <a:p>
            <a:r>
              <a:rPr lang="uk-UA" dirty="0">
                <a:solidFill>
                  <a:schemeClr val="bg1"/>
                </a:solidFill>
              </a:rPr>
              <a:t>  </a:t>
            </a:r>
          </a:p>
          <a:p>
            <a:pPr marL="342900" indent="-342900">
              <a:buFontTx/>
              <a:buChar char="-"/>
            </a:pPr>
            <a:endParaRPr lang="uk-UA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5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teamwork">
            <a:extLst>
              <a:ext uri="{FF2B5EF4-FFF2-40B4-BE49-F238E27FC236}">
                <a16:creationId xmlns:a16="http://schemas.microsoft.com/office/drawing/2014/main" xmlns="" id="{FCF63967-FC51-4066-B946-335CED882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/>
          <a:stretch/>
        </p:blipFill>
        <p:spPr bwMode="auto">
          <a:xfrm>
            <a:off x="-403344" y="0"/>
            <a:ext cx="125953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9C33F0-94F1-4DFC-B91C-4DDA293D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940" y="174625"/>
            <a:ext cx="4963160" cy="1325563"/>
          </a:xfrm>
        </p:spPr>
        <p:txBody>
          <a:bodyPr/>
          <a:lstStyle/>
          <a:p>
            <a:pPr algn="ctr"/>
            <a:r>
              <a:rPr lang="uk-UA" dirty="0"/>
              <a:t>Команда: 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23DE7F-6713-40CE-8949-F57AD377D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6550" y="1371600"/>
            <a:ext cx="5162550" cy="4805363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Знає і розуміє мету, завдання, план роботи</a:t>
            </a:r>
          </a:p>
          <a:p>
            <a:r>
              <a:rPr lang="uk-UA" dirty="0"/>
              <a:t>Розподіляє відповідальність за долю проекту </a:t>
            </a:r>
          </a:p>
          <a:p>
            <a:r>
              <a:rPr lang="uk-UA" dirty="0"/>
              <a:t>Працює системно і послідовно</a:t>
            </a:r>
          </a:p>
          <a:p>
            <a:r>
              <a:rPr lang="uk-UA" dirty="0"/>
              <a:t>Обирає лідера і поважає свій вибір </a:t>
            </a:r>
          </a:p>
          <a:p>
            <a:r>
              <a:rPr lang="uk-UA" dirty="0"/>
              <a:t>Прозоро розподіляє ресурси</a:t>
            </a:r>
          </a:p>
          <a:p>
            <a:r>
              <a:rPr lang="uk-UA" dirty="0"/>
              <a:t>Шукає компроміси </a:t>
            </a:r>
          </a:p>
          <a:p>
            <a:r>
              <a:rPr lang="uk-UA" dirty="0"/>
              <a:t>Відзначає кожний крок на шляху до мети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09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¸Ð´ÐµÐ°Ð»ÑÐ½ÑÐ¹ ÐºÐ¾Ð¼Ð°Ð½Ð´Ð½ÑÐ¹ Ð¸Ð³ÑÐ¾Ðº">
            <a:extLst>
              <a:ext uri="{FF2B5EF4-FFF2-40B4-BE49-F238E27FC236}">
                <a16:creationId xmlns:a16="http://schemas.microsoft.com/office/drawing/2014/main" xmlns="" id="{9C951B16-916E-46EF-9239-55B65851E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4" b="12196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92CA50-C6F5-48E5-B053-099FAD13C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/>
              <a:t>Ідеальний</a:t>
            </a:r>
            <a:r>
              <a:rPr lang="ru-RU" sz="3600" dirty="0"/>
              <a:t> </a:t>
            </a:r>
            <a:r>
              <a:rPr lang="ru-RU" sz="3600" dirty="0" err="1"/>
              <a:t>командний</a:t>
            </a:r>
            <a:r>
              <a:rPr lang="ru-RU" sz="3600" dirty="0"/>
              <a:t> </a:t>
            </a:r>
            <a:r>
              <a:rPr lang="ru-RU" sz="3600" dirty="0" err="1"/>
              <a:t>гравець</a:t>
            </a:r>
            <a:endParaRPr lang="en-US" sz="36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751BDD-FDB9-4210-8754-319EBC75A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Autofit/>
          </a:bodyPr>
          <a:lstStyle/>
          <a:p>
            <a:r>
              <a:rPr lang="ru-RU" sz="2600" dirty="0"/>
              <a:t>«</a:t>
            </a:r>
            <a:r>
              <a:rPr lang="ru-RU" sz="2600" dirty="0" err="1"/>
              <a:t>Пішак</a:t>
            </a:r>
            <a:r>
              <a:rPr lang="ru-RU" sz="2600" dirty="0"/>
              <a:t>»</a:t>
            </a:r>
          </a:p>
          <a:p>
            <a:r>
              <a:rPr lang="ru-RU" sz="2600" dirty="0"/>
              <a:t>«Бульдозер»</a:t>
            </a:r>
          </a:p>
          <a:p>
            <a:r>
              <a:rPr lang="ru-RU" sz="2600" dirty="0"/>
              <a:t>«</a:t>
            </a:r>
            <a:r>
              <a:rPr lang="ru-RU" sz="2600" dirty="0" err="1"/>
              <a:t>Раптовий</a:t>
            </a:r>
            <a:r>
              <a:rPr lang="ru-RU" sz="2600" dirty="0"/>
              <a:t> </a:t>
            </a:r>
            <a:r>
              <a:rPr lang="ru-RU" sz="2600" dirty="0" err="1"/>
              <a:t>руйнівник</a:t>
            </a:r>
            <a:r>
              <a:rPr lang="ru-RU" sz="2600" dirty="0"/>
              <a:t>»</a:t>
            </a:r>
          </a:p>
          <a:p>
            <a:r>
              <a:rPr lang="ru-RU" sz="2600" dirty="0"/>
              <a:t>«</a:t>
            </a:r>
            <a:r>
              <a:rPr lang="ru-RU" sz="2600" dirty="0" err="1"/>
              <a:t>Політик</a:t>
            </a:r>
            <a:r>
              <a:rPr lang="ru-RU" sz="2600" dirty="0"/>
              <a:t>»</a:t>
            </a:r>
          </a:p>
          <a:p>
            <a:r>
              <a:rPr lang="ru-RU" sz="2600" dirty="0"/>
              <a:t>«Любчик»</a:t>
            </a:r>
          </a:p>
          <a:p>
            <a:r>
              <a:rPr lang="ru-RU" sz="2600" dirty="0"/>
              <a:t>«</a:t>
            </a:r>
            <a:r>
              <a:rPr lang="ru-RU" sz="2600" dirty="0" err="1"/>
              <a:t>Милий</a:t>
            </a:r>
            <a:r>
              <a:rPr lang="ru-RU" sz="2600" dirty="0"/>
              <a:t> </a:t>
            </a:r>
            <a:r>
              <a:rPr lang="ru-RU" sz="2600" dirty="0" err="1"/>
              <a:t>ледар</a:t>
            </a:r>
            <a:r>
              <a:rPr lang="ru-RU" sz="2600" dirty="0"/>
              <a:t>»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21977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 descr="ÐÐ°ÑÑÐ¸Ð½ÐºÐ¸ Ð¿Ð¾ Ð·Ð°Ð¿ÑÐ¾ÑÑ ÑÑÐ¸Ð»Ð¸ ÑÑÐºÐ¾Ð²Ð¾Ð´ÑÑÐ²Ð°">
            <a:extLst>
              <a:ext uri="{FF2B5EF4-FFF2-40B4-BE49-F238E27FC236}">
                <a16:creationId xmlns:a16="http://schemas.microsoft.com/office/drawing/2014/main" xmlns="" id="{BE8BC5D7-4E5F-4247-AC08-84BBD5CF75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536" y="643466"/>
            <a:ext cx="8738928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D653129-0572-42A7-9045-D2D6425EB9DF}"/>
              </a:ext>
            </a:extLst>
          </p:cNvPr>
          <p:cNvSpPr/>
          <p:nvPr/>
        </p:nvSpPr>
        <p:spPr>
          <a:xfrm>
            <a:off x="7912100" y="5219700"/>
            <a:ext cx="2705100" cy="994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9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waterfall method">
            <a:extLst>
              <a:ext uri="{FF2B5EF4-FFF2-40B4-BE49-F238E27FC236}">
                <a16:creationId xmlns:a16="http://schemas.microsoft.com/office/drawing/2014/main" xmlns="" id="{DE381C48-2920-42A3-A046-ADF3E447D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960" y="247932"/>
            <a:ext cx="8737600" cy="6416521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76B03B-E09E-47C3-BDDA-823F4B7CA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2952721"/>
            <a:ext cx="5781040" cy="40571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Каскад: </a:t>
            </a:r>
          </a:p>
          <a:p>
            <a:pPr marL="0" indent="0">
              <a:buNone/>
            </a:pP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– </a:t>
            </a:r>
            <a:r>
              <a:rPr lang="ru-RU" dirty="0" err="1"/>
              <a:t>тільки</a:t>
            </a:r>
            <a:r>
              <a:rPr lang="ru-RU" dirty="0"/>
              <a:t> 		   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попереднього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err="1"/>
              <a:t>Етапи</a:t>
            </a:r>
            <a:r>
              <a:rPr lang="ru-RU" dirty="0"/>
              <a:t> не </a:t>
            </a:r>
            <a:r>
              <a:rPr lang="ru-RU" dirty="0" err="1"/>
              <a:t>перетинаються</a:t>
            </a:r>
            <a:r>
              <a:rPr lang="ru-RU" dirty="0"/>
              <a:t> у </a:t>
            </a:r>
            <a:r>
              <a:rPr lang="ru-RU" dirty="0" err="1"/>
              <a:t>часі</a:t>
            </a:r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90CB295-1129-49EE-9DFA-777323633688}"/>
              </a:ext>
            </a:extLst>
          </p:cNvPr>
          <p:cNvSpPr/>
          <p:nvPr/>
        </p:nvSpPr>
        <p:spPr>
          <a:xfrm>
            <a:off x="6339840" y="247932"/>
            <a:ext cx="468376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Waterfall</a:t>
            </a:r>
            <a:endParaRPr lang="ru-RU" sz="7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626BD12A-B827-45D6-8789-3F9EAFC722EF}"/>
              </a:ext>
            </a:extLst>
          </p:cNvPr>
          <p:cNvSpPr txBox="1">
            <a:spLocks/>
          </p:cNvSpPr>
          <p:nvPr/>
        </p:nvSpPr>
        <p:spPr>
          <a:xfrm>
            <a:off x="5709920" y="1572535"/>
            <a:ext cx="5781040" cy="3767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dirty="0" err="1"/>
              <a:t>Вузькі</a:t>
            </a:r>
            <a:r>
              <a:rPr lang="ru-RU" dirty="0"/>
              <a:t> </a:t>
            </a:r>
            <a:r>
              <a:rPr lang="ru-RU" dirty="0" err="1"/>
              <a:t>спеціалісти</a:t>
            </a:r>
            <a:endParaRPr lang="ru-RU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uk-UA" dirty="0"/>
              <a:t>Ретельне документування</a:t>
            </a:r>
            <a:endParaRPr lang="ru-RU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dirty="0" err="1"/>
              <a:t>Детальне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без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endParaRPr lang="ru-RU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dirty="0" err="1"/>
              <a:t>Авторитарний</a:t>
            </a:r>
            <a:r>
              <a:rPr lang="ru-RU" dirty="0"/>
              <a:t> </a:t>
            </a:r>
            <a:r>
              <a:rPr lang="ru-RU" dirty="0" err="1"/>
              <a:t>керівник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16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agile">
            <a:extLst>
              <a:ext uri="{FF2B5EF4-FFF2-40B4-BE49-F238E27FC236}">
                <a16:creationId xmlns:a16="http://schemas.microsoft.com/office/drawing/2014/main" xmlns="" id="{FA0FC9DC-AE0B-4DCA-84D4-1E5C9A661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 l="5669" t="26342" b="28633"/>
          <a:stretch>
            <a:fillRect/>
          </a:stretch>
        </p:blipFill>
        <p:spPr bwMode="auto">
          <a:xfrm>
            <a:off x="549014" y="4409440"/>
            <a:ext cx="11474338" cy="2269548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D3F045-C30F-40CB-AD60-8FD804EAF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Еджайл</a:t>
            </a:r>
            <a:r>
              <a:rPr lang="ru-RU" dirty="0"/>
              <a:t> (</a:t>
            </a:r>
            <a:r>
              <a:rPr lang="ru-RU" dirty="0" err="1"/>
              <a:t>гнучка</a:t>
            </a:r>
            <a:r>
              <a:rPr lang="ru-RU" dirty="0"/>
              <a:t> модель </a:t>
            </a:r>
            <a:r>
              <a:rPr lang="ru-RU" dirty="0" err="1"/>
              <a:t>управління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ABD49A-886B-4F51-8EBC-69526BFD7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15895"/>
          </a:xfrm>
        </p:spPr>
        <p:txBody>
          <a:bodyPr/>
          <a:lstStyle/>
          <a:p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ітерація</a:t>
            </a:r>
            <a:r>
              <a:rPr lang="ru-RU" dirty="0"/>
              <a:t> – проект у </a:t>
            </a:r>
            <a:r>
              <a:rPr lang="ru-RU" dirty="0" err="1"/>
              <a:t>мініатюрі</a:t>
            </a:r>
            <a:r>
              <a:rPr lang="ru-RU" dirty="0"/>
              <a:t>; </a:t>
            </a:r>
          </a:p>
          <a:p>
            <a:r>
              <a:rPr lang="ru-RU" dirty="0"/>
              <a:t>Продукт по </a:t>
            </a:r>
            <a:r>
              <a:rPr lang="ru-RU" dirty="0" err="1"/>
              <a:t>завершенню</a:t>
            </a:r>
            <a:r>
              <a:rPr lang="ru-RU" dirty="0"/>
              <a:t> кожного </a:t>
            </a:r>
            <a:r>
              <a:rPr lang="ru-RU" dirty="0" err="1"/>
              <a:t>етапу</a:t>
            </a:r>
            <a:r>
              <a:rPr lang="ru-RU" dirty="0"/>
              <a:t>; </a:t>
            </a:r>
          </a:p>
          <a:p>
            <a:r>
              <a:rPr lang="ru-RU" dirty="0"/>
              <a:t>Продукт </a:t>
            </a:r>
            <a:r>
              <a:rPr lang="ru-RU" dirty="0" err="1"/>
              <a:t>важливіший</a:t>
            </a:r>
            <a:r>
              <a:rPr lang="ru-RU" dirty="0"/>
              <a:t> за </a:t>
            </a:r>
            <a:r>
              <a:rPr lang="ru-RU" dirty="0" err="1"/>
              <a:t>документацію</a:t>
            </a:r>
            <a:r>
              <a:rPr lang="ru-RU" dirty="0"/>
              <a:t>, </a:t>
            </a:r>
            <a:r>
              <a:rPr lang="ru-RU" dirty="0" err="1"/>
              <a:t>гнучкість</a:t>
            </a:r>
            <a:r>
              <a:rPr lang="ru-RU" dirty="0"/>
              <a:t> </a:t>
            </a:r>
            <a:r>
              <a:rPr lang="ru-RU" dirty="0" err="1"/>
              <a:t>важливіша</a:t>
            </a:r>
            <a:r>
              <a:rPr lang="ru-RU" dirty="0"/>
              <a:t> за план</a:t>
            </a:r>
          </a:p>
          <a:p>
            <a:r>
              <a:rPr lang="ru-RU" dirty="0"/>
              <a:t>Люди і </a:t>
            </a:r>
            <a:r>
              <a:rPr lang="ru-RU" dirty="0" err="1"/>
              <a:t>взаємодія</a:t>
            </a:r>
            <a:r>
              <a:rPr lang="ru-RU" dirty="0"/>
              <a:t> </a:t>
            </a:r>
            <a:r>
              <a:rPr lang="ru-RU" dirty="0" err="1"/>
              <a:t>важливіші</a:t>
            </a:r>
            <a:r>
              <a:rPr lang="ru-RU" dirty="0"/>
              <a:t> за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148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F8A678DA-8228-41B3-A614-A60AB9F764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416002"/>
              </p:ext>
            </p:extLst>
          </p:nvPr>
        </p:nvGraphicFramePr>
        <p:xfrm>
          <a:off x="-3865880" y="2428558"/>
          <a:ext cx="10515600" cy="371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Картинки по запросу agile">
            <a:extLst>
              <a:ext uri="{FF2B5EF4-FFF2-40B4-BE49-F238E27FC236}">
                <a16:creationId xmlns:a16="http://schemas.microsoft.com/office/drawing/2014/main" xmlns="" id="{D4B6C898-187B-4599-A917-29D940CDA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16000"/>
          </a:blip>
          <a:srcRect l="5669" t="26342" b="28633"/>
          <a:stretch>
            <a:fillRect/>
          </a:stretch>
        </p:blipFill>
        <p:spPr bwMode="auto">
          <a:xfrm>
            <a:off x="800883" y="128850"/>
            <a:ext cx="10700611" cy="2116510"/>
          </a:xfrm>
          <a:prstGeom prst="rect">
            <a:avLst/>
          </a:prstGeom>
          <a:noFill/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8AB7C048-B38A-4B52-AEC5-3E2935230D98}"/>
              </a:ext>
            </a:extLst>
          </p:cNvPr>
          <p:cNvGrpSpPr/>
          <p:nvPr/>
        </p:nvGrpSpPr>
        <p:grpSpPr>
          <a:xfrm>
            <a:off x="2572381" y="2457553"/>
            <a:ext cx="2275839" cy="929481"/>
            <a:chOff x="4421266" y="0"/>
            <a:chExt cx="1673066" cy="929481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xmlns="" id="{4F6A8067-9653-4D7F-8FDA-5F8292A03633}"/>
                </a:ext>
              </a:extLst>
            </p:cNvPr>
            <p:cNvSpPr/>
            <p:nvPr/>
          </p:nvSpPr>
          <p:spPr>
            <a:xfrm>
              <a:off x="4421266" y="0"/>
              <a:ext cx="1673066" cy="9294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343C4FEA-BB1B-4D48-A980-275D4191F76A}"/>
                </a:ext>
              </a:extLst>
            </p:cNvPr>
            <p:cNvSpPr txBox="1"/>
            <p:nvPr/>
          </p:nvSpPr>
          <p:spPr>
            <a:xfrm>
              <a:off x="4448490" y="27224"/>
              <a:ext cx="1618618" cy="875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000" dirty="0" err="1"/>
                <a:t>Інкремент</a:t>
              </a:r>
              <a:r>
                <a:rPr lang="ru-RU" sz="3000" dirty="0"/>
                <a:t> 1</a:t>
              </a:r>
              <a:endParaRPr lang="en-US" sz="3000" kern="1200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DCF3F92-0C2F-4957-8D94-570365667137}"/>
              </a:ext>
            </a:extLst>
          </p:cNvPr>
          <p:cNvGrpSpPr/>
          <p:nvPr/>
        </p:nvGrpSpPr>
        <p:grpSpPr>
          <a:xfrm>
            <a:off x="5252024" y="2435445"/>
            <a:ext cx="2436697" cy="927657"/>
            <a:chOff x="4421266" y="0"/>
            <a:chExt cx="1673066" cy="929481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xmlns="" id="{BC4AB463-0223-4EDE-BF50-F74D2FF74517}"/>
                </a:ext>
              </a:extLst>
            </p:cNvPr>
            <p:cNvSpPr/>
            <p:nvPr/>
          </p:nvSpPr>
          <p:spPr>
            <a:xfrm>
              <a:off x="4421266" y="0"/>
              <a:ext cx="1673066" cy="9294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2C634006-BAE4-4C75-9CAF-842FC59A87AD}"/>
                </a:ext>
              </a:extLst>
            </p:cNvPr>
            <p:cNvSpPr txBox="1"/>
            <p:nvPr/>
          </p:nvSpPr>
          <p:spPr>
            <a:xfrm>
              <a:off x="4448490" y="27224"/>
              <a:ext cx="1618618" cy="875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000" dirty="0" err="1"/>
                <a:t>Інкремент</a:t>
              </a:r>
              <a:r>
                <a:rPr lang="ru-RU" sz="3000" dirty="0"/>
                <a:t> 2</a:t>
              </a:r>
              <a:endParaRPr lang="en-US" sz="3000" kern="1200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D729CDA-31B0-437D-8129-DC17ED94A714}"/>
              </a:ext>
            </a:extLst>
          </p:cNvPr>
          <p:cNvGrpSpPr/>
          <p:nvPr/>
        </p:nvGrpSpPr>
        <p:grpSpPr>
          <a:xfrm>
            <a:off x="8043309" y="2401334"/>
            <a:ext cx="2348743" cy="956705"/>
            <a:chOff x="4421266" y="0"/>
            <a:chExt cx="1673066" cy="929481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xmlns="" id="{A6972B9A-6524-499F-AAA7-7E96DFB4EFF0}"/>
                </a:ext>
              </a:extLst>
            </p:cNvPr>
            <p:cNvSpPr/>
            <p:nvPr/>
          </p:nvSpPr>
          <p:spPr>
            <a:xfrm>
              <a:off x="4421266" y="0"/>
              <a:ext cx="1673066" cy="9294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2736D9C3-45A9-4284-9E5F-F408D2CD9EFB}"/>
                </a:ext>
              </a:extLst>
            </p:cNvPr>
            <p:cNvSpPr txBox="1"/>
            <p:nvPr/>
          </p:nvSpPr>
          <p:spPr>
            <a:xfrm>
              <a:off x="4448490" y="27224"/>
              <a:ext cx="1618618" cy="838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4000" kern="1200" dirty="0"/>
                <a:t>Продукт</a:t>
              </a:r>
              <a:endParaRPr lang="en-US" sz="4000" kern="1200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727F6748-9B4E-4064-8F6F-B611B8CE536D}"/>
              </a:ext>
            </a:extLst>
          </p:cNvPr>
          <p:cNvGrpSpPr/>
          <p:nvPr/>
        </p:nvGrpSpPr>
        <p:grpSpPr>
          <a:xfrm>
            <a:off x="2736046" y="5230614"/>
            <a:ext cx="1673066" cy="929481"/>
            <a:chOff x="4421266" y="0"/>
            <a:chExt cx="1673066" cy="92948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xmlns="" id="{6DFD6968-7CEE-4E7D-8E58-AECCBC8FAD3E}"/>
                </a:ext>
              </a:extLst>
            </p:cNvPr>
            <p:cNvSpPr/>
            <p:nvPr/>
          </p:nvSpPr>
          <p:spPr>
            <a:xfrm>
              <a:off x="4421266" y="0"/>
              <a:ext cx="1673066" cy="9294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E119C7F4-5D2D-4C89-AB67-3431C1B5D655}"/>
                </a:ext>
              </a:extLst>
            </p:cNvPr>
            <p:cNvSpPr txBox="1"/>
            <p:nvPr/>
          </p:nvSpPr>
          <p:spPr>
            <a:xfrm>
              <a:off x="4434879" y="0"/>
              <a:ext cx="1618618" cy="875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600" dirty="0"/>
                <a:t>Стейк-</a:t>
              </a:r>
              <a:r>
                <a:rPr lang="ru-RU" sz="2600" dirty="0" err="1"/>
                <a:t>холдери</a:t>
              </a:r>
              <a:endParaRPr lang="en-US" sz="2600" kern="1200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4DA6E110-6B0C-4BA7-BAF1-6B1AF42D318C}"/>
              </a:ext>
            </a:extLst>
          </p:cNvPr>
          <p:cNvGrpSpPr/>
          <p:nvPr/>
        </p:nvGrpSpPr>
        <p:grpSpPr>
          <a:xfrm rot="16200000">
            <a:off x="2248069" y="5507464"/>
            <a:ext cx="418266" cy="348555"/>
            <a:chOff x="5048667" y="987573"/>
            <a:chExt cx="418266" cy="348555"/>
          </a:xfrm>
        </p:grpSpPr>
        <p:sp>
          <p:nvSpPr>
            <p:cNvPr id="25" name="Стрелка: вправо 24">
              <a:extLst>
                <a:ext uri="{FF2B5EF4-FFF2-40B4-BE49-F238E27FC236}">
                  <a16:creationId xmlns:a16="http://schemas.microsoft.com/office/drawing/2014/main" xmlns="" id="{B716F3F2-8349-4374-B9BF-2B742EC595B0}"/>
                </a:ext>
              </a:extLst>
            </p:cNvPr>
            <p:cNvSpPr/>
            <p:nvPr/>
          </p:nvSpPr>
          <p:spPr>
            <a:xfrm rot="16200000">
              <a:off x="5083522" y="952718"/>
              <a:ext cx="348555" cy="41826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трелка: вправо 4">
              <a:extLst>
                <a:ext uri="{FF2B5EF4-FFF2-40B4-BE49-F238E27FC236}">
                  <a16:creationId xmlns:a16="http://schemas.microsoft.com/office/drawing/2014/main" xmlns="" id="{0A06DD84-87F7-4795-93A6-56F477B2691C}"/>
                </a:ext>
              </a:extLst>
            </p:cNvPr>
            <p:cNvSpPr txBox="1"/>
            <p:nvPr/>
          </p:nvSpPr>
          <p:spPr>
            <a:xfrm rot="10800000">
              <a:off x="5132320" y="1092139"/>
              <a:ext cx="250960" cy="243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8FD81467-5831-4DB4-B82F-E13B3DCAD83D}"/>
              </a:ext>
            </a:extLst>
          </p:cNvPr>
          <p:cNvGrpSpPr/>
          <p:nvPr/>
        </p:nvGrpSpPr>
        <p:grpSpPr>
          <a:xfrm rot="5400000">
            <a:off x="2220285" y="2719933"/>
            <a:ext cx="418266" cy="348555"/>
            <a:chOff x="5048667" y="987573"/>
            <a:chExt cx="418266" cy="348555"/>
          </a:xfrm>
        </p:grpSpPr>
        <p:sp>
          <p:nvSpPr>
            <p:cNvPr id="28" name="Стрелка: вправо 27">
              <a:extLst>
                <a:ext uri="{FF2B5EF4-FFF2-40B4-BE49-F238E27FC236}">
                  <a16:creationId xmlns:a16="http://schemas.microsoft.com/office/drawing/2014/main" xmlns="" id="{8DCE74E1-7FA5-44DC-80C4-6E6FC9741004}"/>
                </a:ext>
              </a:extLst>
            </p:cNvPr>
            <p:cNvSpPr/>
            <p:nvPr/>
          </p:nvSpPr>
          <p:spPr>
            <a:xfrm rot="16200000">
              <a:off x="5083522" y="952718"/>
              <a:ext cx="348555" cy="41826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трелка: вправо 4">
              <a:extLst>
                <a:ext uri="{FF2B5EF4-FFF2-40B4-BE49-F238E27FC236}">
                  <a16:creationId xmlns:a16="http://schemas.microsoft.com/office/drawing/2014/main" xmlns="" id="{7F46C18C-7543-423D-A019-6218A1DA820F}"/>
                </a:ext>
              </a:extLst>
            </p:cNvPr>
            <p:cNvSpPr txBox="1"/>
            <p:nvPr/>
          </p:nvSpPr>
          <p:spPr>
            <a:xfrm rot="10800000">
              <a:off x="5132320" y="1092139"/>
              <a:ext cx="250960" cy="243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6BFDA09F-0B97-452B-A3A1-2E8942B29739}"/>
              </a:ext>
            </a:extLst>
          </p:cNvPr>
          <p:cNvGrpSpPr/>
          <p:nvPr/>
        </p:nvGrpSpPr>
        <p:grpSpPr>
          <a:xfrm rot="5400000">
            <a:off x="4850396" y="2719933"/>
            <a:ext cx="418266" cy="348555"/>
            <a:chOff x="5048667" y="987573"/>
            <a:chExt cx="418266" cy="348555"/>
          </a:xfrm>
        </p:grpSpPr>
        <p:sp>
          <p:nvSpPr>
            <p:cNvPr id="31" name="Стрелка: вправо 30">
              <a:extLst>
                <a:ext uri="{FF2B5EF4-FFF2-40B4-BE49-F238E27FC236}">
                  <a16:creationId xmlns:a16="http://schemas.microsoft.com/office/drawing/2014/main" xmlns="" id="{871AC1AE-AFC3-42EC-8E76-D86278C44907}"/>
                </a:ext>
              </a:extLst>
            </p:cNvPr>
            <p:cNvSpPr/>
            <p:nvPr/>
          </p:nvSpPr>
          <p:spPr>
            <a:xfrm rot="16200000">
              <a:off x="5083522" y="952718"/>
              <a:ext cx="348555" cy="41826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трелка: вправо 4">
              <a:extLst>
                <a:ext uri="{FF2B5EF4-FFF2-40B4-BE49-F238E27FC236}">
                  <a16:creationId xmlns:a16="http://schemas.microsoft.com/office/drawing/2014/main" xmlns="" id="{3DD57CAC-5911-481F-B087-01847A6445B2}"/>
                </a:ext>
              </a:extLst>
            </p:cNvPr>
            <p:cNvSpPr txBox="1"/>
            <p:nvPr/>
          </p:nvSpPr>
          <p:spPr>
            <a:xfrm rot="10800000">
              <a:off x="5132320" y="1092139"/>
              <a:ext cx="250960" cy="243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537ECD49-A728-4A25-8B51-46A424FC29CF}"/>
              </a:ext>
            </a:extLst>
          </p:cNvPr>
          <p:cNvGrpSpPr/>
          <p:nvPr/>
        </p:nvGrpSpPr>
        <p:grpSpPr>
          <a:xfrm rot="5400000">
            <a:off x="7698117" y="2705409"/>
            <a:ext cx="418266" cy="348555"/>
            <a:chOff x="5048667" y="987573"/>
            <a:chExt cx="418266" cy="348555"/>
          </a:xfrm>
        </p:grpSpPr>
        <p:sp>
          <p:nvSpPr>
            <p:cNvPr id="34" name="Стрелка: вправо 33">
              <a:extLst>
                <a:ext uri="{FF2B5EF4-FFF2-40B4-BE49-F238E27FC236}">
                  <a16:creationId xmlns:a16="http://schemas.microsoft.com/office/drawing/2014/main" xmlns="" id="{CDA644BF-581B-4207-A89F-0922B73156CD}"/>
                </a:ext>
              </a:extLst>
            </p:cNvPr>
            <p:cNvSpPr/>
            <p:nvPr/>
          </p:nvSpPr>
          <p:spPr>
            <a:xfrm rot="16200000">
              <a:off x="5083522" y="952718"/>
              <a:ext cx="348555" cy="41826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трелка: вправо 4">
              <a:extLst>
                <a:ext uri="{FF2B5EF4-FFF2-40B4-BE49-F238E27FC236}">
                  <a16:creationId xmlns:a16="http://schemas.microsoft.com/office/drawing/2014/main" xmlns="" id="{7C8B993F-AD52-4104-96D5-7AAF7166A29D}"/>
                </a:ext>
              </a:extLst>
            </p:cNvPr>
            <p:cNvSpPr txBox="1"/>
            <p:nvPr/>
          </p:nvSpPr>
          <p:spPr>
            <a:xfrm rot="10800000">
              <a:off x="5132320" y="1092139"/>
              <a:ext cx="250960" cy="243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E94DC7F3-529C-48D0-8724-1680F0D3431D}"/>
              </a:ext>
            </a:extLst>
          </p:cNvPr>
          <p:cNvGrpSpPr/>
          <p:nvPr/>
        </p:nvGrpSpPr>
        <p:grpSpPr>
          <a:xfrm>
            <a:off x="2536508" y="3514942"/>
            <a:ext cx="7855544" cy="418267"/>
            <a:chOff x="4421266" y="0"/>
            <a:chExt cx="1673066" cy="92948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xmlns="" id="{460C17E2-0480-42AB-806C-AA47523ED44A}"/>
                </a:ext>
              </a:extLst>
            </p:cNvPr>
            <p:cNvSpPr/>
            <p:nvPr/>
          </p:nvSpPr>
          <p:spPr>
            <a:xfrm>
              <a:off x="4421266" y="0"/>
              <a:ext cx="1673066" cy="92948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0F8CB439-63EB-4285-A131-7BB62BE3DBAA}"/>
                </a:ext>
              </a:extLst>
            </p:cNvPr>
            <p:cNvSpPr txBox="1"/>
            <p:nvPr/>
          </p:nvSpPr>
          <p:spPr>
            <a:xfrm>
              <a:off x="4448490" y="27224"/>
              <a:ext cx="1618618" cy="8380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dirty="0" err="1"/>
                <a:t>Довгострокове</a:t>
              </a:r>
              <a:r>
                <a:rPr lang="ru-RU" sz="2200" dirty="0"/>
                <a:t> </a:t>
              </a:r>
              <a:r>
                <a:rPr lang="ru-RU" sz="2200" dirty="0" err="1"/>
                <a:t>планування</a:t>
              </a:r>
              <a:endParaRPr lang="en-US" sz="2200" kern="1200" dirty="0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E7C3422E-6C39-46E2-B83C-F2A8F0C770D0}"/>
              </a:ext>
            </a:extLst>
          </p:cNvPr>
          <p:cNvGrpSpPr/>
          <p:nvPr/>
        </p:nvGrpSpPr>
        <p:grpSpPr>
          <a:xfrm>
            <a:off x="2536508" y="3961720"/>
            <a:ext cx="7855544" cy="418267"/>
            <a:chOff x="4421266" y="0"/>
            <a:chExt cx="1673066" cy="929481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xmlns="" id="{14047FC9-846A-4411-B5BF-03601604EFDC}"/>
                </a:ext>
              </a:extLst>
            </p:cNvPr>
            <p:cNvSpPr/>
            <p:nvPr/>
          </p:nvSpPr>
          <p:spPr>
            <a:xfrm>
              <a:off x="4421266" y="0"/>
              <a:ext cx="1673066" cy="92948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2CCC398E-C02A-4945-B20B-3145F10F9D28}"/>
                </a:ext>
              </a:extLst>
            </p:cNvPr>
            <p:cNvSpPr txBox="1"/>
            <p:nvPr/>
          </p:nvSpPr>
          <p:spPr>
            <a:xfrm>
              <a:off x="4448490" y="27224"/>
              <a:ext cx="1618618" cy="8380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kern="1200" dirty="0" err="1"/>
                <a:t>Оперативне</a:t>
              </a:r>
              <a:r>
                <a:rPr lang="ru-RU" sz="2200" kern="1200" dirty="0"/>
                <a:t> </a:t>
              </a:r>
              <a:r>
                <a:rPr lang="ru-RU" sz="2200" kern="1200" dirty="0" err="1"/>
                <a:t>планування</a:t>
              </a:r>
              <a:endParaRPr lang="en-US" sz="2200" kern="1200" dirty="0"/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0C31F986-76E7-47D2-B2B4-EDD048870DD1}"/>
              </a:ext>
            </a:extLst>
          </p:cNvPr>
          <p:cNvGrpSpPr/>
          <p:nvPr/>
        </p:nvGrpSpPr>
        <p:grpSpPr>
          <a:xfrm>
            <a:off x="2536508" y="4419491"/>
            <a:ext cx="7855544" cy="418267"/>
            <a:chOff x="4421266" y="0"/>
            <a:chExt cx="1673066" cy="929481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xmlns="" id="{5B7177F5-E549-4B7E-9F28-5BEC9F35DBB5}"/>
                </a:ext>
              </a:extLst>
            </p:cNvPr>
            <p:cNvSpPr/>
            <p:nvPr/>
          </p:nvSpPr>
          <p:spPr>
            <a:xfrm>
              <a:off x="4421266" y="0"/>
              <a:ext cx="1673066" cy="9294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8A861897-9BB2-45AA-905D-E64196E8B1D1}"/>
                </a:ext>
              </a:extLst>
            </p:cNvPr>
            <p:cNvSpPr txBox="1"/>
            <p:nvPr/>
          </p:nvSpPr>
          <p:spPr>
            <a:xfrm>
              <a:off x="4448490" y="27224"/>
              <a:ext cx="1618618" cy="838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dirty="0" err="1"/>
                <a:t>Аналіз</a:t>
              </a:r>
              <a:r>
                <a:rPr lang="ru-RU" sz="2200" dirty="0"/>
                <a:t> (ретроспектива)</a:t>
              </a:r>
              <a:endParaRPr lang="en-US" sz="2200" kern="1200" dirty="0"/>
            </a:p>
          </p:txBody>
        </p:sp>
      </p:grpSp>
      <p:sp>
        <p:nvSpPr>
          <p:cNvPr id="45" name="Правая круглая скобка 44">
            <a:extLst>
              <a:ext uri="{FF2B5EF4-FFF2-40B4-BE49-F238E27FC236}">
                <a16:creationId xmlns:a16="http://schemas.microsoft.com/office/drawing/2014/main" xmlns="" id="{7A08B41F-3B0D-484A-95DF-1ED5B4CB4E57}"/>
              </a:ext>
            </a:extLst>
          </p:cNvPr>
          <p:cNvSpPr/>
          <p:nvPr/>
        </p:nvSpPr>
        <p:spPr>
          <a:xfrm rot="5400000">
            <a:off x="3018501" y="4512189"/>
            <a:ext cx="211023" cy="985066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Правая круглая скобка 45">
            <a:extLst>
              <a:ext uri="{FF2B5EF4-FFF2-40B4-BE49-F238E27FC236}">
                <a16:creationId xmlns:a16="http://schemas.microsoft.com/office/drawing/2014/main" xmlns="" id="{1254588B-FC45-4E3B-918D-BCCDAAAAE71E}"/>
              </a:ext>
            </a:extLst>
          </p:cNvPr>
          <p:cNvSpPr/>
          <p:nvPr/>
        </p:nvSpPr>
        <p:spPr>
          <a:xfrm rot="5400000">
            <a:off x="4097322" y="4512190"/>
            <a:ext cx="211023" cy="985066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Правая круглая скобка 46">
            <a:extLst>
              <a:ext uri="{FF2B5EF4-FFF2-40B4-BE49-F238E27FC236}">
                <a16:creationId xmlns:a16="http://schemas.microsoft.com/office/drawing/2014/main" xmlns="" id="{1486B548-C670-4264-8BDB-D4027E5879CD}"/>
              </a:ext>
            </a:extLst>
          </p:cNvPr>
          <p:cNvSpPr/>
          <p:nvPr/>
        </p:nvSpPr>
        <p:spPr>
          <a:xfrm rot="5400000">
            <a:off x="5198208" y="4512190"/>
            <a:ext cx="211023" cy="985066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Правая круглая скобка 47">
            <a:extLst>
              <a:ext uri="{FF2B5EF4-FFF2-40B4-BE49-F238E27FC236}">
                <a16:creationId xmlns:a16="http://schemas.microsoft.com/office/drawing/2014/main" xmlns="" id="{AD43C1C7-7D4C-45B8-A1BC-257718DD8806}"/>
              </a:ext>
            </a:extLst>
          </p:cNvPr>
          <p:cNvSpPr/>
          <p:nvPr/>
        </p:nvSpPr>
        <p:spPr>
          <a:xfrm rot="5400000">
            <a:off x="6274570" y="4499542"/>
            <a:ext cx="211023" cy="985066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Правая круглая скобка 48">
            <a:extLst>
              <a:ext uri="{FF2B5EF4-FFF2-40B4-BE49-F238E27FC236}">
                <a16:creationId xmlns:a16="http://schemas.microsoft.com/office/drawing/2014/main" xmlns="" id="{869E5E74-5435-4650-A452-0866FC23FC54}"/>
              </a:ext>
            </a:extLst>
          </p:cNvPr>
          <p:cNvSpPr/>
          <p:nvPr/>
        </p:nvSpPr>
        <p:spPr>
          <a:xfrm rot="5400000">
            <a:off x="7363571" y="4499543"/>
            <a:ext cx="211023" cy="985066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Правая круглая скобка 49">
            <a:extLst>
              <a:ext uri="{FF2B5EF4-FFF2-40B4-BE49-F238E27FC236}">
                <a16:creationId xmlns:a16="http://schemas.microsoft.com/office/drawing/2014/main" xmlns="" id="{6ED16177-DCC6-4AEC-A990-FA7B4864B3E4}"/>
              </a:ext>
            </a:extLst>
          </p:cNvPr>
          <p:cNvSpPr/>
          <p:nvPr/>
        </p:nvSpPr>
        <p:spPr>
          <a:xfrm rot="5400000">
            <a:off x="8438624" y="4489068"/>
            <a:ext cx="211023" cy="985066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Правая круглая скобка 50">
            <a:extLst>
              <a:ext uri="{FF2B5EF4-FFF2-40B4-BE49-F238E27FC236}">
                <a16:creationId xmlns:a16="http://schemas.microsoft.com/office/drawing/2014/main" xmlns="" id="{B0219265-2A26-45AB-BCB9-5CACCCB4235C}"/>
              </a:ext>
            </a:extLst>
          </p:cNvPr>
          <p:cNvSpPr/>
          <p:nvPr/>
        </p:nvSpPr>
        <p:spPr>
          <a:xfrm rot="5400000">
            <a:off x="9527624" y="4489069"/>
            <a:ext cx="211023" cy="985066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3BE28FE-35A0-46AF-8EC7-2D6944780D45}"/>
              </a:ext>
            </a:extLst>
          </p:cNvPr>
          <p:cNvSpPr txBox="1"/>
          <p:nvPr/>
        </p:nvSpPr>
        <p:spPr>
          <a:xfrm>
            <a:off x="2720066" y="4763023"/>
            <a:ext cx="100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спринт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A4D5CAA-DAAC-44FE-966D-EF7377122FC6}"/>
              </a:ext>
            </a:extLst>
          </p:cNvPr>
          <p:cNvSpPr txBox="1"/>
          <p:nvPr/>
        </p:nvSpPr>
        <p:spPr>
          <a:xfrm>
            <a:off x="3765780" y="4763023"/>
            <a:ext cx="100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спринт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9A4268B-6329-4013-8A91-A17CB281699F}"/>
              </a:ext>
            </a:extLst>
          </p:cNvPr>
          <p:cNvSpPr txBox="1"/>
          <p:nvPr/>
        </p:nvSpPr>
        <p:spPr>
          <a:xfrm>
            <a:off x="4907287" y="4763023"/>
            <a:ext cx="100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спринт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19E6F06-BB62-4EDF-B156-2044E7ED8898}"/>
              </a:ext>
            </a:extLst>
          </p:cNvPr>
          <p:cNvSpPr txBox="1"/>
          <p:nvPr/>
        </p:nvSpPr>
        <p:spPr>
          <a:xfrm>
            <a:off x="5961336" y="4763023"/>
            <a:ext cx="100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спринт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242F0956-30F3-4A87-8737-CEF4E96E75E1}"/>
              </a:ext>
            </a:extLst>
          </p:cNvPr>
          <p:cNvSpPr txBox="1"/>
          <p:nvPr/>
        </p:nvSpPr>
        <p:spPr>
          <a:xfrm>
            <a:off x="7067604" y="4763023"/>
            <a:ext cx="100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спринт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6D6AD65-7949-4D5F-A51D-27FC9721E9DD}"/>
              </a:ext>
            </a:extLst>
          </p:cNvPr>
          <p:cNvSpPr txBox="1"/>
          <p:nvPr/>
        </p:nvSpPr>
        <p:spPr>
          <a:xfrm>
            <a:off x="8116100" y="4763023"/>
            <a:ext cx="100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спринт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0044DA2-07E6-417A-90A6-75C3AE8C3CD8}"/>
              </a:ext>
            </a:extLst>
          </p:cNvPr>
          <p:cNvSpPr txBox="1"/>
          <p:nvPr/>
        </p:nvSpPr>
        <p:spPr>
          <a:xfrm>
            <a:off x="9220318" y="4748015"/>
            <a:ext cx="100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спринт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595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340</Words>
  <Application>Microsoft Office PowerPoint</Application>
  <PresentationFormat>Произвольный</PresentationFormat>
  <Paragraphs>120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Лекція 5 Управління проектами</vt:lpstr>
      <vt:lpstr>Презентация PowerPoint</vt:lpstr>
      <vt:lpstr>Презентация PowerPoint</vt:lpstr>
      <vt:lpstr>Команда: </vt:lpstr>
      <vt:lpstr>Ідеальний командний гравець</vt:lpstr>
      <vt:lpstr>Презентация PowerPoint</vt:lpstr>
      <vt:lpstr>Презентация PowerPoint</vt:lpstr>
      <vt:lpstr>Еджайл (гнучка модель управління)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Комунікація у команді:  основні принципи</vt:lpstr>
      <vt:lpstr>Організуємо комунікацію у команді</vt:lpstr>
      <vt:lpstr>«Упаковка» проекту для різних стейкхолдерів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проектами</dc:title>
  <dc:creator>E. T.</dc:creator>
  <cp:lastModifiedBy>Пользователь Windows</cp:lastModifiedBy>
  <cp:revision>7</cp:revision>
  <dcterms:created xsi:type="dcterms:W3CDTF">2019-04-17T18:21:14Z</dcterms:created>
  <dcterms:modified xsi:type="dcterms:W3CDTF">2021-05-17T08:45:42Z</dcterms:modified>
</cp:coreProperties>
</file>