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58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0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3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2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0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1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1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86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0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95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0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2CE6-9CB0-4124-9F59-BF4045B658B9}" type="datetimeFigureOut">
              <a:rPr lang="uk-UA" smtClean="0"/>
              <a:t>06.05.2021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B254-C32A-4457-B005-023A65CF39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84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924050" y="647700"/>
            <a:ext cx="8343900" cy="4981575"/>
          </a:xfrm>
          <a:prstGeom prst="horizontalScrol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учнів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оратор»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6.0139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курс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Наріжна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Є.А.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Сапицька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1026"/>
            <a:ext cx="6753225" cy="3448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Риторичні задачі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дуже сподобались ваші історії  і я безумовно впевнена, якщо ви будете працювати далі, то зможете стати справжніми ораторами.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-Справжній оратор вміє без конфлікту за допомогою слів вирішити будь яку проблему, давайте теж спробуємо.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66676" y="4230686"/>
            <a:ext cx="5514975" cy="2105025"/>
          </a:xfrm>
          <a:prstGeom prst="roundRect">
            <a:avLst>
              <a:gd name="adj" fmla="val 392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дорозі  у магазин ви бачите свою вчительку, що ви скажете?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53213" y="4230686"/>
            <a:ext cx="5514975" cy="2105025"/>
          </a:xfrm>
          <a:prstGeom prst="roundRect">
            <a:avLst>
              <a:gd name="adj" fmla="val 392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2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виходите зі школи і бачите директора, чи знайомого, що ви скажете?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3225" y="800098"/>
            <a:ext cx="5514975" cy="2105025"/>
          </a:xfrm>
          <a:prstGeom prst="roundRect">
            <a:avLst>
              <a:gd name="adj" fmla="val 392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3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ненавмисно вдарили свого однокласника, що ви зробите?</a:t>
            </a:r>
          </a:p>
        </p:txBody>
      </p:sp>
    </p:spTree>
    <p:extLst>
      <p:ext uri="{BB962C8B-B14F-4D97-AF65-F5344CB8AC3E}">
        <p14:creationId xmlns:p14="http://schemas.microsoft.com/office/powerpoint/2010/main" val="11441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92074"/>
            <a:ext cx="6753225" cy="581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Заключна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1177"/>
            <a:ext cx="6753225" cy="3143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Завдання «Зроби вимову краще»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-Але не тільки таким чином можна вдосконалити свої вміння гарно спілкуватися. Для цього я пропоную вам вдома вивчити одну скоромовку і завтра на « Ранковій зустрічі», кожен спробує розказати її якнайшвидше. Таким чином ми будемо тренувати у собі вміння швидко та правильно вимовляти слова.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-92074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4457700" y="131763"/>
            <a:ext cx="2867025" cy="1122363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Поради щодо використання риторичної практики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609850" y="1514475"/>
            <a:ext cx="6896100" cy="3743325"/>
          </a:xfrm>
          <a:prstGeom prst="flowChart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1.Доречно використовувати при ознайомленні дітей з предметом «Риторика», «Мистецтво», «Читання».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Можна використовувати під час виховних заходів або тренінгів з батьками.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3.Проведення задля вдосконалення навичок спілкування і розвитку мовленнєвого апарату молодших школярів.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4.Дана тема може підійматися на районних чи обласних засіданнях освітніх проблем.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200" y="93662"/>
            <a:ext cx="7181850" cy="10287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Аудиторія: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 2-3 класів, батьки, педагогічний колектив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1739501"/>
            <a:ext cx="7181850" cy="1066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Дидактичний матеріал: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конверти, роздруківки, мультимедійна дошка.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" y="3339703"/>
            <a:ext cx="7181850" cy="2180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уявлення поняття «оратор», «риторика»;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лексику;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артистизм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 почуття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вічливості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30" y="533399"/>
            <a:ext cx="4646802" cy="36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3362325" y="1122363"/>
            <a:ext cx="5686425" cy="3392487"/>
          </a:xfrm>
          <a:prstGeom prst="foldedCorner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-будує діалог з однолітками відповідно теми;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-використовує слова ввічливості у спілкуванні;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-поширює знання з риторики;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-розвиває вміння входити в мовленнєву роль.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1" y="2976133"/>
            <a:ext cx="2531017" cy="38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324350" y="1617663"/>
            <a:ext cx="3933825" cy="352425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риторичної практики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020175" y="2781300"/>
            <a:ext cx="2552700" cy="14668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06" y="1400174"/>
            <a:ext cx="4602769" cy="434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Організаційна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7701"/>
            <a:ext cx="6753225" cy="434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1)Привітання «Теплі слова».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-Любі учні, зверніть увагу на дошку та давайте всі разом прочитаємо вірш: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 землю освітило.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 до ліжка мама йде.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день, матусю мила!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 що йдеться у вірші? Який настрій викликав у вас цей вірш? Отже, якщо ранок починається  з теплого слова, той хочеться, щоб увесь день був світлим і добрим.</a:t>
            </a:r>
          </a:p>
          <a:p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01" flipH="1">
            <a:off x="6467474" y="276224"/>
            <a:ext cx="5467349" cy="51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Організаційна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1025"/>
            <a:ext cx="6753225" cy="4705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2)Повідомлення теми.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 мають велике значення в нашому житті, а уміння гарно спілкуватися завжди високо цінувалося. Це той навик який може допомогти досягнути успіху у будь-чому.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висловлювати свої думки і почуття за допомогою слова - це велике мистецтво, яке назвали риторикою.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-Тож сьогодні ми з вами почнемо вчитися висловлювати свою думку красиво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милозвучно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6" y="1296353"/>
            <a:ext cx="5200794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1024"/>
            <a:ext cx="6753225" cy="5362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Цікавинки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«Ораторське мистецтво»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я буду говорити,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дотепні 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 всі люди поважають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говорять – оратор 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Давній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людина, яка виділялася грамотною, чіткою мовою та вміла красномовно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иражати свою думку називали оратором. З латинської мови це слово перекладається як «говорю». Але не дивлячись на його старовинне походження, його значення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збереглося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часів.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5" y="676275"/>
            <a:ext cx="423311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1024"/>
            <a:ext cx="6753225" cy="22669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Гра «Справжній оратор».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-Давайте і ми з вами спробуємо бути ораторами і пограємо у таку гру. Зараз кожен по черзі продемонструє свої здібності гарно говорити та розкаже про себе за допомогою трьох речень.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55" y="676275"/>
            <a:ext cx="4233115" cy="603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392808"/>
            <a:ext cx="8265220" cy="24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Фон ДЕТСКИЙ 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753225" cy="581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ІІ. Основна частина.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1024"/>
            <a:ext cx="6753225" cy="5534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Гра « Автор ораторського мистецтва»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-Ось ми й потренувалися виражати свої думки , а тепер спробуємо пофантазувати і скласти розповідь із слів, які сховані у класі, але для цього давайте об’єднаємося у групи і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оберемо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лідерів, які будуть відшукувати конверти із завданням для своєї команди.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-Кожна група, розкрийте будь ласка свої конверти.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них є слова за допомогою яких ви маєте скласти маленький текст. Якщо ви готові, ми запросимо лідера до нашої уявної ораторської трибуни, де він висловить спільну думку. Бажаємо успіхів!</a:t>
            </a:r>
          </a:p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7086602" y="207169"/>
            <a:ext cx="2257424" cy="2537620"/>
          </a:xfrm>
          <a:prstGeom prst="foldedCorner">
            <a:avLst>
              <a:gd name="adj" fmla="val 270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</a:p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7086601" y="3009110"/>
            <a:ext cx="2257425" cy="2467765"/>
          </a:xfrm>
          <a:prstGeom prst="foldedCorner">
            <a:avLst>
              <a:gd name="adj" fmla="val 308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Зошит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Копати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758362" y="1583536"/>
            <a:ext cx="2252663" cy="2467765"/>
          </a:xfrm>
          <a:prstGeom prst="foldedCorner">
            <a:avLst>
              <a:gd name="adj" fmla="val 308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Ялинка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Іграшки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Подарувати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631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2021-05-06T17:07:08Z</dcterms:created>
  <dcterms:modified xsi:type="dcterms:W3CDTF">2021-05-06T19:20:55Z</dcterms:modified>
</cp:coreProperties>
</file>