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" y="0"/>
            <a:ext cx="913463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84459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Лісознавство – цікава дисципліна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8713"/>
            <a:ext cx="9144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Інновації в лісовому господарстві країни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5572132" cy="350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14752"/>
            <a:ext cx="4143371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285992"/>
            <a:ext cx="2733675" cy="4286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0" y="4734342"/>
            <a:ext cx="52863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 ніж дерево потрапить на обробку, його треба спиляти й вивезти з лісу. Все частіше для цієї важкої роботи використовуються «сталеві» лісоруби: </a:t>
            </a:r>
            <a:r>
              <a:rPr lang="uk-UA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харвестери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uk-UA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форвардери</a:t>
            </a:r>
            <a:endParaRPr lang="uk-UA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571744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dirty="0" smtClean="0"/>
              <a:t>При роботах у лісі використовують новітні прилади та інструменти (</a:t>
            </a:r>
            <a:r>
              <a:rPr lang="en-US" dirty="0" smtClean="0"/>
              <a:t>GPS</a:t>
            </a:r>
            <a:r>
              <a:rPr lang="uk-UA" dirty="0" smtClean="0"/>
              <a:t> пристрої, позиціонування здійснюють із залученням супутникових даних (</a:t>
            </a:r>
            <a:r>
              <a:rPr lang="uk-UA" dirty="0" err="1" smtClean="0"/>
              <a:t>задіюючи</a:t>
            </a:r>
            <a:r>
              <a:rPr lang="uk-UA" dirty="0" smtClean="0"/>
              <a:t> 1-4 супутники) тощо).</a:t>
            </a:r>
            <a:endParaRPr lang="ru-RU" dirty="0"/>
          </a:p>
        </p:txBody>
      </p:sp>
      <p:pic>
        <p:nvPicPr>
          <p:cNvPr id="5" name="Picture 8" descr="http://www.haglofrus.ru/datas/menu/product/caliper/mantdigi/frilag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3122971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Рисунок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636"/>
            <a:ext cx="217170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Рисунок 2" descr="3a6538a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714620"/>
            <a:ext cx="2249487" cy="169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Рисунок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714884"/>
            <a:ext cx="5364163" cy="192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Рисунок 6" descr="41bf859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2714620"/>
            <a:ext cx="2128837" cy="171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dirty="0" smtClean="0"/>
              <a:t>Лісове господарство Україні має більш ніж 10-річний досвід лісової сертифікації.</a:t>
            </a:r>
            <a:endParaRPr lang="ru-RU" dirty="0" smtClean="0"/>
          </a:p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Лісова сертифікація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/>
              <a:t>– оцінка відповідності системи ведення лісового господарства встановленим міжнародним вимогам щодо управління лісами та лісокористування на засадах сталого розвитку. Метою лісової сертифікації є забезпечення економічно, екологічно і соціально збалансованого ведення лісового господарства шляхом виконання відповідних загальновизнаних і таких, що заслуговують на довіру, стандартів.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t">
            <a:normAutofit/>
          </a:bodyPr>
          <a:lstStyle/>
          <a:p>
            <a:r>
              <a:rPr lang="uk-UA" sz="3600" dirty="0" smtClean="0"/>
              <a:t>Площа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сертифікованих</a:t>
            </a:r>
            <a:r>
              <a:rPr lang="uk-UA" sz="3600" dirty="0" smtClean="0"/>
              <a:t> лісів сягнула понад 27% лісового фонду країни.</a:t>
            </a:r>
          </a:p>
          <a:p>
            <a:r>
              <a:rPr lang="uk-UA" sz="3600" dirty="0" smtClean="0"/>
              <a:t> Усі сертифіковані ліси знаходяться в постійному користуванні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державних</a:t>
            </a:r>
            <a:r>
              <a:rPr lang="uk-UA" sz="3600" dirty="0" smtClean="0"/>
              <a:t> лісогосподарських підприємств.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29000"/>
            <a:ext cx="4857752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1" y="3429000"/>
            <a:ext cx="4571999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лекції: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smtClean="0"/>
              <a:t>1.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Лісознавство як наука, або що вивчає лісознавство.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Сучасне поняття про ліс.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Ресурси лісу.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Проблеми лісового господарства України.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Інновації в лісовому господарстві країни.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</p:spPr>
        <p:txBody>
          <a:bodyPr anchor="ctr">
            <a:normAutofit/>
          </a:bodyPr>
          <a:lstStyle/>
          <a:p>
            <a:pPr algn="just"/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Лісознавство</a:t>
            </a:r>
            <a:r>
              <a:rPr lang="uk-UA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вчення про ліс сформувалося на початку ХХ ст.</a:t>
            </a:r>
          </a:p>
          <a:p>
            <a:pPr algn="just"/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Лісознавство</a:t>
            </a:r>
            <a:r>
              <a:rPr lang="uk-UA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тісно пов'язане з лісівництвом і виникло з практики.</a:t>
            </a:r>
          </a:p>
          <a:p>
            <a:pPr algn="just"/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Лісознавство</a:t>
            </a:r>
            <a:r>
              <a:rPr lang="uk-UA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вивчає природу лісу, а лісівництво – методи його перетворення.</a:t>
            </a:r>
            <a:endParaRPr lang="ru-RU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 ЛЗ як науки: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r>
              <a:rPr lang="uk-UA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Вивчення біології та екології лісу;</a:t>
            </a:r>
          </a:p>
          <a:p>
            <a:r>
              <a:rPr lang="uk-UA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 географічних аспектів лісу;</a:t>
            </a:r>
          </a:p>
          <a:p>
            <a:r>
              <a:rPr lang="uk-UA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Встановлення закономірностей відновлення і формування лісу.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alphaModFix amt="44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uk-UA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Сучасне визначення лісу діючими офіційними документами, які регламентують ведення лісового господарства, таке: «</a:t>
            </a:r>
            <a:r>
              <a:rPr lang="uk-UA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</a:t>
            </a:r>
            <a:r>
              <a:rPr lang="uk-UA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сукупність землі, рослинності, у якій домінують дерева та кущі, а також тварин, мікроорганізмів та інших природних компонентів, що у своєму розвитку біологічно взаємопов’язані, впливають один на одного і на навколишнє середовище».</a:t>
            </a:r>
            <a:endParaRPr lang="ru-RU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63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Ресурси лісу 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7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7890506" cy="433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 лісового господарства України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2714612" cy="4525963"/>
          </a:xfrm>
        </p:spPr>
        <p:txBody>
          <a:bodyPr anchor="ctr">
            <a:normAutofit/>
          </a:bodyPr>
          <a:lstStyle/>
          <a:p>
            <a:r>
              <a:rPr lang="uk-UA" sz="2600" dirty="0" smtClean="0"/>
              <a:t>Україна – </a:t>
            </a:r>
            <a:r>
              <a:rPr lang="uk-UA" sz="2600" dirty="0" err="1" smtClean="0"/>
              <a:t>лісодефіцитна</a:t>
            </a:r>
            <a:r>
              <a:rPr lang="uk-UA" sz="2600" dirty="0" smtClean="0"/>
              <a:t> держава</a:t>
            </a:r>
            <a:endParaRPr lang="ru-RU" sz="2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9" y="1857364"/>
            <a:ext cx="664370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312</Words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Лісознавство – цікава дисципліна</vt:lpstr>
      <vt:lpstr>План лекції:</vt:lpstr>
      <vt:lpstr>Слайд 3</vt:lpstr>
      <vt:lpstr>Проблеми ЛЗ як науки:</vt:lpstr>
      <vt:lpstr>Слайд 5</vt:lpstr>
      <vt:lpstr>Слайд 6</vt:lpstr>
      <vt:lpstr>Ресурси лісу </vt:lpstr>
      <vt:lpstr>Слайд 8</vt:lpstr>
      <vt:lpstr>Проблеми лісового господарства України</vt:lpstr>
      <vt:lpstr>Слайд 10</vt:lpstr>
      <vt:lpstr>Інновації в лісовому господарстві країни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Лісознавство – цікава дисципліна</dc:title>
  <dc:creator>Володя</dc:creator>
  <cp:lastModifiedBy>Володя</cp:lastModifiedBy>
  <cp:revision>27</cp:revision>
  <dcterms:created xsi:type="dcterms:W3CDTF">2016-10-19T09:53:53Z</dcterms:created>
  <dcterms:modified xsi:type="dcterms:W3CDTF">2016-10-24T11:37:53Z</dcterms:modified>
</cp:coreProperties>
</file>