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71" r:id="rId3"/>
    <p:sldId id="269" r:id="rId4"/>
    <p:sldId id="270" r:id="rId5"/>
    <p:sldId id="272" r:id="rId6"/>
    <p:sldId id="273" r:id="rId7"/>
    <p:sldId id="274" r:id="rId8"/>
    <p:sldId id="275" r:id="rId9"/>
    <p:sldId id="277" r:id="rId10"/>
    <p:sldId id="285" r:id="rId11"/>
    <p:sldId id="298" r:id="rId12"/>
    <p:sldId id="276" r:id="rId13"/>
    <p:sldId id="296" r:id="rId14"/>
    <p:sldId id="26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17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C3C7-72F1-4FE8-AE28-3FAE8D39A68B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8C36-1BA2-41DA-9B37-DF19588887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389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C3C7-72F1-4FE8-AE28-3FAE8D39A68B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8C36-1BA2-41DA-9B37-DF19588887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86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C3C7-72F1-4FE8-AE28-3FAE8D39A68B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8C36-1BA2-41DA-9B37-DF19588887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910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C3C7-72F1-4FE8-AE28-3FAE8D39A68B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8C36-1BA2-41DA-9B37-DF19588887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7517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C3C7-72F1-4FE8-AE28-3FAE8D39A68B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8C36-1BA2-41DA-9B37-DF19588887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463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C3C7-72F1-4FE8-AE28-3FAE8D39A68B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8C36-1BA2-41DA-9B37-DF19588887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786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C3C7-72F1-4FE8-AE28-3FAE8D39A68B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8C36-1BA2-41DA-9B37-DF19588887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147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C3C7-72F1-4FE8-AE28-3FAE8D39A68B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8C36-1BA2-41DA-9B37-DF19588887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706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C3C7-72F1-4FE8-AE28-3FAE8D39A68B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8C36-1BA2-41DA-9B37-DF19588887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29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C3C7-72F1-4FE8-AE28-3FAE8D39A68B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8C36-1BA2-41DA-9B37-DF19588887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579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C3C7-72F1-4FE8-AE28-3FAE8D39A68B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88C36-1BA2-41DA-9B37-DF19588887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078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BC3C7-72F1-4FE8-AE28-3FAE8D39A68B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88C36-1BA2-41DA-9B37-DF19588887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482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4"/>
            <a:ext cx="784887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endParaRPr lang="ru-RU" sz="3200" b="1" kern="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defRPr/>
            </a:pPr>
            <a:endParaRPr lang="uk-UA" sz="3200" b="1" kern="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defRPr/>
            </a:pPr>
            <a:endParaRPr lang="uk-UA" sz="3200" b="1" kern="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ФІЗИЧНА РЕАБІЛІТАЦІЯ ПРИ ЗАХВОРЮВАННЯХ 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СЕРЦЕВО-СУДИННОЇ СИСТЕМИ. 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defRPr/>
            </a:pPr>
            <a:endParaRPr lang="uk-UA" sz="3200" b="1" kern="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defRPr/>
            </a:pPr>
            <a:endParaRPr lang="uk-UA" b="1" kern="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806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8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Особливості ФР при захворюваннях ССС</a:t>
            </a:r>
            <a:r>
              <a:rPr lang="uk-UA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uk-UA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ФР при захворюваннях серця є засобом первинної та вторинної профілактики ускладнень захворювань серця.</a:t>
            </a:r>
          </a:p>
          <a:p>
            <a:r>
              <a:rPr lang="uk-UA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Безперервність і поетапність впливів.</a:t>
            </a:r>
          </a:p>
          <a:p>
            <a:r>
              <a:rPr lang="uk-UA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ФР хворих із захворюваннями серця будується з урахуванням стадії серцево-судинної недостатності</a:t>
            </a:r>
          </a:p>
        </p:txBody>
      </p:sp>
    </p:spTree>
    <p:extLst>
      <p:ext uri="{BB962C8B-B14F-4D97-AF65-F5344CB8AC3E}">
        <p14:creationId xmlns:p14="http://schemas.microsoft.com/office/powerpoint/2010/main" val="4005498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Засоби фізичної реабілітації </a:t>
            </a:r>
            <a:endParaRPr lang="uk-UA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412776"/>
            <a:ext cx="799288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2400" b="1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. ЛФК (всі види фізичних вправ).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. Лікувальний масаж (класичний і </a:t>
            </a:r>
            <a:r>
              <a:rPr lang="uk-UA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сегментарно-</a:t>
            </a:r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рефлекторний) . 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 . Фізіотерапія : електросон , електрофорез лікарських речовин , аеротерапія , інгаляції , водолікування , ванни (перлинні , хвойні , </a:t>
            </a:r>
            <a:r>
              <a:rPr lang="uk-UA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йодобромні</a:t>
            </a:r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 . Психотерапія 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 . Трудотерапія . 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 . Механотерапія. </a:t>
            </a:r>
          </a:p>
        </p:txBody>
      </p:sp>
    </p:spTree>
    <p:extLst>
      <p:ext uri="{BB962C8B-B14F-4D97-AF65-F5344CB8AC3E}">
        <p14:creationId xmlns:p14="http://schemas.microsoft.com/office/powerpoint/2010/main" val="2916265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20891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Завдання ЛФК при захворюваннях ССС:</a:t>
            </a:r>
          </a:p>
          <a:p>
            <a:pPr algn="ctr"/>
            <a:endParaRPr lang="uk-UA" sz="2800" b="1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Поліпшення коронарного кровообігу.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Поліпшення </a:t>
            </a:r>
            <a:r>
              <a:rPr lang="uk-UA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екстракардіальних</a:t>
            </a:r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(периферичних) факторів кровообігу.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Поліпшення та нормалізація обмінних процесів в організмі і серцевому м'язі.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Поліпшення функції дихальної системи.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5. Адаптація ССС і всього організму до поступового збільшення фізичного навантаження.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 Поліпшення психоемоційного стану хворого.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7. Адаптувати хворих до побутових і професійних навантажень</a:t>
            </a:r>
          </a:p>
        </p:txBody>
      </p:sp>
    </p:spTree>
    <p:extLst>
      <p:ext uri="{BB962C8B-B14F-4D97-AF65-F5344CB8AC3E}">
        <p14:creationId xmlns:p14="http://schemas.microsoft.com/office/powerpoint/2010/main" val="1613165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Елена\Desktop\04-01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1190988"/>
            <a:ext cx="7272808" cy="4614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605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Елена\Desktop\02006586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895350"/>
            <a:ext cx="7239000" cy="506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1792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97346"/>
            <a:ext cx="792088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З 1980 року в медицині існує Міжнародна класифікація захворювань серцево-судинної системи, яка була прийнята 29-й сесією Всесвітньої асамблеї охорони здоров’я (Женева, 1976). </a:t>
            </a:r>
          </a:p>
          <a:p>
            <a:endParaRPr lang="uk-UA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Згідно з нею всі хвороби серцево-судинної системи (ССС), при яких проводиться фізична реабілітація хворих, розподіляються на такі групи:</a:t>
            </a:r>
          </a:p>
          <a:p>
            <a:r>
              <a:rPr lang="uk-UA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	Ішемічна хвороба серця (інфаркт міокарда, стенокардія).</a:t>
            </a:r>
          </a:p>
          <a:p>
            <a:r>
              <a:rPr lang="uk-UA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	Гіпертонічна хвороба серця. </a:t>
            </a:r>
          </a:p>
          <a:p>
            <a:r>
              <a:rPr lang="uk-UA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	Гіпотонічна хвороба серця.</a:t>
            </a:r>
          </a:p>
          <a:p>
            <a:r>
              <a:rPr lang="uk-UA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	Вегето-судинна дистонія</a:t>
            </a:r>
          </a:p>
          <a:p>
            <a:r>
              <a:rPr lang="uk-UA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5.	Ревматизм і вади серця (природжені та набуті).</a:t>
            </a:r>
          </a:p>
          <a:p>
            <a:r>
              <a:rPr lang="uk-UA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	Захворювання артерій (</a:t>
            </a:r>
            <a:r>
              <a:rPr lang="uk-UA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облітеруючий</a:t>
            </a:r>
            <a:r>
              <a:rPr lang="uk-UA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ендортериїт</a:t>
            </a:r>
            <a:r>
              <a:rPr lang="uk-UA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атеросклероз).</a:t>
            </a:r>
          </a:p>
          <a:p>
            <a:r>
              <a:rPr lang="uk-UA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7.	Захворювання вен (варикозне розширення вен, тромбофлебіт).</a:t>
            </a:r>
          </a:p>
          <a:p>
            <a:r>
              <a:rPr lang="uk-UA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8.	Неревматичні захворювання серця (септичний бактеріальний ендокардит, міокардит, перикардит, дистрофія міокарду та ін.)</a:t>
            </a:r>
          </a:p>
        </p:txBody>
      </p:sp>
    </p:spTree>
    <p:extLst>
      <p:ext uri="{BB962C8B-B14F-4D97-AF65-F5344CB8AC3E}">
        <p14:creationId xmlns:p14="http://schemas.microsoft.com/office/powerpoint/2010/main" val="2498181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620688"/>
            <a:ext cx="806489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Причини виникнення захворювань ССС (загальні):</a:t>
            </a:r>
          </a:p>
          <a:p>
            <a:r>
              <a:rPr lang="uk-UA" sz="36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uk-UA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атеросклероз,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uk-UA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інфекції, інтоксикації,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uk-UA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спадковість,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uk-UA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порушення обміну речовин,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uk-UA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фізичні і нервово-психічні перевантаження </a:t>
            </a:r>
          </a:p>
          <a:p>
            <a:endParaRPr lang="uk-UA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18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13690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Фактори ризику:</a:t>
            </a:r>
          </a:p>
          <a:p>
            <a:endParaRPr lang="uk-UA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§"/>
            </a:pPr>
            <a:r>
              <a:rPr lang="uk-UA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гіподинамія, 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uk-UA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ожиріння,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uk-UA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захворювання ендокринної системи,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uk-UA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вживання алкоголю, 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uk-UA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паління тютюну тощо</a:t>
            </a:r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19962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3"/>
            <a:ext cx="828092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Основні симптоми захворювань серцево-судинної системи</a:t>
            </a:r>
          </a:p>
          <a:p>
            <a:endParaRPr lang="uk-UA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Захворювання серцево-судинної системи виявляються </a:t>
            </a:r>
            <a:r>
              <a:rPr lang="uk-UA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болем у ділянці серця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порушенням його ритму, серцебиттям, задишкою, набряками, синюхою (ціаноз). Вони супроводжуються недостатністю кровообігу різного ступеня.</a:t>
            </a:r>
          </a:p>
          <a:p>
            <a:endParaRPr lang="uk-UA" sz="2400" b="1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Тахікардія (прискорене серцебиття) 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закономірна реакція серця на недостатність його функції, коли воно не в змозі посилити свою роботу за рахунок ударного об’єму крові і реагує тільки прискоренням ритму (до 100-140 і більше поштовхів за хвилину). Таким чином, тахікардія є одною з перших ознак серцевої недостатності.</a:t>
            </a:r>
          </a:p>
          <a:p>
            <a:pPr algn="ctr"/>
            <a:endParaRPr lang="uk-UA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358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92696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Задишка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є найбільш характерним виявом серцевої недостатності з боку дихальної системи. Її поява обумовлена посиленим подразненням дихального центру під впливом накопиченого в крові двоокису вуглецю, а також ускладненням дихання внаслідок застійних явищ у легенях у зв’язку з недостатністю функції лівого шлуночка. </a:t>
            </a:r>
          </a:p>
          <a:p>
            <a:endParaRPr lang="uk-UA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Серцева астма 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напади важкої задухи, які, зазвичай, з’являються у першій половині ночі під час сну внаслідок збільшення застою крові в легенях.</a:t>
            </a:r>
          </a:p>
          <a:p>
            <a:endParaRPr lang="uk-UA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152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548680"/>
            <a:ext cx="777686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Набряки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є основним проявом серцевої недостатності, яка обумовлена затримкою води в організмі. Спочатку підвищується маса тіла (на 1,5-2  кг), а потім з’являються і наявні набряки. Вони локалізуються в підшкірній </a:t>
            </a:r>
            <a:r>
              <a:rPr lang="uk-UA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клітчатці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у плевральній і черевній порожнинах. </a:t>
            </a:r>
          </a:p>
          <a:p>
            <a:endParaRPr lang="uk-UA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Цианоз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синюшний колір шкіряних покровів - є найбільш частим виявом серцевої недостатності в результаті підвищення абсолютної кількості відновленого гемоглобіну в крові. </a:t>
            </a:r>
          </a:p>
          <a:p>
            <a:endParaRPr lang="uk-UA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099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20688"/>
            <a:ext cx="80648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Зниження периферичної температури </a:t>
            </a:r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обумовлене тим, що уповільнення току крові посилює тепловіддачу і викликає підвищену мерзлякуватість хворих із серцевою недостатністю. </a:t>
            </a:r>
          </a:p>
          <a:p>
            <a:endParaRPr lang="uk-UA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Кровохаркання</a:t>
            </a:r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виникає при серцевій недостатності внаслідок застою крові в легенях, переповнення кров’ю дрібних судин і їх розривів.</a:t>
            </a:r>
          </a:p>
        </p:txBody>
      </p:sp>
    </p:spTree>
    <p:extLst>
      <p:ext uri="{BB962C8B-B14F-4D97-AF65-F5344CB8AC3E}">
        <p14:creationId xmlns:p14="http://schemas.microsoft.com/office/powerpoint/2010/main" val="1503440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92697"/>
            <a:ext cx="82089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Загальні засади застосування ЛФК при захворюваннях ССС</a:t>
            </a:r>
          </a:p>
          <a:p>
            <a:endParaRPr lang="uk-UA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32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Принципи реабілітації хворих із захворюваннями ССС</a:t>
            </a:r>
            <a:r>
              <a:rPr lang="uk-UA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uk-UA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Ранній початок реабілітаційних заходів.</a:t>
            </a:r>
          </a:p>
          <a:p>
            <a:r>
              <a:rPr lang="uk-UA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Комплексний підхід з поступовим включенням різних реабілітаційних заходів.</a:t>
            </a:r>
          </a:p>
          <a:p>
            <a:r>
              <a:rPr lang="uk-UA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Індивідуальний підхід</a:t>
            </a:r>
          </a:p>
        </p:txBody>
      </p:sp>
    </p:spTree>
    <p:extLst>
      <p:ext uri="{BB962C8B-B14F-4D97-AF65-F5344CB8AC3E}">
        <p14:creationId xmlns:p14="http://schemas.microsoft.com/office/powerpoint/2010/main" val="42752734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елты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</TotalTime>
  <Words>664</Words>
  <Application>Microsoft Office PowerPoint</Application>
  <PresentationFormat>Экран (4:3)</PresentationFormat>
  <Paragraphs>76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Anna</cp:lastModifiedBy>
  <cp:revision>34</cp:revision>
  <dcterms:created xsi:type="dcterms:W3CDTF">2013-05-26T19:07:18Z</dcterms:created>
  <dcterms:modified xsi:type="dcterms:W3CDTF">2025-12-15T09:37:44Z</dcterms:modified>
</cp:coreProperties>
</file>