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0A3-1817-4F46-AB0B-21AD0277734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4D08-1A4C-42D6-B69F-60D39E6FC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40A3-1817-4F46-AB0B-21AD0277734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4D08-1A4C-42D6-B69F-60D39E6FC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Держава в ринковій економіці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r="31372"/>
          <a:stretch/>
        </p:blipFill>
        <p:spPr>
          <a:xfrm>
            <a:off x="263352" y="2632"/>
            <a:ext cx="8367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Ринкові невдачі: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Економічні функції держави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Необхідність і сутність соціального захисту населення в умовах ринкової економіки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Інфляція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Грошова реформа в Україні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державного захисту споживача.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03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Держава в ринковій економіці</vt:lpstr>
      <vt:lpstr>Ринкові невдачі: </vt:lpstr>
      <vt:lpstr>Економічні функції держави</vt:lpstr>
      <vt:lpstr>Необхідність і сутність соціального захисту населення в умовах ринкової економіки </vt:lpstr>
      <vt:lpstr>Інфляція </vt:lpstr>
      <vt:lpstr>Грошова реформа в Україні </vt:lpstr>
      <vt:lpstr>Система державного захисту споживача.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Держава в ринковій економіці</dc:title>
  <dc:creator>Anna Romancha</dc:creator>
  <cp:lastModifiedBy>Наташа</cp:lastModifiedBy>
  <cp:revision>2</cp:revision>
  <dcterms:created xsi:type="dcterms:W3CDTF">2015-05-16T07:53:58Z</dcterms:created>
  <dcterms:modified xsi:type="dcterms:W3CDTF">2021-08-18T05:34:55Z</dcterms:modified>
</cp:coreProperties>
</file>