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80" r:id="rId4"/>
    <p:sldId id="281" r:id="rId5"/>
    <p:sldId id="285" r:id="rId6"/>
    <p:sldId id="288" r:id="rId7"/>
    <p:sldId id="282" r:id="rId8"/>
    <p:sldId id="283" r:id="rId9"/>
    <p:sldId id="284" r:id="rId10"/>
    <p:sldId id="286" r:id="rId11"/>
    <p:sldId id="289" r:id="rId12"/>
    <p:sldId id="290" r:id="rId13"/>
    <p:sldId id="291" r:id="rId1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115" d="100"/>
          <a:sy n="115" d="100"/>
        </p:scale>
        <p:origin x="147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179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66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864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462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010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633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984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763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806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421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212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483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92696"/>
            <a:ext cx="7772400" cy="1470025"/>
          </a:xfrm>
        </p:spPr>
        <p:txBody>
          <a:bodyPr/>
          <a:lstStyle/>
          <a:p>
            <a:r>
              <a:rPr lang="uk-UA" b="1" dirty="0" smtClean="0"/>
              <a:t>Договір доручення</a:t>
            </a:r>
            <a:endParaRPr lang="uk-UA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348880"/>
            <a:ext cx="6202660" cy="3438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048" y="2501280"/>
            <a:ext cx="6202660" cy="3438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6720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800" dirty="0" smtClean="0"/>
              <a:t>замісник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9715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1</a:t>
            </a:r>
            <a:r>
              <a:rPr lang="uk-UA" dirty="0"/>
              <a:t>. Повірений повинен виконати дане йому доручення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ОСОБИСТО</a:t>
            </a:r>
            <a:r>
              <a:rPr lang="uk-UA" dirty="0" smtClean="0"/>
              <a:t>.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Повірений має право передати виконання доручення іншій особі (</a:t>
            </a:r>
            <a:r>
              <a:rPr lang="uk-UA" b="1" dirty="0">
                <a:solidFill>
                  <a:srgbClr val="FF0000"/>
                </a:solidFill>
              </a:rPr>
              <a:t>замісникові</a:t>
            </a:r>
            <a:r>
              <a:rPr lang="uk-UA" dirty="0"/>
              <a:t>),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ЯКЩО ЦЕ ПЕРЕДБАЧЕНО ДОГОВОРОМ </a:t>
            </a:r>
            <a:r>
              <a:rPr lang="uk-UA" dirty="0" smtClean="0"/>
              <a:t>або </a:t>
            </a:r>
            <a:r>
              <a:rPr lang="uk-UA" dirty="0"/>
              <a:t>якщо повірений був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ВИМУШЕНИЙ ДО ЦЬОГО ОБСТАВИНАМИ</a:t>
            </a:r>
            <a:r>
              <a:rPr lang="uk-UA" dirty="0" smtClean="0"/>
              <a:t>, </a:t>
            </a:r>
            <a:r>
              <a:rPr lang="uk-UA" dirty="0"/>
              <a:t>з метою охорони інтересів довірителя. Повірений, який передав виконання доручення замісникові, повинен </a:t>
            </a:r>
            <a:r>
              <a:rPr lang="uk-UA" dirty="0" smtClean="0"/>
              <a:t>НЕГАЙНО </a:t>
            </a:r>
            <a:r>
              <a:rPr lang="uk-UA" dirty="0"/>
              <a:t>повідомити про це довірителя. У цьому разі повірений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ВІДПОВІДАЄ ЛИШЕ ЗА ВИБІР ЗАМІСНИКА</a:t>
            </a:r>
            <a:r>
              <a:rPr lang="uk-UA" dirty="0" smtClean="0"/>
              <a:t>.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2. Довіритель має право у будь-який час відхилити замісника, якого обрав повірений.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3. Якщо замісник повіреного був указаний у договорі доручення, повірений не відповідає за вибір замісника та за вчинені ним дії.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4. Якщо договором доручення не передбачена можливість вчинення дій замісником повіреного або така можливість передбачена, але замісник у договорі не вказаний, повірений відповідає за вибір </a:t>
            </a:r>
            <a:r>
              <a:rPr lang="uk-UA" dirty="0" smtClean="0"/>
              <a:t>замісника (стаття 1005 ЦК України)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957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b="1" dirty="0" smtClean="0">
                <a:solidFill>
                  <a:srgbClr val="FF0000"/>
                </a:solidFill>
              </a:rPr>
              <a:t>Повтор</a:t>
            </a:r>
            <a:r>
              <a:rPr lang="uk-UA" sz="4800" b="1" dirty="0" smtClean="0"/>
              <a:t>: довіреність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uk-UA" b="1" dirty="0"/>
              <a:t>Стаття 244. Представництво за довіреністю</a:t>
            </a:r>
            <a:endParaRPr lang="en-US" b="1" dirty="0"/>
          </a:p>
          <a:p>
            <a:pPr marL="0" indent="0" algn="just">
              <a:buNone/>
            </a:pPr>
            <a:r>
              <a:rPr lang="uk-UA" dirty="0"/>
              <a:t>1. Представництво, яке </a:t>
            </a:r>
            <a:r>
              <a:rPr lang="uk-UA" dirty="0" smtClean="0"/>
              <a:t>ґрунтується </a:t>
            </a:r>
            <a:r>
              <a:rPr lang="uk-UA" dirty="0"/>
              <a:t>на договорі, може здійснюватися за довіреністю.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2. Представництво за довіреністю може </a:t>
            </a:r>
            <a:r>
              <a:rPr lang="uk-UA" dirty="0" smtClean="0"/>
              <a:t>ґрунтуватися </a:t>
            </a:r>
            <a:r>
              <a:rPr lang="uk-UA" dirty="0"/>
              <a:t>на акті органу юридичної особи.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3. Довіреністю є письмовий документ, що видається однією особою іншій особі для представництва перед третіми особами. Довіреність на вчинення правочину представником може бути надана особою, яку представляють (довірителем), безпосередньо третій </a:t>
            </a:r>
            <a:r>
              <a:rPr lang="uk-UA" dirty="0" smtClean="0"/>
              <a:t>особі</a:t>
            </a:r>
          </a:p>
          <a:p>
            <a:pPr marL="0" indent="0" algn="ctr">
              <a:buNone/>
            </a:pPr>
            <a:r>
              <a:rPr lang="uk-UA" dirty="0" smtClean="0">
                <a:solidFill>
                  <a:srgbClr val="FF0000"/>
                </a:solidFill>
              </a:rPr>
              <a:t>+ статті245-250 ЦК України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00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800" b="1" dirty="0" smtClean="0"/>
              <a:t>Припинення </a:t>
            </a:r>
            <a:r>
              <a:rPr lang="uk-UA" sz="4800" b="1" dirty="0"/>
              <a:t>договору доручення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5636" y="1700808"/>
            <a:ext cx="8229600" cy="489654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sz="3000" dirty="0">
                <a:solidFill>
                  <a:schemeClr val="accent4">
                    <a:lumMod val="50000"/>
                  </a:schemeClr>
                </a:solidFill>
              </a:rPr>
              <a:t>1. Загальні підстави припинення договору</a:t>
            </a:r>
          </a:p>
          <a:p>
            <a:pPr marL="0" indent="0" algn="ctr">
              <a:buNone/>
            </a:pPr>
            <a:r>
              <a:rPr lang="uk-UA" dirty="0" smtClean="0">
                <a:solidFill>
                  <a:srgbClr val="FF0000"/>
                </a:solidFill>
              </a:rPr>
              <a:t>(що це за підстави?)</a:t>
            </a:r>
          </a:p>
          <a:p>
            <a:pPr marL="0" indent="0">
              <a:buNone/>
            </a:pPr>
            <a:r>
              <a:rPr lang="uk-UA" sz="3000" dirty="0" smtClean="0">
                <a:solidFill>
                  <a:schemeClr val="accent4">
                    <a:lumMod val="50000"/>
                  </a:schemeClr>
                </a:solidFill>
              </a:rPr>
              <a:t>2</a:t>
            </a:r>
            <a:r>
              <a:rPr lang="uk-UA" sz="3000" dirty="0">
                <a:solidFill>
                  <a:schemeClr val="accent4">
                    <a:lumMod val="50000"/>
                  </a:schemeClr>
                </a:solidFill>
              </a:rPr>
              <a:t>) Спеціальні для цього договору підстави:</a:t>
            </a:r>
            <a:endParaRPr lang="en-US" sz="30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uk-UA" dirty="0"/>
              <a:t>1) </a:t>
            </a:r>
            <a:r>
              <a:rPr lang="uk-UA" dirty="0" smtClean="0"/>
              <a:t>відмова </a:t>
            </a:r>
            <a:r>
              <a:rPr lang="uk-UA" dirty="0"/>
              <a:t>довірителя або повіреного від договору;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2) визнання довірителя або повіреного недієздатним, обмеження його цивільної дієздатності або визнання безвісно відсутнім;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3) </a:t>
            </a:r>
            <a:r>
              <a:rPr lang="uk-UA" dirty="0" smtClean="0"/>
              <a:t>смерть </a:t>
            </a:r>
            <a:r>
              <a:rPr lang="uk-UA" dirty="0"/>
              <a:t>довірителя або повіреного.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251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800" b="1" dirty="0" smtClean="0"/>
              <a:t>Припинення </a:t>
            </a:r>
            <a:r>
              <a:rPr lang="uk-UA" sz="4800" b="1" dirty="0"/>
              <a:t>договору </a:t>
            </a:r>
            <a:r>
              <a:rPr lang="uk-UA" sz="4800" b="1" dirty="0" smtClean="0"/>
              <a:t>доручення</a:t>
            </a:r>
            <a:r>
              <a:rPr lang="uk-UA" sz="2000" b="1" dirty="0" smtClean="0"/>
              <a:t> (продовження)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5636" y="1700808"/>
            <a:ext cx="8229600" cy="4896544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uk-UA" dirty="0" smtClean="0"/>
          </a:p>
          <a:p>
            <a:pPr algn="just"/>
            <a:r>
              <a:rPr lang="uk-UA" dirty="0"/>
              <a:t>Довіритель або повірений мають </a:t>
            </a:r>
            <a:r>
              <a:rPr lang="uk-UA" sz="4100" dirty="0">
                <a:solidFill>
                  <a:schemeClr val="accent4">
                    <a:lumMod val="50000"/>
                  </a:schemeClr>
                </a:solidFill>
              </a:rPr>
              <a:t>ПРАВО ВІДМОВИТИСЯ </a:t>
            </a:r>
            <a:r>
              <a:rPr lang="uk-UA" dirty="0" smtClean="0"/>
              <a:t>від </a:t>
            </a:r>
            <a:r>
              <a:rPr lang="uk-UA" dirty="0"/>
              <a:t>договору доручення у будь-який час. Відмова від права на відмову від договору доручення є нікчемною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uk-UA" dirty="0" smtClean="0"/>
              <a:t>Якщо </a:t>
            </a:r>
            <a:r>
              <a:rPr lang="uk-UA" dirty="0"/>
              <a:t>повірений діє </a:t>
            </a:r>
            <a:r>
              <a:rPr lang="uk-UA" sz="4100" dirty="0">
                <a:solidFill>
                  <a:schemeClr val="accent4">
                    <a:lumMod val="50000"/>
                  </a:schemeClr>
                </a:solidFill>
              </a:rPr>
              <a:t>як підприємець</a:t>
            </a:r>
            <a:r>
              <a:rPr lang="uk-UA" dirty="0"/>
              <a:t>, сторона, яка відмовляється від договору, </a:t>
            </a:r>
            <a:r>
              <a:rPr lang="uk-UA" sz="4100" dirty="0">
                <a:solidFill>
                  <a:schemeClr val="accent4">
                    <a:lumMod val="50000"/>
                  </a:schemeClr>
                </a:solidFill>
              </a:rPr>
              <a:t>має повідомити </a:t>
            </a:r>
            <a:r>
              <a:rPr lang="uk-UA" dirty="0"/>
              <a:t>другу сторону про відмову від договору </a:t>
            </a:r>
            <a:r>
              <a:rPr lang="uk-UA" sz="4100" dirty="0">
                <a:solidFill>
                  <a:schemeClr val="accent4">
                    <a:lumMod val="50000"/>
                  </a:schemeClr>
                </a:solidFill>
              </a:rPr>
              <a:t>не пізніш як за один місяць </a:t>
            </a:r>
            <a:r>
              <a:rPr lang="uk-UA" dirty="0"/>
              <a:t>до його припинення, якщо триваліший строк не встановлений договором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uk-UA" dirty="0"/>
              <a:t>У разі припинення юридичної особи, яка є комерційним представником, довіритель має право відмовитися від договору доручення без попереднього повідомлення про це повіреному.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802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mandatum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у римському праві договір, відповідно до якого одна особа зобов’язувалась безоплатно виконувати доручення іншої особи</a:t>
            </a:r>
          </a:p>
          <a:p>
            <a:pPr marL="0" indent="0" algn="ctr">
              <a:buNone/>
            </a:pPr>
            <a:endParaRPr lang="uk-UA" b="1" dirty="0"/>
          </a:p>
          <a:p>
            <a:pPr marL="0" indent="0" algn="just">
              <a:buNone/>
            </a:pPr>
            <a:r>
              <a:rPr lang="uk-UA" b="1" smtClean="0"/>
              <a:t>оскільки </a:t>
            </a:r>
            <a:r>
              <a:rPr lang="uk-UA" b="1" dirty="0" smtClean="0"/>
              <a:t>доручення як послуга засноване на дружбі, вимога подяки була неприйнятною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6842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b="1" dirty="0"/>
              <a:t>Договір </a:t>
            </a:r>
            <a:r>
              <a:rPr lang="uk-UA" sz="4800" b="1" dirty="0" smtClean="0"/>
              <a:t>доручення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/>
              <a:t>статті 1000-1010 ЦК України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just">
              <a:buNone/>
            </a:pPr>
            <a:r>
              <a:rPr lang="uk-UA" dirty="0" smtClean="0"/>
              <a:t>договір, за яким одна </a:t>
            </a:r>
            <a:r>
              <a:rPr lang="uk-UA" dirty="0"/>
              <a:t>сторона (повірений) зобов'язується вчинити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ВІД ІМЕНІ </a:t>
            </a:r>
            <a:r>
              <a:rPr lang="uk-UA" dirty="0" smtClean="0"/>
              <a:t>та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ЗА РАХУНОК </a:t>
            </a:r>
            <a:r>
              <a:rPr lang="uk-UA" dirty="0" smtClean="0"/>
              <a:t>другої </a:t>
            </a:r>
            <a:r>
              <a:rPr lang="uk-UA" dirty="0"/>
              <a:t>сторони (довірителя) певні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ЮРИДИЧНІ</a:t>
            </a:r>
            <a:r>
              <a:rPr lang="uk-UA" dirty="0" smtClean="0"/>
              <a:t> дії</a:t>
            </a:r>
            <a:r>
              <a:rPr lang="uk-UA" dirty="0"/>
              <a:t> </a:t>
            </a:r>
            <a:r>
              <a:rPr lang="uk-UA" dirty="0" smtClean="0"/>
              <a:t>(ст</a:t>
            </a:r>
            <a:r>
              <a:rPr lang="uk-UA" dirty="0"/>
              <a:t>. </a:t>
            </a:r>
            <a:r>
              <a:rPr lang="uk-UA" dirty="0" smtClean="0"/>
              <a:t>1000 </a:t>
            </a:r>
            <a:r>
              <a:rPr lang="uk-UA" dirty="0"/>
              <a:t>ЦК України)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418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800" b="1" dirty="0" smtClean="0"/>
              <a:t/>
            </a:r>
            <a:br>
              <a:rPr lang="uk-UA" sz="4800" b="1" dirty="0" smtClean="0"/>
            </a:br>
            <a:r>
              <a:rPr lang="uk-UA" sz="4800" b="1" dirty="0" smtClean="0"/>
              <a:t>Договір </a:t>
            </a:r>
            <a:r>
              <a:rPr lang="uk-UA" sz="4800" b="1" dirty="0"/>
              <a:t>доручення</a:t>
            </a:r>
            <a:r>
              <a:rPr lang="en-US" sz="4800" b="1" dirty="0"/>
              <a:t/>
            </a:r>
            <a:br>
              <a:rPr lang="en-US" sz="4800" b="1" dirty="0"/>
            </a:b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10000"/>
          </a:bodyPr>
          <a:lstStyle/>
          <a:p>
            <a:pPr algn="just"/>
            <a:endParaRPr lang="uk-UA" b="1" dirty="0" smtClean="0"/>
          </a:p>
          <a:p>
            <a:pPr algn="just"/>
            <a:r>
              <a:rPr lang="uk-UA" dirty="0" smtClean="0"/>
              <a:t>Правочин</a:t>
            </a:r>
            <a:r>
              <a:rPr lang="uk-UA" dirty="0"/>
              <a:t>, вчинений повіреним, створює, змінює, припиняє цивільні права та обов'язки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ДОВІРИТЕЛЯ</a:t>
            </a:r>
          </a:p>
          <a:p>
            <a:pPr algn="just"/>
            <a:endParaRPr lang="uk-UA" dirty="0"/>
          </a:p>
          <a:p>
            <a:pPr algn="just"/>
            <a:r>
              <a:rPr lang="uk-UA" dirty="0" smtClean="0"/>
              <a:t>Договором </a:t>
            </a:r>
            <a:r>
              <a:rPr lang="uk-UA" dirty="0"/>
              <a:t>доручення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МОЖЕ БУТИ </a:t>
            </a:r>
            <a:r>
              <a:rPr lang="uk-UA" dirty="0" smtClean="0"/>
              <a:t>встановлено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ВИКЛЮЧНЕ</a:t>
            </a:r>
            <a:r>
              <a:rPr lang="uk-UA" dirty="0" smtClean="0"/>
              <a:t> </a:t>
            </a:r>
            <a:r>
              <a:rPr lang="uk-UA" dirty="0"/>
              <a:t>право повіреного на вчинення від імені та за рахунок довірителя всіх або частини юридичних дій, передбачених договором. У договорі </a:t>
            </a:r>
            <a:r>
              <a:rPr lang="uk-UA" b="1" dirty="0"/>
              <a:t>можуть бути встановлені</a:t>
            </a:r>
            <a:r>
              <a:rPr lang="uk-UA" dirty="0"/>
              <a:t>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СТРОК</a:t>
            </a:r>
            <a:r>
              <a:rPr lang="uk-UA" dirty="0" smtClean="0"/>
              <a:t> </a:t>
            </a:r>
            <a:r>
              <a:rPr lang="uk-UA" dirty="0"/>
              <a:t>дії такого доручення та (або)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ТЕРИТОРІЯ</a:t>
            </a:r>
            <a:r>
              <a:rPr lang="uk-UA" dirty="0" smtClean="0"/>
              <a:t>, </a:t>
            </a:r>
            <a:r>
              <a:rPr lang="uk-UA" dirty="0"/>
              <a:t>у межах якої є чинним виключне право повіреного.</a:t>
            </a:r>
            <a:endParaRPr lang="en-US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7650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800" b="1" dirty="0" smtClean="0"/>
              <a:t>Предмет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 smtClean="0"/>
              <a:t>Юридичні дії</a:t>
            </a:r>
          </a:p>
          <a:p>
            <a:pPr marL="0" indent="0" algn="ctr">
              <a:buNone/>
            </a:pP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які є</a:t>
            </a:r>
          </a:p>
          <a:p>
            <a:pPr marL="0" indent="0" algn="ctr">
              <a:buNone/>
            </a:pPr>
            <a:r>
              <a:rPr lang="uk-UA" dirty="0" smtClean="0"/>
              <a:t>правомірними</a:t>
            </a:r>
          </a:p>
          <a:p>
            <a:pPr marL="0" indent="0" algn="ctr">
              <a:buNone/>
            </a:pPr>
            <a:endParaRPr lang="uk-UA" dirty="0" smtClean="0"/>
          </a:p>
          <a:p>
            <a:pPr marL="0" indent="0" algn="ctr">
              <a:buNone/>
            </a:pPr>
            <a:r>
              <a:rPr lang="uk-UA" dirty="0" smtClean="0"/>
              <a:t>конкретними</a:t>
            </a:r>
          </a:p>
          <a:p>
            <a:pPr marL="0" indent="0" algn="ctr">
              <a:buNone/>
            </a:pPr>
            <a:endParaRPr lang="uk-UA" dirty="0" smtClean="0"/>
          </a:p>
          <a:p>
            <a:pPr marL="0" indent="0" algn="ctr">
              <a:buNone/>
            </a:pPr>
            <a:r>
              <a:rPr lang="uk-UA" dirty="0" smtClean="0"/>
              <a:t>здійсненними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7766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Сторони договору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 algn="ctr">
              <a:buAutoNum type="arabicParenR"/>
            </a:pPr>
            <a:r>
              <a:rPr lang="uk-UA" b="1" dirty="0" smtClean="0"/>
              <a:t>Довіритель</a:t>
            </a:r>
          </a:p>
          <a:p>
            <a:pPr marL="0" indent="0" algn="ctr">
              <a:buNone/>
            </a:pPr>
            <a:endParaRPr lang="uk-UA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uk-UA" dirty="0" smtClean="0">
                <a:solidFill>
                  <a:srgbClr val="FF0000"/>
                </a:solidFill>
              </a:rPr>
              <a:t>поміркуйте</a:t>
            </a:r>
            <a:endParaRPr lang="uk-U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r>
              <a:rPr lang="uk-UA" dirty="0"/>
              <a:t>Чому не </a:t>
            </a:r>
            <a:r>
              <a:rPr lang="uk-UA" dirty="0" smtClean="0"/>
              <a:t>повіритель?</a:t>
            </a:r>
            <a:endParaRPr lang="ru-RU" dirty="0"/>
          </a:p>
          <a:p>
            <a:pPr marL="0" indent="0" algn="ctr">
              <a:buNone/>
            </a:pPr>
            <a:endParaRPr lang="uk-UA" dirty="0" smtClean="0"/>
          </a:p>
          <a:p>
            <a:pPr marL="0" indent="0" algn="ctr">
              <a:buNone/>
            </a:pPr>
            <a:endParaRPr lang="uk-UA" dirty="0" smtClean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/>
              <a:t>2</a:t>
            </a:r>
            <a:r>
              <a:rPr lang="uk-UA" b="1" dirty="0" smtClean="0"/>
              <a:t>)</a:t>
            </a:r>
            <a:r>
              <a:rPr lang="uk-UA" dirty="0"/>
              <a:t> </a:t>
            </a:r>
            <a:r>
              <a:rPr lang="uk-UA" b="1" dirty="0"/>
              <a:t>Повірений</a:t>
            </a:r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r>
              <a:rPr lang="uk-UA" dirty="0">
                <a:solidFill>
                  <a:srgbClr val="FF0000"/>
                </a:solidFill>
              </a:rPr>
              <a:t>поміркуйте</a:t>
            </a:r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r>
              <a:rPr lang="uk-UA" dirty="0"/>
              <a:t>Чому не довірений?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9831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b="1" dirty="0"/>
              <a:t>Строк договору доручення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Договором </a:t>
            </a:r>
            <a:r>
              <a:rPr lang="uk-UA" dirty="0"/>
              <a:t>доручення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МОЖЕ БУТИ </a:t>
            </a:r>
            <a:r>
              <a:rPr lang="uk-UA" dirty="0" smtClean="0"/>
              <a:t>визначений </a:t>
            </a:r>
            <a:r>
              <a:rPr lang="uk-UA" dirty="0"/>
              <a:t>строк, протягом якого повірений має право діяти від імені довірителя.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6545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b="1" dirty="0"/>
              <a:t>Право повіреного на плату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 smtClean="0"/>
              <a:t>Повірений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МАЄ ПРАВО </a:t>
            </a:r>
            <a:r>
              <a:rPr lang="uk-UA" dirty="0" smtClean="0"/>
              <a:t>на </a:t>
            </a:r>
            <a:r>
              <a:rPr lang="uk-UA" dirty="0"/>
              <a:t>плату за виконання свого обов'язку за договором доручення,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ЯКЩО ІНШЕ НЕ ВСТАНОВЛЕНО </a:t>
            </a:r>
            <a:r>
              <a:rPr lang="uk-UA" dirty="0" smtClean="0"/>
              <a:t>договором </a:t>
            </a:r>
            <a:r>
              <a:rPr lang="uk-UA" dirty="0"/>
              <a:t>або законом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263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b="1" dirty="0"/>
              <a:t>Право повіреного на плату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algn="just"/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Якщо </a:t>
            </a:r>
            <a:r>
              <a:rPr lang="uk-UA" dirty="0"/>
              <a:t>в договорі доручення не визначено розміру плати повіреному або порядок її виплати, вона виплачується після виконання доручення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ВІДПОВІДНО ДО ЗВИЧАЙНИХ ЦІН НА ТАКІ ПОСЛУГИ</a:t>
            </a:r>
            <a:r>
              <a:rPr lang="uk-UA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3653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597</Words>
  <Application>Microsoft Office PowerPoint</Application>
  <PresentationFormat>Екран (4:3)</PresentationFormat>
  <Paragraphs>71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6" baseType="lpstr">
      <vt:lpstr>Arial</vt:lpstr>
      <vt:lpstr>Calibri</vt:lpstr>
      <vt:lpstr>Тема Office</vt:lpstr>
      <vt:lpstr>Договір доручення</vt:lpstr>
      <vt:lpstr>mandatum</vt:lpstr>
      <vt:lpstr>Договір доручення</vt:lpstr>
      <vt:lpstr> Договір доручення </vt:lpstr>
      <vt:lpstr>Предмет</vt:lpstr>
      <vt:lpstr>Сторони договору</vt:lpstr>
      <vt:lpstr>Строк договору доручення</vt:lpstr>
      <vt:lpstr>Право повіреного на плату</vt:lpstr>
      <vt:lpstr>Право повіреного на плату</vt:lpstr>
      <vt:lpstr>замісник</vt:lpstr>
      <vt:lpstr>Повтор: довіреність</vt:lpstr>
      <vt:lpstr>Припинення договору доручення</vt:lpstr>
      <vt:lpstr>Припинення договору доручення (продовження)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Договір зберігання</dc:title>
  <dc:creator>Инна</dc:creator>
  <cp:lastModifiedBy>LasVenturas</cp:lastModifiedBy>
  <cp:revision>42</cp:revision>
  <cp:lastPrinted>2018-11-25T12:08:58Z</cp:lastPrinted>
  <dcterms:created xsi:type="dcterms:W3CDTF">2018-11-24T18:13:05Z</dcterms:created>
  <dcterms:modified xsi:type="dcterms:W3CDTF">2022-11-02T05:22:07Z</dcterms:modified>
</cp:coreProperties>
</file>