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ony\AppData\Local\Temp\FineReader10\media\image8.jpe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990656" cy="1663825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Потенціометрія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088832" cy="202312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uk-UA" alt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uk-UA" altLang="ru-RU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uk-UA" altLang="ru-RU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Лектор</a:t>
            </a:r>
            <a:endParaRPr lang="uk-UA" alt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uk-UA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ст. викладач  кафедри хімії</a:t>
            </a:r>
            <a:endParaRPr lang="ru-RU" alt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Лабенська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Ірина Борисівна</a:t>
            </a:r>
            <a:endParaRPr lang="ru-RU" alt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0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Індикаторні електроди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Індикаторний електрод – це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 якого залежить від активності (концентрації) іонів, що визначаються в розчині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5125" algn="just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5125" algn="just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5125" algn="just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5125" algn="just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5125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електродного потенціалу пов'язано з електрохімічним процесом на межі розділу «метал – розчин».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5125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ony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44" y="3284984"/>
            <a:ext cx="3124249" cy="131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620688"/>
            <a:ext cx="4978896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водневого електрода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платиновий електрод;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газоподібний водень, що підводиться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розчин кислоти;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водяний затвор;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електролітичний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39239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4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5793507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хлоросрібного електрода порівняння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– азбестове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волокно;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скляний корпус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насичений розчин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КCl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отвір для заливання розчину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КCl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пробка;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срібний дріт, покрита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AgCl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контакт для підключення до приладу.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403604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548680"/>
            <a:ext cx="4474840" cy="5577483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каломельного електроду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розчин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КCl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насичений каломелю (Hg</a:t>
            </a:r>
            <a:r>
              <a:rPr lang="uk-UA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паста з ртуті та каломелі;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ртуть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пробка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диск з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склокераміки.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3" y="260648"/>
            <a:ext cx="341260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8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548680"/>
            <a:ext cx="4269160" cy="5606083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Хінгідронний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платиновий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дріт;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ртуть;        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мідний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дріт;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досліджуваний розчин, в якому розчинений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хінгидрон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надлишок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хінгидрону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Sony\Desktop\Безымянны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032448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2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Sony\Desktop\Безымянны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04664"/>
            <a:ext cx="4258816" cy="5721499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індикаторного скляного електрода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скляна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чутлива мембрана;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0,1 М розчин НС1;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хлоросрібний електрод порівняння;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скляна трубка;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контакт для підключення до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рН-метру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604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Sony\Desktop\Безымянный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3960440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0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76672"/>
            <a:ext cx="4258816" cy="5649491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кальцій селективного електрода з рідкою мембраною :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зовнішній розчин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пориста мембрана;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хлор срібний електрод порівняння;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внутрішній водний розчин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резервуар для рідкого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іонообмінника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шар рідкого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іонообмінника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2681"/>
            <a:ext cx="424847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1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332656"/>
            <a:ext cx="4114800" cy="5793507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Ферментний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 для визначення карбаміду: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гель, який містить фермент уреазу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скляна мембрана, селективна до NH</a:t>
            </a:r>
            <a:r>
              <a:rPr lang="uk-UA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-іонів;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внутрішній електрод;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внутрішній стандартний розчин NH</a:t>
            </a:r>
            <a:r>
              <a:rPr lang="uk-UA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Sony\AppData\Local\Temp\FineReader10\media\image8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312368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37198"/>
            <a:ext cx="6612647" cy="8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6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2228" y="5733256"/>
            <a:ext cx="4114800" cy="60893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uk-UA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-селективний електрод.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Описание: C:\Documents and Settings\Admin\Рабочий стол\кукн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52" y="332656"/>
            <a:ext cx="422907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6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354013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Потенціометрія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 лат.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сила, потужність і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Metreo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вимірюю) – електрохімічний метод дослідження і аналізу речовин, заснований на вимірюванні електрорушійних сил (ЕРС) оборотних гальванічних елементів.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Sony\Desktop\chemistry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6667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ny\Desktop\khimicheskii_anali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0000"/>
            <a:ext cx="45053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Sony\Desktop\Безымянный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72" y="2609850"/>
            <a:ext cx="5114239" cy="1107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8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0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At-610. Універсальний автоматичний титратор на базі керованої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Sony\Desktop\image005(38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51" y="764704"/>
            <a:ext cx="439248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0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Іономір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«Professional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meter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PP-50»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Sony\Desktop\PP-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62473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РН-метр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2211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Sony\Desktop\3947783_w640_h640_hanna_hi_2211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74438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5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3528"/>
          </a:xfrm>
        </p:spPr>
        <p:txBody>
          <a:bodyPr/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040560"/>
          </a:xfrm>
        </p:spPr>
        <p:txBody>
          <a:bodyPr>
            <a:normAutofit fontScale="85000" lnSpcReduction="20000"/>
          </a:bodyPr>
          <a:lstStyle/>
          <a:p>
            <a:pPr marL="0" indent="354013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Потенціометрія широко застосовується для аналізу промислових та природних матеріалів, наприклад руд, мінералів, а також об'єктів навколишнього середовища. Потенціометрія використовується також в автоматизованих системах аналітичного контролю технологічних потоків на збагачувальних фабриках і гідрометалургійних заводах.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Іонометрія характеризується високою експресністю, досить високою точністю і селективністю.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знайшов застосування в різних областях хімії , в біохімії , медицині та фармації. Цей метод рекомендується для фармацевтичного аналізу Європейською фармакопеєю і Державною фармакопеєю України 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 потенціометричного титрування більш точний, ніж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онометрія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Його можливості істотно розширилися з розробкою нових іоноселективних електродів – індикаторних. Метод застосовують при аналізі мутних, забруднених і забарвлених розчинів в змішаних і неводних розчинниках.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Всі методи потенціометрії можуть бути легко автоматизовані. Промисловість випускає ряд автоматичних потенціометричних титратор як лабораторного, так і промислового призначень.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4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6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 потенціометрія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 S/n 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 S/n 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  <a:p>
            <a:pPr marL="0" indent="0" algn="just">
              <a:buNone/>
            </a:pPr>
            <a:endParaRPr lang="ru-RU" sz="2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Е</a:t>
            </a:r>
            <a:r>
              <a:rPr lang="uk-UA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стандартна ЕРС ланцюга, В;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дифузний (рідинний) потенціал, В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uk-UA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стандартний потенціал індикаторного електроду;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заряд аналізованого іона з відповідним знаком;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крутизна електродної функції індикаторного електроду, селективного до однозарядного іону;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</a:t>
            </a:r>
            <a:r>
              <a:rPr lang="uk-UA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коефіцієнт активності та аналітична концентрація аналізованого іона відповідно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77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123528"/>
          </a:xfrm>
        </p:spPr>
        <p:txBody>
          <a:bodyPr/>
          <a:lstStyle/>
          <a:p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градуювального 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Градуювальний графік для визначення концентрації методом прямої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потенціометрії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708103" cy="29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0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добавок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uk-UA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uk-UA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∆E / S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5113" algn="just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5113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добавки при зазначених умовах суттєво не змінює іонну силу розчину.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5113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добавок в іонометрії використовують найбільш часто і в різних його варіантах.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Потенціометричне титрування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потенціометричного титрування: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інтегральна крива титрування; б – диференціальна крива титрування;       в – крива титрування Грана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7361"/>
            <a:ext cx="2304256" cy="214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Sony\Desktop\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31" y="1757361"/>
            <a:ext cx="2952328" cy="203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ony\Desktop\3 - копия (2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24" y="1829811"/>
            <a:ext cx="2736304" cy="200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0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600200"/>
          </a:xfrm>
        </p:spPr>
        <p:txBody>
          <a:bodyPr/>
          <a:lstStyle/>
          <a:p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Титрування кислот в невідомих середовищах (в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метилізобутилкетоні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Sony\Desktop\32 отличительные особенности ПТ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78" y="1700808"/>
            <a:ext cx="5544616" cy="3388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9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Диференційоване титрування в неводному середовищі лікарських засобів групи антибіотиків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Sony\Desktop\33 отличительные особенности ПТ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40760" cy="3842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1631321" y="22083"/>
            <a:ext cx="2448272" cy="237626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потенціометричного методу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868144" y="22083"/>
            <a:ext cx="2520280" cy="237626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потенціометричного методу: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3189" y="2492896"/>
            <a:ext cx="4824536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Висока точність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титрування 0,1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%;  Е=4-0,01мВ);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Висока чутливість;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Можливість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декількох речовин;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Можливість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титрування в забарвлених і мутних середовищах, в’язких розчинах;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Можливість використання неводних середовищ;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Можливість автоматизації процесів титрування;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Експресність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2492896"/>
            <a:ext cx="3312368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Велика кількість вимірювань;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 завжди швидке встановлення потенціалу.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</TotalTime>
  <Words>811</Words>
  <Application>Microsoft Office PowerPoint</Application>
  <PresentationFormat>Экран (4:3)</PresentationFormat>
  <Paragraphs>160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Потенціометрія</vt:lpstr>
      <vt:lpstr>Презентация PowerPoint</vt:lpstr>
      <vt:lpstr>Пряма потенціометрія</vt:lpstr>
      <vt:lpstr>Метод градуювального графіка</vt:lpstr>
      <vt:lpstr>Метод добавок</vt:lpstr>
      <vt:lpstr>Потенціометричне титрування</vt:lpstr>
      <vt:lpstr>Особливості ПТ</vt:lpstr>
      <vt:lpstr>Презентация PowerPoint</vt:lpstr>
      <vt:lpstr>Презентация PowerPoint</vt:lpstr>
      <vt:lpstr>Індикаторні електроди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At-610. Універсальний автоматичний титратор на базі керованої станції</vt:lpstr>
      <vt:lpstr>Презентация PowerPoint</vt:lpstr>
      <vt:lpstr>Презентация PowerPoint</vt:lpstr>
      <vt:lpstr>Висновки: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Юляша</cp:lastModifiedBy>
  <cp:revision>41</cp:revision>
  <dcterms:created xsi:type="dcterms:W3CDTF">2014-02-14T17:43:47Z</dcterms:created>
  <dcterms:modified xsi:type="dcterms:W3CDTF">2015-02-26T20:47:12Z</dcterms:modified>
</cp:coreProperties>
</file>