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6CD83-A1FC-4C90-A926-19F9219EE36A}" type="doc">
      <dgm:prSet loTypeId="urn:microsoft.com/office/officeart/2008/layout/HexagonCluster" loCatId="relationship" qsTypeId="urn:microsoft.com/office/officeart/2005/8/quickstyle/3d3" qsCatId="3D" csTypeId="urn:microsoft.com/office/officeart/2005/8/colors/accent3_3" csCatId="accent3" phldr="1"/>
      <dgm:spPr/>
    </dgm:pt>
    <dgm:pt modelId="{E177A426-11F3-466A-9E10-C54CFB21271B}">
      <dgm:prSet phldrT="[Текст]" custT="1"/>
      <dgm:spPr/>
      <dgm:t>
        <a:bodyPr/>
        <a:lstStyle/>
        <a:p>
          <a:r>
            <a:rPr lang="uk-UA" sz="1800" b="1" dirty="0" smtClean="0"/>
            <a:t>Комунікативний</a:t>
          </a:r>
          <a:r>
            <a:rPr lang="uk-UA" sz="1400" b="1" dirty="0" smtClean="0"/>
            <a:t> </a:t>
          </a:r>
          <a:endParaRPr lang="ru-RU" sz="1400" b="1" dirty="0"/>
        </a:p>
      </dgm:t>
    </dgm:pt>
    <dgm:pt modelId="{B4CBF627-E9E2-4E9A-AAF7-62F996CF2059}" type="parTrans" cxnId="{DCAB3023-F1C6-41D8-A683-E85345951534}">
      <dgm:prSet/>
      <dgm:spPr/>
      <dgm:t>
        <a:bodyPr/>
        <a:lstStyle/>
        <a:p>
          <a:endParaRPr lang="ru-RU"/>
        </a:p>
      </dgm:t>
    </dgm:pt>
    <dgm:pt modelId="{DE9BF297-3821-4267-834C-2091270886D8}" type="sibTrans" cxnId="{DCAB3023-F1C6-41D8-A683-E8534595153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6D8D1044-9BEC-4AD4-AB20-46419DE01218}">
      <dgm:prSet phldrT="[Текст]" custT="1"/>
      <dgm:spPr/>
      <dgm:t>
        <a:bodyPr/>
        <a:lstStyle/>
        <a:p>
          <a:r>
            <a:rPr lang="uk-UA" sz="2000" b="1" dirty="0" err="1" smtClean="0"/>
            <a:t>Перцептивний</a:t>
          </a:r>
          <a:r>
            <a:rPr lang="uk-UA" sz="1400" b="1" dirty="0" smtClean="0"/>
            <a:t> </a:t>
          </a:r>
          <a:endParaRPr lang="ru-RU" sz="1400" b="1" dirty="0"/>
        </a:p>
      </dgm:t>
    </dgm:pt>
    <dgm:pt modelId="{F584CEFD-F097-46AE-9C72-1286CC55E32F}" type="parTrans" cxnId="{3ED61A6C-6815-4CF8-A844-075A5BC2F72B}">
      <dgm:prSet/>
      <dgm:spPr/>
      <dgm:t>
        <a:bodyPr/>
        <a:lstStyle/>
        <a:p>
          <a:endParaRPr lang="ru-RU"/>
        </a:p>
      </dgm:t>
    </dgm:pt>
    <dgm:pt modelId="{56609C7F-9DD5-4691-8EE3-F4B4D843F60B}" type="sibTrans" cxnId="{3ED61A6C-6815-4CF8-A844-075A5BC2F72B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9D03E029-F59E-4A68-94BA-F2097ADA94B3}">
      <dgm:prSet phldrT="[Текст]" custT="1"/>
      <dgm:spPr/>
      <dgm:t>
        <a:bodyPr/>
        <a:lstStyle/>
        <a:p>
          <a:r>
            <a:rPr lang="uk-UA" sz="2000" b="1" dirty="0" smtClean="0"/>
            <a:t>Інтерактивний </a:t>
          </a:r>
          <a:endParaRPr lang="ru-RU" sz="2000" b="1" dirty="0"/>
        </a:p>
      </dgm:t>
    </dgm:pt>
    <dgm:pt modelId="{7C72C433-EEB9-4BBE-AC69-05E4ADE3FA98}" type="parTrans" cxnId="{6A969F02-E995-4074-9F41-41BC22C26B43}">
      <dgm:prSet/>
      <dgm:spPr/>
      <dgm:t>
        <a:bodyPr/>
        <a:lstStyle/>
        <a:p>
          <a:endParaRPr lang="ru-RU"/>
        </a:p>
      </dgm:t>
    </dgm:pt>
    <dgm:pt modelId="{519359C3-A294-4F16-8717-D5E00A41A7DF}" type="sibTrans" cxnId="{6A969F02-E995-4074-9F41-41BC22C26B43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4F819C26-E278-4678-9349-9237AA6EBA38}" type="pres">
      <dgm:prSet presAssocID="{9226CD83-A1FC-4C90-A926-19F9219EE36A}" presName="Name0" presStyleCnt="0">
        <dgm:presLayoutVars>
          <dgm:chMax val="21"/>
          <dgm:chPref val="21"/>
        </dgm:presLayoutVars>
      </dgm:prSet>
      <dgm:spPr/>
    </dgm:pt>
    <dgm:pt modelId="{C1042081-8557-465F-BA55-9298EDE8DFAF}" type="pres">
      <dgm:prSet presAssocID="{E177A426-11F3-466A-9E10-C54CFB21271B}" presName="text1" presStyleCnt="0"/>
      <dgm:spPr/>
    </dgm:pt>
    <dgm:pt modelId="{AAF25407-C3D2-4F21-863C-14A5E05F59F4}" type="pres">
      <dgm:prSet presAssocID="{E177A426-11F3-466A-9E10-C54CFB21271B}" presName="textRepeatNode" presStyleLbl="alignNode1" presStyleIdx="0" presStyleCnt="3" custScaleX="106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3A05E-0891-4F05-8A69-8447FC691744}" type="pres">
      <dgm:prSet presAssocID="{E177A426-11F3-466A-9E10-C54CFB21271B}" presName="textaccent1" presStyleCnt="0"/>
      <dgm:spPr/>
    </dgm:pt>
    <dgm:pt modelId="{07083D58-A0C0-4653-A758-BD64000799C6}" type="pres">
      <dgm:prSet presAssocID="{E177A426-11F3-466A-9E10-C54CFB21271B}" presName="accentRepeatNode" presStyleLbl="solidAlignAcc1" presStyleIdx="0" presStyleCnt="6"/>
      <dgm:spPr/>
    </dgm:pt>
    <dgm:pt modelId="{0F51C4FE-6E9D-43E3-8002-FF58F1E99B22}" type="pres">
      <dgm:prSet presAssocID="{DE9BF297-3821-4267-834C-2091270886D8}" presName="image1" presStyleCnt="0"/>
      <dgm:spPr/>
    </dgm:pt>
    <dgm:pt modelId="{B82820CF-5A93-4934-9D29-27DAB4743381}" type="pres">
      <dgm:prSet presAssocID="{DE9BF297-3821-4267-834C-2091270886D8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5EB3F3DC-8007-43F8-A87A-9E3C945A677F}" type="pres">
      <dgm:prSet presAssocID="{DE9BF297-3821-4267-834C-2091270886D8}" presName="imageaccent1" presStyleCnt="0"/>
      <dgm:spPr/>
    </dgm:pt>
    <dgm:pt modelId="{0C406245-B8AB-4894-861F-D35359FA89F3}" type="pres">
      <dgm:prSet presAssocID="{DE9BF297-3821-4267-834C-2091270886D8}" presName="accentRepeatNode" presStyleLbl="solidAlignAcc1" presStyleIdx="1" presStyleCnt="6"/>
      <dgm:spPr/>
    </dgm:pt>
    <dgm:pt modelId="{DC8D5E57-2D4F-4645-B7A7-522A7388B2DB}" type="pres">
      <dgm:prSet presAssocID="{6D8D1044-9BEC-4AD4-AB20-46419DE01218}" presName="text2" presStyleCnt="0"/>
      <dgm:spPr/>
    </dgm:pt>
    <dgm:pt modelId="{56F0658F-C044-4032-A33B-6A3B3416A51B}" type="pres">
      <dgm:prSet presAssocID="{6D8D1044-9BEC-4AD4-AB20-46419DE01218}" presName="textRepeatNode" presStyleLbl="alignNode1" presStyleIdx="1" presStyleCnt="3" custScaleX="106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612D0-3AF6-46B1-AC78-9DA065CED738}" type="pres">
      <dgm:prSet presAssocID="{6D8D1044-9BEC-4AD4-AB20-46419DE01218}" presName="textaccent2" presStyleCnt="0"/>
      <dgm:spPr/>
    </dgm:pt>
    <dgm:pt modelId="{6269412B-86C4-428E-9172-3B093A3F146C}" type="pres">
      <dgm:prSet presAssocID="{6D8D1044-9BEC-4AD4-AB20-46419DE01218}" presName="accentRepeatNode" presStyleLbl="solidAlignAcc1" presStyleIdx="2" presStyleCnt="6"/>
      <dgm:spPr/>
    </dgm:pt>
    <dgm:pt modelId="{7393C8B3-3633-436E-BF98-7CE7614B53D9}" type="pres">
      <dgm:prSet presAssocID="{56609C7F-9DD5-4691-8EE3-F4B4D843F60B}" presName="image2" presStyleCnt="0"/>
      <dgm:spPr/>
    </dgm:pt>
    <dgm:pt modelId="{94435CEC-EF5A-47F1-A965-9909256E702A}" type="pres">
      <dgm:prSet presAssocID="{56609C7F-9DD5-4691-8EE3-F4B4D843F60B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E0C77225-C58F-4C2E-858E-F29D77EAB7C8}" type="pres">
      <dgm:prSet presAssocID="{56609C7F-9DD5-4691-8EE3-F4B4D843F60B}" presName="imageaccent2" presStyleCnt="0"/>
      <dgm:spPr/>
    </dgm:pt>
    <dgm:pt modelId="{F711604E-9E7D-422B-85A3-C68AA0B2AA6C}" type="pres">
      <dgm:prSet presAssocID="{56609C7F-9DD5-4691-8EE3-F4B4D843F60B}" presName="accentRepeatNode" presStyleLbl="solidAlignAcc1" presStyleIdx="3" presStyleCnt="6"/>
      <dgm:spPr/>
    </dgm:pt>
    <dgm:pt modelId="{10ADF1AC-6861-4A0E-813A-EF3667A8649F}" type="pres">
      <dgm:prSet presAssocID="{9D03E029-F59E-4A68-94BA-F2097ADA94B3}" presName="text3" presStyleCnt="0"/>
      <dgm:spPr/>
    </dgm:pt>
    <dgm:pt modelId="{C704D9BF-7DA9-437E-A812-D7FDC10F3065}" type="pres">
      <dgm:prSet presAssocID="{9D03E029-F59E-4A68-94BA-F2097ADA94B3}" presName="textRepeatNode" presStyleLbl="alignNode1" presStyleIdx="2" presStyleCnt="3" custScaleX="1044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F1265-F577-49EA-9DD3-B80C38BD1696}" type="pres">
      <dgm:prSet presAssocID="{9D03E029-F59E-4A68-94BA-F2097ADA94B3}" presName="textaccent3" presStyleCnt="0"/>
      <dgm:spPr/>
    </dgm:pt>
    <dgm:pt modelId="{E1E89B9F-E1B0-4630-A65E-050F3B480394}" type="pres">
      <dgm:prSet presAssocID="{9D03E029-F59E-4A68-94BA-F2097ADA94B3}" presName="accentRepeatNode" presStyleLbl="solidAlignAcc1" presStyleIdx="4" presStyleCnt="6"/>
      <dgm:spPr/>
    </dgm:pt>
    <dgm:pt modelId="{16A68D08-C5E5-4DE6-901A-E06151F54E2C}" type="pres">
      <dgm:prSet presAssocID="{519359C3-A294-4F16-8717-D5E00A41A7DF}" presName="image3" presStyleCnt="0"/>
      <dgm:spPr/>
    </dgm:pt>
    <dgm:pt modelId="{6345A3A5-43DE-42AA-AAE5-0DB697A925E6}" type="pres">
      <dgm:prSet presAssocID="{519359C3-A294-4F16-8717-D5E00A41A7DF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AD15F6B3-E0AF-4D08-A8C9-36714C16404D}" type="pres">
      <dgm:prSet presAssocID="{519359C3-A294-4F16-8717-D5E00A41A7DF}" presName="imageaccent3" presStyleCnt="0"/>
      <dgm:spPr/>
    </dgm:pt>
    <dgm:pt modelId="{84618F59-6E06-4E31-A517-161AD9B6008B}" type="pres">
      <dgm:prSet presAssocID="{519359C3-A294-4F16-8717-D5E00A41A7DF}" presName="accentRepeatNode" presStyleLbl="solidAlignAcc1" presStyleIdx="5" presStyleCnt="6"/>
      <dgm:spPr/>
    </dgm:pt>
  </dgm:ptLst>
  <dgm:cxnLst>
    <dgm:cxn modelId="{20519DE4-8BAF-47EC-82EF-BB0D87F301D4}" type="presOf" srcId="{519359C3-A294-4F16-8717-D5E00A41A7DF}" destId="{6345A3A5-43DE-42AA-AAE5-0DB697A925E6}" srcOrd="0" destOrd="0" presId="urn:microsoft.com/office/officeart/2008/layout/HexagonCluster"/>
    <dgm:cxn modelId="{54DEC2F3-E29F-45E4-A62C-065B109049FD}" type="presOf" srcId="{56609C7F-9DD5-4691-8EE3-F4B4D843F60B}" destId="{94435CEC-EF5A-47F1-A965-9909256E702A}" srcOrd="0" destOrd="0" presId="urn:microsoft.com/office/officeart/2008/layout/HexagonCluster"/>
    <dgm:cxn modelId="{02778ED8-FBFE-474C-9EF6-DAB534FDADCE}" type="presOf" srcId="{9D03E029-F59E-4A68-94BA-F2097ADA94B3}" destId="{C704D9BF-7DA9-437E-A812-D7FDC10F3065}" srcOrd="0" destOrd="0" presId="urn:microsoft.com/office/officeart/2008/layout/HexagonCluster"/>
    <dgm:cxn modelId="{D8E4F76C-7411-415D-BFE6-B370B6D8C7E7}" type="presOf" srcId="{DE9BF297-3821-4267-834C-2091270886D8}" destId="{B82820CF-5A93-4934-9D29-27DAB4743381}" srcOrd="0" destOrd="0" presId="urn:microsoft.com/office/officeart/2008/layout/HexagonCluster"/>
    <dgm:cxn modelId="{DCAB3023-F1C6-41D8-A683-E85345951534}" srcId="{9226CD83-A1FC-4C90-A926-19F9219EE36A}" destId="{E177A426-11F3-466A-9E10-C54CFB21271B}" srcOrd="0" destOrd="0" parTransId="{B4CBF627-E9E2-4E9A-AAF7-62F996CF2059}" sibTransId="{DE9BF297-3821-4267-834C-2091270886D8}"/>
    <dgm:cxn modelId="{279BFF3D-2A6B-4915-817D-E8B46A00A5B4}" type="presOf" srcId="{9226CD83-A1FC-4C90-A926-19F9219EE36A}" destId="{4F819C26-E278-4678-9349-9237AA6EBA38}" srcOrd="0" destOrd="0" presId="urn:microsoft.com/office/officeart/2008/layout/HexagonCluster"/>
    <dgm:cxn modelId="{3ED61A6C-6815-4CF8-A844-075A5BC2F72B}" srcId="{9226CD83-A1FC-4C90-A926-19F9219EE36A}" destId="{6D8D1044-9BEC-4AD4-AB20-46419DE01218}" srcOrd="1" destOrd="0" parTransId="{F584CEFD-F097-46AE-9C72-1286CC55E32F}" sibTransId="{56609C7F-9DD5-4691-8EE3-F4B4D843F60B}"/>
    <dgm:cxn modelId="{2B63B023-70EB-4723-878F-C0513B3634F8}" type="presOf" srcId="{E177A426-11F3-466A-9E10-C54CFB21271B}" destId="{AAF25407-C3D2-4F21-863C-14A5E05F59F4}" srcOrd="0" destOrd="0" presId="urn:microsoft.com/office/officeart/2008/layout/HexagonCluster"/>
    <dgm:cxn modelId="{0C06A26C-E1F7-47E1-B95C-339B6AC9FF89}" type="presOf" srcId="{6D8D1044-9BEC-4AD4-AB20-46419DE01218}" destId="{56F0658F-C044-4032-A33B-6A3B3416A51B}" srcOrd="0" destOrd="0" presId="urn:microsoft.com/office/officeart/2008/layout/HexagonCluster"/>
    <dgm:cxn modelId="{6A969F02-E995-4074-9F41-41BC22C26B43}" srcId="{9226CD83-A1FC-4C90-A926-19F9219EE36A}" destId="{9D03E029-F59E-4A68-94BA-F2097ADA94B3}" srcOrd="2" destOrd="0" parTransId="{7C72C433-EEB9-4BBE-AC69-05E4ADE3FA98}" sibTransId="{519359C3-A294-4F16-8717-D5E00A41A7DF}"/>
    <dgm:cxn modelId="{1252A124-7EDC-40B1-A645-A53615874FCB}" type="presParOf" srcId="{4F819C26-E278-4678-9349-9237AA6EBA38}" destId="{C1042081-8557-465F-BA55-9298EDE8DFAF}" srcOrd="0" destOrd="0" presId="urn:microsoft.com/office/officeart/2008/layout/HexagonCluster"/>
    <dgm:cxn modelId="{168F7738-4B5C-4744-8417-5756067B1B4B}" type="presParOf" srcId="{C1042081-8557-465F-BA55-9298EDE8DFAF}" destId="{AAF25407-C3D2-4F21-863C-14A5E05F59F4}" srcOrd="0" destOrd="0" presId="urn:microsoft.com/office/officeart/2008/layout/HexagonCluster"/>
    <dgm:cxn modelId="{D16698FA-6317-4FD1-AA56-90123A190A50}" type="presParOf" srcId="{4F819C26-E278-4678-9349-9237AA6EBA38}" destId="{7053A05E-0891-4F05-8A69-8447FC691744}" srcOrd="1" destOrd="0" presId="urn:microsoft.com/office/officeart/2008/layout/HexagonCluster"/>
    <dgm:cxn modelId="{7C2ACA36-8855-4AA8-A2E1-00FE9B6CD2A0}" type="presParOf" srcId="{7053A05E-0891-4F05-8A69-8447FC691744}" destId="{07083D58-A0C0-4653-A758-BD64000799C6}" srcOrd="0" destOrd="0" presId="urn:microsoft.com/office/officeart/2008/layout/HexagonCluster"/>
    <dgm:cxn modelId="{B7227C86-EC34-4C41-8CCB-93A69E58479E}" type="presParOf" srcId="{4F819C26-E278-4678-9349-9237AA6EBA38}" destId="{0F51C4FE-6E9D-43E3-8002-FF58F1E99B22}" srcOrd="2" destOrd="0" presId="urn:microsoft.com/office/officeart/2008/layout/HexagonCluster"/>
    <dgm:cxn modelId="{989D9723-BA3D-4B77-91A4-0FAE0F8B01EA}" type="presParOf" srcId="{0F51C4FE-6E9D-43E3-8002-FF58F1E99B22}" destId="{B82820CF-5A93-4934-9D29-27DAB4743381}" srcOrd="0" destOrd="0" presId="urn:microsoft.com/office/officeart/2008/layout/HexagonCluster"/>
    <dgm:cxn modelId="{5759498D-56E4-448F-B092-B846B1AF2103}" type="presParOf" srcId="{4F819C26-E278-4678-9349-9237AA6EBA38}" destId="{5EB3F3DC-8007-43F8-A87A-9E3C945A677F}" srcOrd="3" destOrd="0" presId="urn:microsoft.com/office/officeart/2008/layout/HexagonCluster"/>
    <dgm:cxn modelId="{1EB3714F-04D6-4966-81D2-EF3DA21CD32B}" type="presParOf" srcId="{5EB3F3DC-8007-43F8-A87A-9E3C945A677F}" destId="{0C406245-B8AB-4894-861F-D35359FA89F3}" srcOrd="0" destOrd="0" presId="urn:microsoft.com/office/officeart/2008/layout/HexagonCluster"/>
    <dgm:cxn modelId="{A758224F-EF14-4D79-B94F-D32C9235AF4D}" type="presParOf" srcId="{4F819C26-E278-4678-9349-9237AA6EBA38}" destId="{DC8D5E57-2D4F-4645-B7A7-522A7388B2DB}" srcOrd="4" destOrd="0" presId="urn:microsoft.com/office/officeart/2008/layout/HexagonCluster"/>
    <dgm:cxn modelId="{9E5B2BE9-5F9D-48C7-A34E-C7A28B6D5353}" type="presParOf" srcId="{DC8D5E57-2D4F-4645-B7A7-522A7388B2DB}" destId="{56F0658F-C044-4032-A33B-6A3B3416A51B}" srcOrd="0" destOrd="0" presId="urn:microsoft.com/office/officeart/2008/layout/HexagonCluster"/>
    <dgm:cxn modelId="{A7CB9B50-354F-43D2-854A-E77569D65594}" type="presParOf" srcId="{4F819C26-E278-4678-9349-9237AA6EBA38}" destId="{63B612D0-3AF6-46B1-AC78-9DA065CED738}" srcOrd="5" destOrd="0" presId="urn:microsoft.com/office/officeart/2008/layout/HexagonCluster"/>
    <dgm:cxn modelId="{A49FFC40-8451-40AE-867E-3842C3DF62D8}" type="presParOf" srcId="{63B612D0-3AF6-46B1-AC78-9DA065CED738}" destId="{6269412B-86C4-428E-9172-3B093A3F146C}" srcOrd="0" destOrd="0" presId="urn:microsoft.com/office/officeart/2008/layout/HexagonCluster"/>
    <dgm:cxn modelId="{07F8C632-366C-456A-AC69-15C9D025BD52}" type="presParOf" srcId="{4F819C26-E278-4678-9349-9237AA6EBA38}" destId="{7393C8B3-3633-436E-BF98-7CE7614B53D9}" srcOrd="6" destOrd="0" presId="urn:microsoft.com/office/officeart/2008/layout/HexagonCluster"/>
    <dgm:cxn modelId="{91711A14-212B-47DD-B0C8-47573C8F7DF5}" type="presParOf" srcId="{7393C8B3-3633-436E-BF98-7CE7614B53D9}" destId="{94435CEC-EF5A-47F1-A965-9909256E702A}" srcOrd="0" destOrd="0" presId="urn:microsoft.com/office/officeart/2008/layout/HexagonCluster"/>
    <dgm:cxn modelId="{17DBB960-245D-427F-B8C7-41CB5134B162}" type="presParOf" srcId="{4F819C26-E278-4678-9349-9237AA6EBA38}" destId="{E0C77225-C58F-4C2E-858E-F29D77EAB7C8}" srcOrd="7" destOrd="0" presId="urn:microsoft.com/office/officeart/2008/layout/HexagonCluster"/>
    <dgm:cxn modelId="{89BAC5B8-77BF-4C8E-B5DE-82A7528A4A56}" type="presParOf" srcId="{E0C77225-C58F-4C2E-858E-F29D77EAB7C8}" destId="{F711604E-9E7D-422B-85A3-C68AA0B2AA6C}" srcOrd="0" destOrd="0" presId="urn:microsoft.com/office/officeart/2008/layout/HexagonCluster"/>
    <dgm:cxn modelId="{C3719CF6-3E1A-499F-8A77-FC08DF29AB42}" type="presParOf" srcId="{4F819C26-E278-4678-9349-9237AA6EBA38}" destId="{10ADF1AC-6861-4A0E-813A-EF3667A8649F}" srcOrd="8" destOrd="0" presId="urn:microsoft.com/office/officeart/2008/layout/HexagonCluster"/>
    <dgm:cxn modelId="{3D02EDA5-BFB5-4403-B591-66373754A770}" type="presParOf" srcId="{10ADF1AC-6861-4A0E-813A-EF3667A8649F}" destId="{C704D9BF-7DA9-437E-A812-D7FDC10F3065}" srcOrd="0" destOrd="0" presId="urn:microsoft.com/office/officeart/2008/layout/HexagonCluster"/>
    <dgm:cxn modelId="{B91F3869-BE8B-449C-BF21-7950C34261A9}" type="presParOf" srcId="{4F819C26-E278-4678-9349-9237AA6EBA38}" destId="{25FF1265-F577-49EA-9DD3-B80C38BD1696}" srcOrd="9" destOrd="0" presId="urn:microsoft.com/office/officeart/2008/layout/HexagonCluster"/>
    <dgm:cxn modelId="{DF6AED7F-BE16-47F5-AE32-51D5DA17110D}" type="presParOf" srcId="{25FF1265-F577-49EA-9DD3-B80C38BD1696}" destId="{E1E89B9F-E1B0-4630-A65E-050F3B480394}" srcOrd="0" destOrd="0" presId="urn:microsoft.com/office/officeart/2008/layout/HexagonCluster"/>
    <dgm:cxn modelId="{BF7D23AC-B6CE-4220-8910-F7C4488E0347}" type="presParOf" srcId="{4F819C26-E278-4678-9349-9237AA6EBA38}" destId="{16A68D08-C5E5-4DE6-901A-E06151F54E2C}" srcOrd="10" destOrd="0" presId="urn:microsoft.com/office/officeart/2008/layout/HexagonCluster"/>
    <dgm:cxn modelId="{9E00E7AB-2FEA-4FE3-9E69-3F325B1B75F3}" type="presParOf" srcId="{16A68D08-C5E5-4DE6-901A-E06151F54E2C}" destId="{6345A3A5-43DE-42AA-AAE5-0DB697A925E6}" srcOrd="0" destOrd="0" presId="urn:microsoft.com/office/officeart/2008/layout/HexagonCluster"/>
    <dgm:cxn modelId="{FC83FAF1-7E40-45E7-BFAF-E3D85977AA61}" type="presParOf" srcId="{4F819C26-E278-4678-9349-9237AA6EBA38}" destId="{AD15F6B3-E0AF-4D08-A8C9-36714C16404D}" srcOrd="11" destOrd="0" presId="urn:microsoft.com/office/officeart/2008/layout/HexagonCluster"/>
    <dgm:cxn modelId="{E06A587A-157D-46A1-A8C0-3DD0B3B7CE7C}" type="presParOf" srcId="{AD15F6B3-E0AF-4D08-A8C9-36714C16404D}" destId="{84618F59-6E06-4E31-A517-161AD9B6008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3904FA-ED1B-4065-BFAD-8BE0189429A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24E596-423E-4F13-B46A-1CE70288DEF7}">
      <dgm:prSet phldrT="[Текст]" custT="1"/>
      <dgm:spPr/>
      <dgm:t>
        <a:bodyPr/>
        <a:lstStyle/>
        <a:p>
          <a:r>
            <a:rPr lang="uk-UA" sz="3600" dirty="0" smtClean="0"/>
            <a:t>Внутрішньо-особистісні </a:t>
          </a:r>
          <a:endParaRPr lang="ru-RU" sz="3600" dirty="0"/>
        </a:p>
      </dgm:t>
    </dgm:pt>
    <dgm:pt modelId="{60B84AEE-F1E2-48E9-81D3-1ABAFD7D58F3}" type="parTrans" cxnId="{A17C98ED-81BA-4ABA-A06D-84EE0B45AAEB}">
      <dgm:prSet/>
      <dgm:spPr/>
      <dgm:t>
        <a:bodyPr/>
        <a:lstStyle/>
        <a:p>
          <a:endParaRPr lang="ru-RU"/>
        </a:p>
      </dgm:t>
    </dgm:pt>
    <dgm:pt modelId="{D98B1D50-3FF1-4DAE-A130-9E1E540794FB}" type="sibTrans" cxnId="{A17C98ED-81BA-4ABA-A06D-84EE0B45AAEB}">
      <dgm:prSet/>
      <dgm:spPr/>
      <dgm:t>
        <a:bodyPr/>
        <a:lstStyle/>
        <a:p>
          <a:endParaRPr lang="ru-RU"/>
        </a:p>
      </dgm:t>
    </dgm:pt>
    <dgm:pt modelId="{42FF5012-9FD7-44F7-85D4-09C4BC43C879}">
      <dgm:prSet phldrT="[Текст]" custT="1"/>
      <dgm:spPr/>
      <dgm:t>
        <a:bodyPr/>
        <a:lstStyle/>
        <a:p>
          <a:r>
            <a:rPr lang="uk-UA" sz="2400" dirty="0" smtClean="0"/>
            <a:t>Між можу і не можу</a:t>
          </a:r>
          <a:endParaRPr lang="ru-RU" sz="2400" dirty="0"/>
        </a:p>
      </dgm:t>
    </dgm:pt>
    <dgm:pt modelId="{EE7DDF0F-FAF7-4E5C-9F59-A6252FB50F6D}" type="sibTrans" cxnId="{8FE18129-D5FC-438E-B6D3-B037C816EB1E}">
      <dgm:prSet/>
      <dgm:spPr/>
      <dgm:t>
        <a:bodyPr/>
        <a:lstStyle/>
        <a:p>
          <a:endParaRPr lang="ru-RU"/>
        </a:p>
      </dgm:t>
    </dgm:pt>
    <dgm:pt modelId="{D2C1E507-76A6-4E66-8894-C5812A9B5BA2}" type="parTrans" cxnId="{8FE18129-D5FC-438E-B6D3-B037C816EB1E}">
      <dgm:prSet/>
      <dgm:spPr/>
      <dgm:t>
        <a:bodyPr/>
        <a:lstStyle/>
        <a:p>
          <a:endParaRPr lang="ru-RU"/>
        </a:p>
      </dgm:t>
    </dgm:pt>
    <dgm:pt modelId="{1CDBEC23-1E2E-446A-A3BF-D12B817B4596}">
      <dgm:prSet phldrT="[Текст]" custT="1"/>
      <dgm:spPr/>
      <dgm:t>
        <a:bodyPr/>
        <a:lstStyle/>
        <a:p>
          <a:r>
            <a:rPr lang="uk-UA" sz="2400" dirty="0" smtClean="0"/>
            <a:t>Між треба і не треба </a:t>
          </a:r>
          <a:endParaRPr lang="ru-RU" sz="2400" dirty="0"/>
        </a:p>
      </dgm:t>
    </dgm:pt>
    <dgm:pt modelId="{5B43A4EF-9D0E-4100-A292-8A0F4C77D96B}" type="sibTrans" cxnId="{109FB334-8E94-404C-AE2D-9C10485B16BF}">
      <dgm:prSet/>
      <dgm:spPr/>
      <dgm:t>
        <a:bodyPr/>
        <a:lstStyle/>
        <a:p>
          <a:endParaRPr lang="ru-RU"/>
        </a:p>
      </dgm:t>
    </dgm:pt>
    <dgm:pt modelId="{B52A60FA-773C-4B56-B3EF-E78E66DE4CCB}" type="parTrans" cxnId="{109FB334-8E94-404C-AE2D-9C10485B16BF}">
      <dgm:prSet/>
      <dgm:spPr/>
      <dgm:t>
        <a:bodyPr/>
        <a:lstStyle/>
        <a:p>
          <a:endParaRPr lang="ru-RU"/>
        </a:p>
      </dgm:t>
    </dgm:pt>
    <dgm:pt modelId="{B1085357-46A2-4B09-B097-CCF4543CBDB4}">
      <dgm:prSet phldrT="[Текст]" custT="1"/>
      <dgm:spPr/>
      <dgm:t>
        <a:bodyPr/>
        <a:lstStyle/>
        <a:p>
          <a:r>
            <a:rPr lang="uk-UA" sz="2400" dirty="0" smtClean="0"/>
            <a:t>Між треба і не можу</a:t>
          </a:r>
          <a:endParaRPr lang="ru-RU" sz="2400" dirty="0"/>
        </a:p>
      </dgm:t>
    </dgm:pt>
    <dgm:pt modelId="{CB28A9D8-7F90-4546-BFE8-C38802A4B2BB}" type="sibTrans" cxnId="{0E14A6C5-183A-440A-A436-854432528138}">
      <dgm:prSet/>
      <dgm:spPr/>
      <dgm:t>
        <a:bodyPr/>
        <a:lstStyle/>
        <a:p>
          <a:endParaRPr lang="ru-RU"/>
        </a:p>
      </dgm:t>
    </dgm:pt>
    <dgm:pt modelId="{0F0E6D0E-6244-4912-A294-4445CE827D92}" type="parTrans" cxnId="{0E14A6C5-183A-440A-A436-854432528138}">
      <dgm:prSet/>
      <dgm:spPr/>
      <dgm:t>
        <a:bodyPr/>
        <a:lstStyle/>
        <a:p>
          <a:endParaRPr lang="ru-RU"/>
        </a:p>
      </dgm:t>
    </dgm:pt>
    <dgm:pt modelId="{12B3D34C-C9D7-4E40-8FBE-DE2D4A166616}">
      <dgm:prSet phldrT="[Текст]" custT="1"/>
      <dgm:spPr/>
      <dgm:t>
        <a:bodyPr/>
        <a:lstStyle/>
        <a:p>
          <a:r>
            <a:rPr lang="uk-UA" sz="2400" dirty="0" smtClean="0"/>
            <a:t>Між хочу і не хочу </a:t>
          </a:r>
          <a:endParaRPr lang="ru-RU" sz="2400" dirty="0"/>
        </a:p>
      </dgm:t>
    </dgm:pt>
    <dgm:pt modelId="{78004701-B272-4878-87EB-127E0CB40CDC}" type="sibTrans" cxnId="{76FF632C-3F58-4E96-96FA-673C99515DA7}">
      <dgm:prSet/>
      <dgm:spPr/>
      <dgm:t>
        <a:bodyPr/>
        <a:lstStyle/>
        <a:p>
          <a:endParaRPr lang="ru-RU"/>
        </a:p>
      </dgm:t>
    </dgm:pt>
    <dgm:pt modelId="{794D178A-81DB-4B57-AA25-EA47EC372C51}" type="parTrans" cxnId="{76FF632C-3F58-4E96-96FA-673C99515DA7}">
      <dgm:prSet/>
      <dgm:spPr/>
      <dgm:t>
        <a:bodyPr/>
        <a:lstStyle/>
        <a:p>
          <a:endParaRPr lang="ru-RU"/>
        </a:p>
      </dgm:t>
    </dgm:pt>
    <dgm:pt modelId="{7BB9B28F-C3D7-43D5-B5DC-5E4569BA1479}">
      <dgm:prSet phldrT="[Текст]" custT="1"/>
      <dgm:spPr/>
      <dgm:t>
        <a:bodyPr/>
        <a:lstStyle/>
        <a:p>
          <a:r>
            <a:rPr lang="uk-UA" sz="2400" dirty="0" smtClean="0"/>
            <a:t>Між хочу і не можу </a:t>
          </a:r>
          <a:endParaRPr lang="ru-RU" sz="2400" dirty="0"/>
        </a:p>
      </dgm:t>
    </dgm:pt>
    <dgm:pt modelId="{B9DA4064-5771-4363-B461-1F4E6EDD6464}" type="sibTrans" cxnId="{2425B4B9-962C-43B4-B3A0-08232DC0D8CD}">
      <dgm:prSet/>
      <dgm:spPr/>
      <dgm:t>
        <a:bodyPr/>
        <a:lstStyle/>
        <a:p>
          <a:endParaRPr lang="ru-RU"/>
        </a:p>
      </dgm:t>
    </dgm:pt>
    <dgm:pt modelId="{A1725A99-0817-4AA8-9C36-09B37F6BC7CA}" type="parTrans" cxnId="{2425B4B9-962C-43B4-B3A0-08232DC0D8CD}">
      <dgm:prSet/>
      <dgm:spPr/>
      <dgm:t>
        <a:bodyPr/>
        <a:lstStyle/>
        <a:p>
          <a:endParaRPr lang="ru-RU"/>
        </a:p>
      </dgm:t>
    </dgm:pt>
    <dgm:pt modelId="{B167EF66-BC41-4317-BE55-B4498C66FE6B}">
      <dgm:prSet phldrT="[Текст]" custT="1"/>
      <dgm:spPr/>
      <dgm:t>
        <a:bodyPr/>
        <a:lstStyle/>
        <a:p>
          <a:r>
            <a:rPr lang="uk-UA" sz="2400" dirty="0" smtClean="0"/>
            <a:t>Між хочу і треба </a:t>
          </a:r>
          <a:endParaRPr lang="ru-RU" sz="2400" dirty="0"/>
        </a:p>
      </dgm:t>
    </dgm:pt>
    <dgm:pt modelId="{CBFEC212-A591-432C-98CA-3AED4DF11F70}" type="sibTrans" cxnId="{FC0019EB-BC7B-4FA2-AD05-BFE1FF0F8A48}">
      <dgm:prSet/>
      <dgm:spPr/>
      <dgm:t>
        <a:bodyPr/>
        <a:lstStyle/>
        <a:p>
          <a:endParaRPr lang="ru-RU"/>
        </a:p>
      </dgm:t>
    </dgm:pt>
    <dgm:pt modelId="{FB9595D2-E2AE-497D-9305-C855EF7F1789}" type="parTrans" cxnId="{FC0019EB-BC7B-4FA2-AD05-BFE1FF0F8A48}">
      <dgm:prSet/>
      <dgm:spPr/>
      <dgm:t>
        <a:bodyPr/>
        <a:lstStyle/>
        <a:p>
          <a:endParaRPr lang="ru-RU"/>
        </a:p>
      </dgm:t>
    </dgm:pt>
    <dgm:pt modelId="{DA1ABA1C-8602-425A-82B0-616046BA7B8A}" type="pres">
      <dgm:prSet presAssocID="{D13904FA-ED1B-4065-BFAD-8BE0189429A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12688-03EA-4CDB-8D82-DB65667C7872}" type="pres">
      <dgm:prSet presAssocID="{D924E596-423E-4F13-B46A-1CE70288DEF7}" presName="compNode" presStyleCnt="0"/>
      <dgm:spPr/>
    </dgm:pt>
    <dgm:pt modelId="{8281AB7A-3E9C-426B-8F8F-5F7CFAE5143C}" type="pres">
      <dgm:prSet presAssocID="{D924E596-423E-4F13-B46A-1CE70288DEF7}" presName="childRect" presStyleLbl="bgAcc1" presStyleIdx="0" presStyleCnt="1" custScaleX="116589" custLinFactNeighborX="732" custLinFactNeighborY="-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01BD3-764E-4ED1-8D5F-C1C93607A31C}" type="pres">
      <dgm:prSet presAssocID="{D924E596-423E-4F13-B46A-1CE70288DE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1EE3B-10B1-4A83-8EC9-DF0E27D825ED}" type="pres">
      <dgm:prSet presAssocID="{D924E596-423E-4F13-B46A-1CE70288DEF7}" presName="parentRect" presStyleLbl="alignNode1" presStyleIdx="0" presStyleCnt="1" custScaleX="116589"/>
      <dgm:spPr/>
      <dgm:t>
        <a:bodyPr/>
        <a:lstStyle/>
        <a:p>
          <a:endParaRPr lang="ru-RU"/>
        </a:p>
      </dgm:t>
    </dgm:pt>
    <dgm:pt modelId="{47BF7CBC-148E-4625-B3CA-35297B52E578}" type="pres">
      <dgm:prSet presAssocID="{D924E596-423E-4F13-B46A-1CE70288DEF7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A17C98ED-81BA-4ABA-A06D-84EE0B45AAEB}" srcId="{D13904FA-ED1B-4065-BFAD-8BE0189429A6}" destId="{D924E596-423E-4F13-B46A-1CE70288DEF7}" srcOrd="0" destOrd="0" parTransId="{60B84AEE-F1E2-48E9-81D3-1ABAFD7D58F3}" sibTransId="{D98B1D50-3FF1-4DAE-A130-9E1E540794FB}"/>
    <dgm:cxn modelId="{0E14A6C5-183A-440A-A436-854432528138}" srcId="{D924E596-423E-4F13-B46A-1CE70288DEF7}" destId="{B1085357-46A2-4B09-B097-CCF4543CBDB4}" srcOrd="2" destOrd="0" parTransId="{0F0E6D0E-6244-4912-A294-4445CE827D92}" sibTransId="{CB28A9D8-7F90-4546-BFE8-C38802A4B2BB}"/>
    <dgm:cxn modelId="{ECDAF735-382A-4414-80D9-DEB675765E26}" type="presOf" srcId="{12B3D34C-C9D7-4E40-8FBE-DE2D4A166616}" destId="{8281AB7A-3E9C-426B-8F8F-5F7CFAE5143C}" srcOrd="0" destOrd="3" presId="urn:microsoft.com/office/officeart/2005/8/layout/bList2"/>
    <dgm:cxn modelId="{7FD18873-41B9-46AC-9C5F-063ACAF69096}" type="presOf" srcId="{42FF5012-9FD7-44F7-85D4-09C4BC43C879}" destId="{8281AB7A-3E9C-426B-8F8F-5F7CFAE5143C}" srcOrd="0" destOrd="0" presId="urn:microsoft.com/office/officeart/2005/8/layout/bList2"/>
    <dgm:cxn modelId="{76FF632C-3F58-4E96-96FA-673C99515DA7}" srcId="{D924E596-423E-4F13-B46A-1CE70288DEF7}" destId="{12B3D34C-C9D7-4E40-8FBE-DE2D4A166616}" srcOrd="3" destOrd="0" parTransId="{794D178A-81DB-4B57-AA25-EA47EC372C51}" sibTransId="{78004701-B272-4878-87EB-127E0CB40CDC}"/>
    <dgm:cxn modelId="{BC27EFCC-7AEE-49A2-AF34-0E2896D5DD63}" type="presOf" srcId="{D924E596-423E-4F13-B46A-1CE70288DEF7}" destId="{4151EE3B-10B1-4A83-8EC9-DF0E27D825ED}" srcOrd="1" destOrd="0" presId="urn:microsoft.com/office/officeart/2005/8/layout/bList2"/>
    <dgm:cxn modelId="{8FE18129-D5FC-438E-B6D3-B037C816EB1E}" srcId="{D924E596-423E-4F13-B46A-1CE70288DEF7}" destId="{42FF5012-9FD7-44F7-85D4-09C4BC43C879}" srcOrd="0" destOrd="0" parTransId="{D2C1E507-76A6-4E66-8894-C5812A9B5BA2}" sibTransId="{EE7DDF0F-FAF7-4E5C-9F59-A6252FB50F6D}"/>
    <dgm:cxn modelId="{CC3D7E18-F741-4452-92DE-8E53ADD367E2}" type="presOf" srcId="{D924E596-423E-4F13-B46A-1CE70288DEF7}" destId="{F4701BD3-764E-4ED1-8D5F-C1C93607A31C}" srcOrd="0" destOrd="0" presId="urn:microsoft.com/office/officeart/2005/8/layout/bList2"/>
    <dgm:cxn modelId="{FC0019EB-BC7B-4FA2-AD05-BFE1FF0F8A48}" srcId="{D924E596-423E-4F13-B46A-1CE70288DEF7}" destId="{B167EF66-BC41-4317-BE55-B4498C66FE6B}" srcOrd="5" destOrd="0" parTransId="{FB9595D2-E2AE-497D-9305-C855EF7F1789}" sibTransId="{CBFEC212-A591-432C-98CA-3AED4DF11F70}"/>
    <dgm:cxn modelId="{92869DC0-CF10-41C2-82CE-27D6C1CF1FCF}" type="presOf" srcId="{B167EF66-BC41-4317-BE55-B4498C66FE6B}" destId="{8281AB7A-3E9C-426B-8F8F-5F7CFAE5143C}" srcOrd="0" destOrd="5" presId="urn:microsoft.com/office/officeart/2005/8/layout/bList2"/>
    <dgm:cxn modelId="{06D640CC-466D-46A0-B0CF-D530C69B636A}" type="presOf" srcId="{7BB9B28F-C3D7-43D5-B5DC-5E4569BA1479}" destId="{8281AB7A-3E9C-426B-8F8F-5F7CFAE5143C}" srcOrd="0" destOrd="4" presId="urn:microsoft.com/office/officeart/2005/8/layout/bList2"/>
    <dgm:cxn modelId="{2425B4B9-962C-43B4-B3A0-08232DC0D8CD}" srcId="{D924E596-423E-4F13-B46A-1CE70288DEF7}" destId="{7BB9B28F-C3D7-43D5-B5DC-5E4569BA1479}" srcOrd="4" destOrd="0" parTransId="{A1725A99-0817-4AA8-9C36-09B37F6BC7CA}" sibTransId="{B9DA4064-5771-4363-B461-1F4E6EDD6464}"/>
    <dgm:cxn modelId="{109FB334-8E94-404C-AE2D-9C10485B16BF}" srcId="{D924E596-423E-4F13-B46A-1CE70288DEF7}" destId="{1CDBEC23-1E2E-446A-A3BF-D12B817B4596}" srcOrd="1" destOrd="0" parTransId="{B52A60FA-773C-4B56-B3EF-E78E66DE4CCB}" sibTransId="{5B43A4EF-9D0E-4100-A292-8A0F4C77D96B}"/>
    <dgm:cxn modelId="{6D640ADE-9CB8-4102-9ECC-FFCE22DE34B8}" type="presOf" srcId="{B1085357-46A2-4B09-B097-CCF4543CBDB4}" destId="{8281AB7A-3E9C-426B-8F8F-5F7CFAE5143C}" srcOrd="0" destOrd="2" presId="urn:microsoft.com/office/officeart/2005/8/layout/bList2"/>
    <dgm:cxn modelId="{4013BAF3-20A4-4073-839A-0D710963D8E5}" type="presOf" srcId="{1CDBEC23-1E2E-446A-A3BF-D12B817B4596}" destId="{8281AB7A-3E9C-426B-8F8F-5F7CFAE5143C}" srcOrd="0" destOrd="1" presId="urn:microsoft.com/office/officeart/2005/8/layout/bList2"/>
    <dgm:cxn modelId="{9251A5B8-8C63-4566-AD63-A03575412323}" type="presOf" srcId="{D13904FA-ED1B-4065-BFAD-8BE0189429A6}" destId="{DA1ABA1C-8602-425A-82B0-616046BA7B8A}" srcOrd="0" destOrd="0" presId="urn:microsoft.com/office/officeart/2005/8/layout/bList2"/>
    <dgm:cxn modelId="{380A34C5-E1A0-4067-A766-687C68759FD8}" type="presParOf" srcId="{DA1ABA1C-8602-425A-82B0-616046BA7B8A}" destId="{F1E12688-03EA-4CDB-8D82-DB65667C7872}" srcOrd="0" destOrd="0" presId="urn:microsoft.com/office/officeart/2005/8/layout/bList2"/>
    <dgm:cxn modelId="{67018B9B-A7DA-4228-AF86-F8EBB745B65A}" type="presParOf" srcId="{F1E12688-03EA-4CDB-8D82-DB65667C7872}" destId="{8281AB7A-3E9C-426B-8F8F-5F7CFAE5143C}" srcOrd="0" destOrd="0" presId="urn:microsoft.com/office/officeart/2005/8/layout/bList2"/>
    <dgm:cxn modelId="{70E6F1C2-0654-426D-B5F8-4E5CD7281865}" type="presParOf" srcId="{F1E12688-03EA-4CDB-8D82-DB65667C7872}" destId="{F4701BD3-764E-4ED1-8D5F-C1C93607A31C}" srcOrd="1" destOrd="0" presId="urn:microsoft.com/office/officeart/2005/8/layout/bList2"/>
    <dgm:cxn modelId="{BFE07A67-759A-475B-B745-D5EB203144AD}" type="presParOf" srcId="{F1E12688-03EA-4CDB-8D82-DB65667C7872}" destId="{4151EE3B-10B1-4A83-8EC9-DF0E27D825ED}" srcOrd="2" destOrd="0" presId="urn:microsoft.com/office/officeart/2005/8/layout/bList2"/>
    <dgm:cxn modelId="{5919FAE7-FD68-4CEE-913B-E49E808C019B}" type="presParOf" srcId="{F1E12688-03EA-4CDB-8D82-DB65667C7872}" destId="{47BF7CBC-148E-4625-B3CA-35297B52E57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E7159-C84D-48E9-8EAA-5220525B76BD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5D654A7-086A-40DC-B8D0-1997EA97C78E}">
      <dgm:prSet phldrT="[Текст]" custT="1"/>
      <dgm:spPr/>
      <dgm:t>
        <a:bodyPr/>
        <a:lstStyle/>
        <a:p>
          <a:r>
            <a:rPr lang="uk-UA" sz="2000" dirty="0" smtClean="0"/>
            <a:t>За кількістю учасників </a:t>
          </a:r>
        </a:p>
      </dgm:t>
    </dgm:pt>
    <dgm:pt modelId="{ED843F3E-A319-4A1E-834A-78A702239CAF}" type="parTrans" cxnId="{E748F6B3-F7C4-4C14-A7DC-CD0375902645}">
      <dgm:prSet/>
      <dgm:spPr/>
      <dgm:t>
        <a:bodyPr/>
        <a:lstStyle/>
        <a:p>
          <a:endParaRPr lang="ru-RU"/>
        </a:p>
      </dgm:t>
    </dgm:pt>
    <dgm:pt modelId="{8BCD390A-8B2A-4F99-8DA9-D69B1CC1FAB1}" type="sibTrans" cxnId="{E748F6B3-F7C4-4C14-A7DC-CD0375902645}">
      <dgm:prSet/>
      <dgm:spPr/>
      <dgm:t>
        <a:bodyPr/>
        <a:lstStyle/>
        <a:p>
          <a:endParaRPr lang="ru-RU"/>
        </a:p>
      </dgm:t>
    </dgm:pt>
    <dgm:pt modelId="{05852328-7362-482C-AE5E-11FE623F0E64}">
      <dgm:prSet phldrT="[Текст]" custT="1"/>
      <dgm:spPr/>
      <dgm:t>
        <a:bodyPr/>
        <a:lstStyle/>
        <a:p>
          <a:r>
            <a:rPr lang="uk-UA" sz="2000" dirty="0" smtClean="0"/>
            <a:t>За способом спілкування </a:t>
          </a:r>
        </a:p>
      </dgm:t>
    </dgm:pt>
    <dgm:pt modelId="{B63AA6DE-6F46-460B-BCCA-022112840AB1}" type="parTrans" cxnId="{59481688-DEAF-4B8B-9BCA-1B741148DDD1}">
      <dgm:prSet/>
      <dgm:spPr/>
      <dgm:t>
        <a:bodyPr/>
        <a:lstStyle/>
        <a:p>
          <a:endParaRPr lang="ru-RU"/>
        </a:p>
      </dgm:t>
    </dgm:pt>
    <dgm:pt modelId="{AF13D312-10F4-46C7-967E-98559925A479}" type="sibTrans" cxnId="{59481688-DEAF-4B8B-9BCA-1B741148DDD1}">
      <dgm:prSet/>
      <dgm:spPr/>
      <dgm:t>
        <a:bodyPr/>
        <a:lstStyle/>
        <a:p>
          <a:endParaRPr lang="ru-RU"/>
        </a:p>
      </dgm:t>
    </dgm:pt>
    <dgm:pt modelId="{24971799-047C-40D6-8404-AE87CCAFEEDF}">
      <dgm:prSet phldrT="[Текст]" custT="1"/>
      <dgm:spPr/>
      <dgm:t>
        <a:bodyPr/>
        <a:lstStyle/>
        <a:p>
          <a:r>
            <a:rPr lang="uk-UA" sz="2000" dirty="0" smtClean="0"/>
            <a:t>міжособистісне </a:t>
          </a:r>
        </a:p>
      </dgm:t>
    </dgm:pt>
    <dgm:pt modelId="{FB44744F-8DC1-4AD5-B995-6246FA18BE92}" type="parTrans" cxnId="{30710495-CC19-4F45-B171-1CF7C567B0D7}">
      <dgm:prSet/>
      <dgm:spPr/>
      <dgm:t>
        <a:bodyPr/>
        <a:lstStyle/>
        <a:p>
          <a:endParaRPr lang="ru-RU"/>
        </a:p>
      </dgm:t>
    </dgm:pt>
    <dgm:pt modelId="{A8487565-03CA-41C3-A4B7-9B258EDFAAFC}" type="sibTrans" cxnId="{30710495-CC19-4F45-B171-1CF7C567B0D7}">
      <dgm:prSet/>
      <dgm:spPr/>
      <dgm:t>
        <a:bodyPr/>
        <a:lstStyle/>
        <a:p>
          <a:endParaRPr lang="ru-RU"/>
        </a:p>
      </dgm:t>
    </dgm:pt>
    <dgm:pt modelId="{2822EDD5-D082-441A-9871-A81316661DE0}">
      <dgm:prSet phldrT="[Текст]" custT="1"/>
      <dgm:spPr/>
      <dgm:t>
        <a:bodyPr/>
        <a:lstStyle/>
        <a:p>
          <a:r>
            <a:rPr lang="uk-UA" sz="2000" dirty="0" smtClean="0"/>
            <a:t>групове </a:t>
          </a:r>
        </a:p>
      </dgm:t>
    </dgm:pt>
    <dgm:pt modelId="{6763397D-78FC-4D4E-8A96-B23A2A6520F1}" type="parTrans" cxnId="{FBA10C81-2571-43EA-9623-186092B38E66}">
      <dgm:prSet/>
      <dgm:spPr/>
      <dgm:t>
        <a:bodyPr/>
        <a:lstStyle/>
        <a:p>
          <a:endParaRPr lang="ru-RU"/>
        </a:p>
      </dgm:t>
    </dgm:pt>
    <dgm:pt modelId="{A7F80CBA-9E1A-40EA-A696-31824BF5B12D}" type="sibTrans" cxnId="{FBA10C81-2571-43EA-9623-186092B38E66}">
      <dgm:prSet/>
      <dgm:spPr/>
      <dgm:t>
        <a:bodyPr/>
        <a:lstStyle/>
        <a:p>
          <a:endParaRPr lang="ru-RU"/>
        </a:p>
      </dgm:t>
    </dgm:pt>
    <dgm:pt modelId="{D71D83E2-469B-4F3A-9CB7-A7CB41E819B0}">
      <dgm:prSet phldrT="[Текст]" custT="1"/>
      <dgm:spPr/>
      <dgm:t>
        <a:bodyPr/>
        <a:lstStyle/>
        <a:p>
          <a:r>
            <a:rPr lang="uk-UA" sz="2000" dirty="0" smtClean="0"/>
            <a:t>вербальне </a:t>
          </a:r>
        </a:p>
      </dgm:t>
    </dgm:pt>
    <dgm:pt modelId="{C033C5C3-6F9E-4C34-BF37-03B481FD9EF5}" type="parTrans" cxnId="{84E4851C-F8D0-4374-BB4E-1EC5F3EBC9A4}">
      <dgm:prSet/>
      <dgm:spPr/>
      <dgm:t>
        <a:bodyPr/>
        <a:lstStyle/>
        <a:p>
          <a:endParaRPr lang="ru-RU"/>
        </a:p>
      </dgm:t>
    </dgm:pt>
    <dgm:pt modelId="{18629756-FDE9-4413-BB19-10B778F4E0D5}" type="sibTrans" cxnId="{84E4851C-F8D0-4374-BB4E-1EC5F3EBC9A4}">
      <dgm:prSet/>
      <dgm:spPr/>
      <dgm:t>
        <a:bodyPr/>
        <a:lstStyle/>
        <a:p>
          <a:endParaRPr lang="ru-RU"/>
        </a:p>
      </dgm:t>
    </dgm:pt>
    <dgm:pt modelId="{03E8ED57-AE9A-4DAF-A289-72052FB759D0}">
      <dgm:prSet phldrT="[Текст]" custT="1"/>
      <dgm:spPr/>
      <dgm:t>
        <a:bodyPr/>
        <a:lstStyle/>
        <a:p>
          <a:r>
            <a:rPr lang="uk-UA" sz="2000" dirty="0" smtClean="0"/>
            <a:t>невербальне</a:t>
          </a:r>
        </a:p>
      </dgm:t>
    </dgm:pt>
    <dgm:pt modelId="{8EA51E26-1A91-411E-A92A-149717248B93}" type="parTrans" cxnId="{712CA8A9-F0D7-44FB-9564-6C0CE427380E}">
      <dgm:prSet/>
      <dgm:spPr/>
      <dgm:t>
        <a:bodyPr/>
        <a:lstStyle/>
        <a:p>
          <a:endParaRPr lang="ru-RU"/>
        </a:p>
      </dgm:t>
    </dgm:pt>
    <dgm:pt modelId="{1282961A-4AC7-4735-A141-F3B5AF6347C7}" type="sibTrans" cxnId="{712CA8A9-F0D7-44FB-9564-6C0CE427380E}">
      <dgm:prSet/>
      <dgm:spPr/>
      <dgm:t>
        <a:bodyPr/>
        <a:lstStyle/>
        <a:p>
          <a:endParaRPr lang="ru-RU"/>
        </a:p>
      </dgm:t>
    </dgm:pt>
    <dgm:pt modelId="{A2B2D4E5-2449-4B7C-A20E-F24A002DFC2E}" type="pres">
      <dgm:prSet presAssocID="{377E7159-C84D-48E9-8EAA-5220525B76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5BEDC0-CB49-4D26-9A43-F30F4C54D006}" type="pres">
      <dgm:prSet presAssocID="{15D654A7-086A-40DC-B8D0-1997EA97C78E}" presName="parentLin" presStyleCnt="0"/>
      <dgm:spPr/>
    </dgm:pt>
    <dgm:pt modelId="{D4BBD371-F075-4412-9D4B-3209F9BB327F}" type="pres">
      <dgm:prSet presAssocID="{15D654A7-086A-40DC-B8D0-1997EA97C78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FCB8D4E-C279-4258-BF97-C612E370B1B6}" type="pres">
      <dgm:prSet presAssocID="{15D654A7-086A-40DC-B8D0-1997EA97C7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33E92-C3D0-4075-8B9D-A5DFCF335CC8}" type="pres">
      <dgm:prSet presAssocID="{15D654A7-086A-40DC-B8D0-1997EA97C78E}" presName="negativeSpace" presStyleCnt="0"/>
      <dgm:spPr/>
    </dgm:pt>
    <dgm:pt modelId="{CEA80A19-3C57-4468-91DC-8E6376179E12}" type="pres">
      <dgm:prSet presAssocID="{15D654A7-086A-40DC-B8D0-1997EA97C78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BA1BA-7D9E-4457-81E1-7D0D7B40E20C}" type="pres">
      <dgm:prSet presAssocID="{8BCD390A-8B2A-4F99-8DA9-D69B1CC1FAB1}" presName="spaceBetweenRectangles" presStyleCnt="0"/>
      <dgm:spPr/>
    </dgm:pt>
    <dgm:pt modelId="{00AB0994-77F0-4A50-BA9F-D71E7E7EAD6E}" type="pres">
      <dgm:prSet presAssocID="{05852328-7362-482C-AE5E-11FE623F0E64}" presName="parentLin" presStyleCnt="0"/>
      <dgm:spPr/>
    </dgm:pt>
    <dgm:pt modelId="{8281ED71-252F-403C-9C01-AEC35964A610}" type="pres">
      <dgm:prSet presAssocID="{05852328-7362-482C-AE5E-11FE623F0E6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B15C412-188E-4905-B843-4D44BFC3C8D8}" type="pres">
      <dgm:prSet presAssocID="{05852328-7362-482C-AE5E-11FE623F0E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DA45A-802D-4E3E-A22A-65387F2F4C18}" type="pres">
      <dgm:prSet presAssocID="{05852328-7362-482C-AE5E-11FE623F0E64}" presName="negativeSpace" presStyleCnt="0"/>
      <dgm:spPr/>
    </dgm:pt>
    <dgm:pt modelId="{A88B18FA-3AA7-48AF-A717-5900A27DB974}" type="pres">
      <dgm:prSet presAssocID="{05852328-7362-482C-AE5E-11FE623F0E6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C7FB6-F66A-41E7-98B7-0352A9C3942C}" type="presOf" srcId="{D71D83E2-469B-4F3A-9CB7-A7CB41E819B0}" destId="{A88B18FA-3AA7-48AF-A717-5900A27DB974}" srcOrd="0" destOrd="0" presId="urn:microsoft.com/office/officeart/2005/8/layout/list1"/>
    <dgm:cxn modelId="{84E4851C-F8D0-4374-BB4E-1EC5F3EBC9A4}" srcId="{05852328-7362-482C-AE5E-11FE623F0E64}" destId="{D71D83E2-469B-4F3A-9CB7-A7CB41E819B0}" srcOrd="0" destOrd="0" parTransId="{C033C5C3-6F9E-4C34-BF37-03B481FD9EF5}" sibTransId="{18629756-FDE9-4413-BB19-10B778F4E0D5}"/>
    <dgm:cxn modelId="{ABAEC883-FBEE-482B-9E28-B8E86364C19D}" type="presOf" srcId="{377E7159-C84D-48E9-8EAA-5220525B76BD}" destId="{A2B2D4E5-2449-4B7C-A20E-F24A002DFC2E}" srcOrd="0" destOrd="0" presId="urn:microsoft.com/office/officeart/2005/8/layout/list1"/>
    <dgm:cxn modelId="{A92CE1AC-153B-4114-9C87-1E02F5665FE1}" type="presOf" srcId="{15D654A7-086A-40DC-B8D0-1997EA97C78E}" destId="{D4BBD371-F075-4412-9D4B-3209F9BB327F}" srcOrd="0" destOrd="0" presId="urn:microsoft.com/office/officeart/2005/8/layout/list1"/>
    <dgm:cxn modelId="{712CA8A9-F0D7-44FB-9564-6C0CE427380E}" srcId="{05852328-7362-482C-AE5E-11FE623F0E64}" destId="{03E8ED57-AE9A-4DAF-A289-72052FB759D0}" srcOrd="1" destOrd="0" parTransId="{8EA51E26-1A91-411E-A92A-149717248B93}" sibTransId="{1282961A-4AC7-4735-A141-F3B5AF6347C7}"/>
    <dgm:cxn modelId="{765D439C-5418-4C88-85AC-D51A6BD12839}" type="presOf" srcId="{2822EDD5-D082-441A-9871-A81316661DE0}" destId="{CEA80A19-3C57-4468-91DC-8E6376179E12}" srcOrd="0" destOrd="1" presId="urn:microsoft.com/office/officeart/2005/8/layout/list1"/>
    <dgm:cxn modelId="{59481688-DEAF-4B8B-9BCA-1B741148DDD1}" srcId="{377E7159-C84D-48E9-8EAA-5220525B76BD}" destId="{05852328-7362-482C-AE5E-11FE623F0E64}" srcOrd="1" destOrd="0" parTransId="{B63AA6DE-6F46-460B-BCCA-022112840AB1}" sibTransId="{AF13D312-10F4-46C7-967E-98559925A479}"/>
    <dgm:cxn modelId="{E748F6B3-F7C4-4C14-A7DC-CD0375902645}" srcId="{377E7159-C84D-48E9-8EAA-5220525B76BD}" destId="{15D654A7-086A-40DC-B8D0-1997EA97C78E}" srcOrd="0" destOrd="0" parTransId="{ED843F3E-A319-4A1E-834A-78A702239CAF}" sibTransId="{8BCD390A-8B2A-4F99-8DA9-D69B1CC1FAB1}"/>
    <dgm:cxn modelId="{4FD5DCF4-88C3-4908-9529-F2785594DF9C}" type="presOf" srcId="{24971799-047C-40D6-8404-AE87CCAFEEDF}" destId="{CEA80A19-3C57-4468-91DC-8E6376179E12}" srcOrd="0" destOrd="0" presId="urn:microsoft.com/office/officeart/2005/8/layout/list1"/>
    <dgm:cxn modelId="{FBA10C81-2571-43EA-9623-186092B38E66}" srcId="{15D654A7-086A-40DC-B8D0-1997EA97C78E}" destId="{2822EDD5-D082-441A-9871-A81316661DE0}" srcOrd="1" destOrd="0" parTransId="{6763397D-78FC-4D4E-8A96-B23A2A6520F1}" sibTransId="{A7F80CBA-9E1A-40EA-A696-31824BF5B12D}"/>
    <dgm:cxn modelId="{BA27EB49-D361-4D90-B1C8-FD472CBD2692}" type="presOf" srcId="{05852328-7362-482C-AE5E-11FE623F0E64}" destId="{8281ED71-252F-403C-9C01-AEC35964A610}" srcOrd="0" destOrd="0" presId="urn:microsoft.com/office/officeart/2005/8/layout/list1"/>
    <dgm:cxn modelId="{30710495-CC19-4F45-B171-1CF7C567B0D7}" srcId="{15D654A7-086A-40DC-B8D0-1997EA97C78E}" destId="{24971799-047C-40D6-8404-AE87CCAFEEDF}" srcOrd="0" destOrd="0" parTransId="{FB44744F-8DC1-4AD5-B995-6246FA18BE92}" sibTransId="{A8487565-03CA-41C3-A4B7-9B258EDFAAFC}"/>
    <dgm:cxn modelId="{E42A4B54-DA0A-467E-858B-EAC79693EA80}" type="presOf" srcId="{15D654A7-086A-40DC-B8D0-1997EA97C78E}" destId="{7FCB8D4E-C279-4258-BF97-C612E370B1B6}" srcOrd="1" destOrd="0" presId="urn:microsoft.com/office/officeart/2005/8/layout/list1"/>
    <dgm:cxn modelId="{E01B1962-84EA-491A-BA71-657C99655487}" type="presOf" srcId="{05852328-7362-482C-AE5E-11FE623F0E64}" destId="{3B15C412-188E-4905-B843-4D44BFC3C8D8}" srcOrd="1" destOrd="0" presId="urn:microsoft.com/office/officeart/2005/8/layout/list1"/>
    <dgm:cxn modelId="{5113828F-05F2-4307-86F0-7D8C522A1445}" type="presOf" srcId="{03E8ED57-AE9A-4DAF-A289-72052FB759D0}" destId="{A88B18FA-3AA7-48AF-A717-5900A27DB974}" srcOrd="0" destOrd="1" presId="urn:microsoft.com/office/officeart/2005/8/layout/list1"/>
    <dgm:cxn modelId="{A007BECA-3A73-4DC0-A6DD-0BF5E9EF4DAE}" type="presParOf" srcId="{A2B2D4E5-2449-4B7C-A20E-F24A002DFC2E}" destId="{245BEDC0-CB49-4D26-9A43-F30F4C54D006}" srcOrd="0" destOrd="0" presId="urn:microsoft.com/office/officeart/2005/8/layout/list1"/>
    <dgm:cxn modelId="{18DB9125-89A4-4AE8-AA1E-FB6E7983BE04}" type="presParOf" srcId="{245BEDC0-CB49-4D26-9A43-F30F4C54D006}" destId="{D4BBD371-F075-4412-9D4B-3209F9BB327F}" srcOrd="0" destOrd="0" presId="urn:microsoft.com/office/officeart/2005/8/layout/list1"/>
    <dgm:cxn modelId="{28845DB9-ACBD-455D-8AA5-9EE163AFF9D8}" type="presParOf" srcId="{245BEDC0-CB49-4D26-9A43-F30F4C54D006}" destId="{7FCB8D4E-C279-4258-BF97-C612E370B1B6}" srcOrd="1" destOrd="0" presId="urn:microsoft.com/office/officeart/2005/8/layout/list1"/>
    <dgm:cxn modelId="{79F97282-5E09-498E-9F66-203C9F9FCAB5}" type="presParOf" srcId="{A2B2D4E5-2449-4B7C-A20E-F24A002DFC2E}" destId="{6CA33E92-C3D0-4075-8B9D-A5DFCF335CC8}" srcOrd="1" destOrd="0" presId="urn:microsoft.com/office/officeart/2005/8/layout/list1"/>
    <dgm:cxn modelId="{2B61B679-6D65-452B-A0A2-ADFA65044F42}" type="presParOf" srcId="{A2B2D4E5-2449-4B7C-A20E-F24A002DFC2E}" destId="{CEA80A19-3C57-4468-91DC-8E6376179E12}" srcOrd="2" destOrd="0" presId="urn:microsoft.com/office/officeart/2005/8/layout/list1"/>
    <dgm:cxn modelId="{9D40E95A-B11A-4424-8718-456A3BDD5023}" type="presParOf" srcId="{A2B2D4E5-2449-4B7C-A20E-F24A002DFC2E}" destId="{63DBA1BA-7D9E-4457-81E1-7D0D7B40E20C}" srcOrd="3" destOrd="0" presId="urn:microsoft.com/office/officeart/2005/8/layout/list1"/>
    <dgm:cxn modelId="{88AFD663-FF3D-4E8F-93B9-53AE761D6A13}" type="presParOf" srcId="{A2B2D4E5-2449-4B7C-A20E-F24A002DFC2E}" destId="{00AB0994-77F0-4A50-BA9F-D71E7E7EAD6E}" srcOrd="4" destOrd="0" presId="urn:microsoft.com/office/officeart/2005/8/layout/list1"/>
    <dgm:cxn modelId="{2FCB59CD-CD5F-4A13-AC19-585675F27E4E}" type="presParOf" srcId="{00AB0994-77F0-4A50-BA9F-D71E7E7EAD6E}" destId="{8281ED71-252F-403C-9C01-AEC35964A610}" srcOrd="0" destOrd="0" presId="urn:microsoft.com/office/officeart/2005/8/layout/list1"/>
    <dgm:cxn modelId="{6DA41F07-A4D8-45AB-9182-C5EFAB6A5031}" type="presParOf" srcId="{00AB0994-77F0-4A50-BA9F-D71E7E7EAD6E}" destId="{3B15C412-188E-4905-B843-4D44BFC3C8D8}" srcOrd="1" destOrd="0" presId="urn:microsoft.com/office/officeart/2005/8/layout/list1"/>
    <dgm:cxn modelId="{BE64E93F-9291-453A-B439-DF521A33A4F8}" type="presParOf" srcId="{A2B2D4E5-2449-4B7C-A20E-F24A002DFC2E}" destId="{68ADA45A-802D-4E3E-A22A-65387F2F4C18}" srcOrd="5" destOrd="0" presId="urn:microsoft.com/office/officeart/2005/8/layout/list1"/>
    <dgm:cxn modelId="{D6FE1455-FBB1-446E-A784-B3155F339191}" type="presParOf" srcId="{A2B2D4E5-2449-4B7C-A20E-F24A002DFC2E}" destId="{A88B18FA-3AA7-48AF-A717-5900A27DB9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7E7159-C84D-48E9-8EAA-5220525B76BD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5D654A7-086A-40DC-B8D0-1997EA97C78E}">
      <dgm:prSet phldrT="[Текст]" custT="1"/>
      <dgm:spPr/>
      <dgm:t>
        <a:bodyPr/>
        <a:lstStyle/>
        <a:p>
          <a:r>
            <a:rPr lang="uk-UA" sz="2000" dirty="0" smtClean="0"/>
            <a:t>За позицією учасників </a:t>
          </a:r>
        </a:p>
      </dgm:t>
    </dgm:pt>
    <dgm:pt modelId="{ED843F3E-A319-4A1E-834A-78A702239CAF}" type="parTrans" cxnId="{E748F6B3-F7C4-4C14-A7DC-CD0375902645}">
      <dgm:prSet/>
      <dgm:spPr/>
      <dgm:t>
        <a:bodyPr/>
        <a:lstStyle/>
        <a:p>
          <a:endParaRPr lang="ru-RU"/>
        </a:p>
      </dgm:t>
    </dgm:pt>
    <dgm:pt modelId="{8BCD390A-8B2A-4F99-8DA9-D69B1CC1FAB1}" type="sibTrans" cxnId="{E748F6B3-F7C4-4C14-A7DC-CD0375902645}">
      <dgm:prSet/>
      <dgm:spPr/>
      <dgm:t>
        <a:bodyPr/>
        <a:lstStyle/>
        <a:p>
          <a:endParaRPr lang="ru-RU"/>
        </a:p>
      </dgm:t>
    </dgm:pt>
    <dgm:pt modelId="{05852328-7362-482C-AE5E-11FE623F0E64}">
      <dgm:prSet phldrT="[Текст]" custT="1"/>
      <dgm:spPr/>
      <dgm:t>
        <a:bodyPr/>
        <a:lstStyle/>
        <a:p>
          <a:r>
            <a:rPr lang="uk-UA" sz="2000" dirty="0" smtClean="0"/>
            <a:t>За умовами спілкування </a:t>
          </a:r>
        </a:p>
      </dgm:t>
    </dgm:pt>
    <dgm:pt modelId="{B63AA6DE-6F46-460B-BCCA-022112840AB1}" type="parTrans" cxnId="{59481688-DEAF-4B8B-9BCA-1B741148DDD1}">
      <dgm:prSet/>
      <dgm:spPr/>
      <dgm:t>
        <a:bodyPr/>
        <a:lstStyle/>
        <a:p>
          <a:endParaRPr lang="ru-RU"/>
        </a:p>
      </dgm:t>
    </dgm:pt>
    <dgm:pt modelId="{AF13D312-10F4-46C7-967E-98559925A479}" type="sibTrans" cxnId="{59481688-DEAF-4B8B-9BCA-1B741148DDD1}">
      <dgm:prSet/>
      <dgm:spPr/>
      <dgm:t>
        <a:bodyPr/>
        <a:lstStyle/>
        <a:p>
          <a:endParaRPr lang="ru-RU"/>
        </a:p>
      </dgm:t>
    </dgm:pt>
    <dgm:pt modelId="{24971799-047C-40D6-8404-AE87CCAFEEDF}">
      <dgm:prSet phldrT="[Текст]" custT="1"/>
      <dgm:spPr/>
      <dgm:t>
        <a:bodyPr/>
        <a:lstStyle/>
        <a:p>
          <a:r>
            <a:rPr lang="uk-UA" sz="2000" dirty="0" smtClean="0"/>
            <a:t>контактне  </a:t>
          </a:r>
        </a:p>
      </dgm:t>
    </dgm:pt>
    <dgm:pt modelId="{FB44744F-8DC1-4AD5-B995-6246FA18BE92}" type="parTrans" cxnId="{30710495-CC19-4F45-B171-1CF7C567B0D7}">
      <dgm:prSet/>
      <dgm:spPr/>
      <dgm:t>
        <a:bodyPr/>
        <a:lstStyle/>
        <a:p>
          <a:endParaRPr lang="ru-RU"/>
        </a:p>
      </dgm:t>
    </dgm:pt>
    <dgm:pt modelId="{A8487565-03CA-41C3-A4B7-9B258EDFAAFC}" type="sibTrans" cxnId="{30710495-CC19-4F45-B171-1CF7C567B0D7}">
      <dgm:prSet/>
      <dgm:spPr/>
      <dgm:t>
        <a:bodyPr/>
        <a:lstStyle/>
        <a:p>
          <a:endParaRPr lang="ru-RU"/>
        </a:p>
      </dgm:t>
    </dgm:pt>
    <dgm:pt modelId="{2822EDD5-D082-441A-9871-A81316661DE0}">
      <dgm:prSet phldrT="[Текст]" custT="1"/>
      <dgm:spPr/>
      <dgm:t>
        <a:bodyPr/>
        <a:lstStyle/>
        <a:p>
          <a:r>
            <a:rPr lang="uk-UA" sz="2000" dirty="0" err="1" smtClean="0"/>
            <a:t>дистантне</a:t>
          </a:r>
          <a:r>
            <a:rPr lang="uk-UA" sz="2000" dirty="0" smtClean="0"/>
            <a:t>  </a:t>
          </a:r>
        </a:p>
      </dgm:t>
    </dgm:pt>
    <dgm:pt modelId="{6763397D-78FC-4D4E-8A96-B23A2A6520F1}" type="parTrans" cxnId="{FBA10C81-2571-43EA-9623-186092B38E66}">
      <dgm:prSet/>
      <dgm:spPr/>
      <dgm:t>
        <a:bodyPr/>
        <a:lstStyle/>
        <a:p>
          <a:endParaRPr lang="ru-RU"/>
        </a:p>
      </dgm:t>
    </dgm:pt>
    <dgm:pt modelId="{A7F80CBA-9E1A-40EA-A696-31824BF5B12D}" type="sibTrans" cxnId="{FBA10C81-2571-43EA-9623-186092B38E66}">
      <dgm:prSet/>
      <dgm:spPr/>
      <dgm:t>
        <a:bodyPr/>
        <a:lstStyle/>
        <a:p>
          <a:endParaRPr lang="ru-RU"/>
        </a:p>
      </dgm:t>
    </dgm:pt>
    <dgm:pt modelId="{D71D83E2-469B-4F3A-9CB7-A7CB41E819B0}">
      <dgm:prSet phldrT="[Текст]" custT="1"/>
      <dgm:spPr/>
      <dgm:t>
        <a:bodyPr/>
        <a:lstStyle/>
        <a:p>
          <a:r>
            <a:rPr lang="uk-UA" sz="2000" dirty="0" smtClean="0"/>
            <a:t>офіційне  </a:t>
          </a:r>
        </a:p>
      </dgm:t>
    </dgm:pt>
    <dgm:pt modelId="{C033C5C3-6F9E-4C34-BF37-03B481FD9EF5}" type="parTrans" cxnId="{84E4851C-F8D0-4374-BB4E-1EC5F3EBC9A4}">
      <dgm:prSet/>
      <dgm:spPr/>
      <dgm:t>
        <a:bodyPr/>
        <a:lstStyle/>
        <a:p>
          <a:endParaRPr lang="ru-RU"/>
        </a:p>
      </dgm:t>
    </dgm:pt>
    <dgm:pt modelId="{18629756-FDE9-4413-BB19-10B778F4E0D5}" type="sibTrans" cxnId="{84E4851C-F8D0-4374-BB4E-1EC5F3EBC9A4}">
      <dgm:prSet/>
      <dgm:spPr/>
      <dgm:t>
        <a:bodyPr/>
        <a:lstStyle/>
        <a:p>
          <a:endParaRPr lang="ru-RU"/>
        </a:p>
      </dgm:t>
    </dgm:pt>
    <dgm:pt modelId="{03E8ED57-AE9A-4DAF-A289-72052FB759D0}">
      <dgm:prSet phldrT="[Текст]" custT="1"/>
      <dgm:spPr/>
      <dgm:t>
        <a:bodyPr/>
        <a:lstStyle/>
        <a:p>
          <a:r>
            <a:rPr lang="uk-UA" sz="2000" dirty="0" smtClean="0"/>
            <a:t>неофіційне </a:t>
          </a:r>
        </a:p>
      </dgm:t>
    </dgm:pt>
    <dgm:pt modelId="{8EA51E26-1A91-411E-A92A-149717248B93}" type="parTrans" cxnId="{712CA8A9-F0D7-44FB-9564-6C0CE427380E}">
      <dgm:prSet/>
      <dgm:spPr/>
      <dgm:t>
        <a:bodyPr/>
        <a:lstStyle/>
        <a:p>
          <a:endParaRPr lang="ru-RU"/>
        </a:p>
      </dgm:t>
    </dgm:pt>
    <dgm:pt modelId="{1282961A-4AC7-4735-A141-F3B5AF6347C7}" type="sibTrans" cxnId="{712CA8A9-F0D7-44FB-9564-6C0CE427380E}">
      <dgm:prSet/>
      <dgm:spPr/>
      <dgm:t>
        <a:bodyPr/>
        <a:lstStyle/>
        <a:p>
          <a:endParaRPr lang="ru-RU"/>
        </a:p>
      </dgm:t>
    </dgm:pt>
    <dgm:pt modelId="{A2B2D4E5-2449-4B7C-A20E-F24A002DFC2E}" type="pres">
      <dgm:prSet presAssocID="{377E7159-C84D-48E9-8EAA-5220525B76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5BEDC0-CB49-4D26-9A43-F30F4C54D006}" type="pres">
      <dgm:prSet presAssocID="{15D654A7-086A-40DC-B8D0-1997EA97C78E}" presName="parentLin" presStyleCnt="0"/>
      <dgm:spPr/>
    </dgm:pt>
    <dgm:pt modelId="{D4BBD371-F075-4412-9D4B-3209F9BB327F}" type="pres">
      <dgm:prSet presAssocID="{15D654A7-086A-40DC-B8D0-1997EA97C78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FCB8D4E-C279-4258-BF97-C612E370B1B6}" type="pres">
      <dgm:prSet presAssocID="{15D654A7-086A-40DC-B8D0-1997EA97C7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33E92-C3D0-4075-8B9D-A5DFCF335CC8}" type="pres">
      <dgm:prSet presAssocID="{15D654A7-086A-40DC-B8D0-1997EA97C78E}" presName="negativeSpace" presStyleCnt="0"/>
      <dgm:spPr/>
    </dgm:pt>
    <dgm:pt modelId="{CEA80A19-3C57-4468-91DC-8E6376179E12}" type="pres">
      <dgm:prSet presAssocID="{15D654A7-086A-40DC-B8D0-1997EA97C78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BA1BA-7D9E-4457-81E1-7D0D7B40E20C}" type="pres">
      <dgm:prSet presAssocID="{8BCD390A-8B2A-4F99-8DA9-D69B1CC1FAB1}" presName="spaceBetweenRectangles" presStyleCnt="0"/>
      <dgm:spPr/>
    </dgm:pt>
    <dgm:pt modelId="{00AB0994-77F0-4A50-BA9F-D71E7E7EAD6E}" type="pres">
      <dgm:prSet presAssocID="{05852328-7362-482C-AE5E-11FE623F0E64}" presName="parentLin" presStyleCnt="0"/>
      <dgm:spPr/>
    </dgm:pt>
    <dgm:pt modelId="{8281ED71-252F-403C-9C01-AEC35964A610}" type="pres">
      <dgm:prSet presAssocID="{05852328-7362-482C-AE5E-11FE623F0E6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B15C412-188E-4905-B843-4D44BFC3C8D8}" type="pres">
      <dgm:prSet presAssocID="{05852328-7362-482C-AE5E-11FE623F0E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DA45A-802D-4E3E-A22A-65387F2F4C18}" type="pres">
      <dgm:prSet presAssocID="{05852328-7362-482C-AE5E-11FE623F0E64}" presName="negativeSpace" presStyleCnt="0"/>
      <dgm:spPr/>
    </dgm:pt>
    <dgm:pt modelId="{A88B18FA-3AA7-48AF-A717-5900A27DB974}" type="pres">
      <dgm:prSet presAssocID="{05852328-7362-482C-AE5E-11FE623F0E6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C7FB6-F66A-41E7-98B7-0352A9C3942C}" type="presOf" srcId="{D71D83E2-469B-4F3A-9CB7-A7CB41E819B0}" destId="{A88B18FA-3AA7-48AF-A717-5900A27DB974}" srcOrd="0" destOrd="0" presId="urn:microsoft.com/office/officeart/2005/8/layout/list1"/>
    <dgm:cxn modelId="{84E4851C-F8D0-4374-BB4E-1EC5F3EBC9A4}" srcId="{05852328-7362-482C-AE5E-11FE623F0E64}" destId="{D71D83E2-469B-4F3A-9CB7-A7CB41E819B0}" srcOrd="0" destOrd="0" parTransId="{C033C5C3-6F9E-4C34-BF37-03B481FD9EF5}" sibTransId="{18629756-FDE9-4413-BB19-10B778F4E0D5}"/>
    <dgm:cxn modelId="{ABAEC883-FBEE-482B-9E28-B8E86364C19D}" type="presOf" srcId="{377E7159-C84D-48E9-8EAA-5220525B76BD}" destId="{A2B2D4E5-2449-4B7C-A20E-F24A002DFC2E}" srcOrd="0" destOrd="0" presId="urn:microsoft.com/office/officeart/2005/8/layout/list1"/>
    <dgm:cxn modelId="{A92CE1AC-153B-4114-9C87-1E02F5665FE1}" type="presOf" srcId="{15D654A7-086A-40DC-B8D0-1997EA97C78E}" destId="{D4BBD371-F075-4412-9D4B-3209F9BB327F}" srcOrd="0" destOrd="0" presId="urn:microsoft.com/office/officeart/2005/8/layout/list1"/>
    <dgm:cxn modelId="{712CA8A9-F0D7-44FB-9564-6C0CE427380E}" srcId="{05852328-7362-482C-AE5E-11FE623F0E64}" destId="{03E8ED57-AE9A-4DAF-A289-72052FB759D0}" srcOrd="1" destOrd="0" parTransId="{8EA51E26-1A91-411E-A92A-149717248B93}" sibTransId="{1282961A-4AC7-4735-A141-F3B5AF6347C7}"/>
    <dgm:cxn modelId="{765D439C-5418-4C88-85AC-D51A6BD12839}" type="presOf" srcId="{2822EDD5-D082-441A-9871-A81316661DE0}" destId="{CEA80A19-3C57-4468-91DC-8E6376179E12}" srcOrd="0" destOrd="1" presId="urn:microsoft.com/office/officeart/2005/8/layout/list1"/>
    <dgm:cxn modelId="{59481688-DEAF-4B8B-9BCA-1B741148DDD1}" srcId="{377E7159-C84D-48E9-8EAA-5220525B76BD}" destId="{05852328-7362-482C-AE5E-11FE623F0E64}" srcOrd="1" destOrd="0" parTransId="{B63AA6DE-6F46-460B-BCCA-022112840AB1}" sibTransId="{AF13D312-10F4-46C7-967E-98559925A479}"/>
    <dgm:cxn modelId="{E748F6B3-F7C4-4C14-A7DC-CD0375902645}" srcId="{377E7159-C84D-48E9-8EAA-5220525B76BD}" destId="{15D654A7-086A-40DC-B8D0-1997EA97C78E}" srcOrd="0" destOrd="0" parTransId="{ED843F3E-A319-4A1E-834A-78A702239CAF}" sibTransId="{8BCD390A-8B2A-4F99-8DA9-D69B1CC1FAB1}"/>
    <dgm:cxn modelId="{4FD5DCF4-88C3-4908-9529-F2785594DF9C}" type="presOf" srcId="{24971799-047C-40D6-8404-AE87CCAFEEDF}" destId="{CEA80A19-3C57-4468-91DC-8E6376179E12}" srcOrd="0" destOrd="0" presId="urn:microsoft.com/office/officeart/2005/8/layout/list1"/>
    <dgm:cxn modelId="{FBA10C81-2571-43EA-9623-186092B38E66}" srcId="{15D654A7-086A-40DC-B8D0-1997EA97C78E}" destId="{2822EDD5-D082-441A-9871-A81316661DE0}" srcOrd="1" destOrd="0" parTransId="{6763397D-78FC-4D4E-8A96-B23A2A6520F1}" sibTransId="{A7F80CBA-9E1A-40EA-A696-31824BF5B12D}"/>
    <dgm:cxn modelId="{BA27EB49-D361-4D90-B1C8-FD472CBD2692}" type="presOf" srcId="{05852328-7362-482C-AE5E-11FE623F0E64}" destId="{8281ED71-252F-403C-9C01-AEC35964A610}" srcOrd="0" destOrd="0" presId="urn:microsoft.com/office/officeart/2005/8/layout/list1"/>
    <dgm:cxn modelId="{30710495-CC19-4F45-B171-1CF7C567B0D7}" srcId="{15D654A7-086A-40DC-B8D0-1997EA97C78E}" destId="{24971799-047C-40D6-8404-AE87CCAFEEDF}" srcOrd="0" destOrd="0" parTransId="{FB44744F-8DC1-4AD5-B995-6246FA18BE92}" sibTransId="{A8487565-03CA-41C3-A4B7-9B258EDFAAFC}"/>
    <dgm:cxn modelId="{E42A4B54-DA0A-467E-858B-EAC79693EA80}" type="presOf" srcId="{15D654A7-086A-40DC-B8D0-1997EA97C78E}" destId="{7FCB8D4E-C279-4258-BF97-C612E370B1B6}" srcOrd="1" destOrd="0" presId="urn:microsoft.com/office/officeart/2005/8/layout/list1"/>
    <dgm:cxn modelId="{E01B1962-84EA-491A-BA71-657C99655487}" type="presOf" srcId="{05852328-7362-482C-AE5E-11FE623F0E64}" destId="{3B15C412-188E-4905-B843-4D44BFC3C8D8}" srcOrd="1" destOrd="0" presId="urn:microsoft.com/office/officeart/2005/8/layout/list1"/>
    <dgm:cxn modelId="{5113828F-05F2-4307-86F0-7D8C522A1445}" type="presOf" srcId="{03E8ED57-AE9A-4DAF-A289-72052FB759D0}" destId="{A88B18FA-3AA7-48AF-A717-5900A27DB974}" srcOrd="0" destOrd="1" presId="urn:microsoft.com/office/officeart/2005/8/layout/list1"/>
    <dgm:cxn modelId="{A007BECA-3A73-4DC0-A6DD-0BF5E9EF4DAE}" type="presParOf" srcId="{A2B2D4E5-2449-4B7C-A20E-F24A002DFC2E}" destId="{245BEDC0-CB49-4D26-9A43-F30F4C54D006}" srcOrd="0" destOrd="0" presId="urn:microsoft.com/office/officeart/2005/8/layout/list1"/>
    <dgm:cxn modelId="{18DB9125-89A4-4AE8-AA1E-FB6E7983BE04}" type="presParOf" srcId="{245BEDC0-CB49-4D26-9A43-F30F4C54D006}" destId="{D4BBD371-F075-4412-9D4B-3209F9BB327F}" srcOrd="0" destOrd="0" presId="urn:microsoft.com/office/officeart/2005/8/layout/list1"/>
    <dgm:cxn modelId="{28845DB9-ACBD-455D-8AA5-9EE163AFF9D8}" type="presParOf" srcId="{245BEDC0-CB49-4D26-9A43-F30F4C54D006}" destId="{7FCB8D4E-C279-4258-BF97-C612E370B1B6}" srcOrd="1" destOrd="0" presId="urn:microsoft.com/office/officeart/2005/8/layout/list1"/>
    <dgm:cxn modelId="{79F97282-5E09-498E-9F66-203C9F9FCAB5}" type="presParOf" srcId="{A2B2D4E5-2449-4B7C-A20E-F24A002DFC2E}" destId="{6CA33E92-C3D0-4075-8B9D-A5DFCF335CC8}" srcOrd="1" destOrd="0" presId="urn:microsoft.com/office/officeart/2005/8/layout/list1"/>
    <dgm:cxn modelId="{2B61B679-6D65-452B-A0A2-ADFA65044F42}" type="presParOf" srcId="{A2B2D4E5-2449-4B7C-A20E-F24A002DFC2E}" destId="{CEA80A19-3C57-4468-91DC-8E6376179E12}" srcOrd="2" destOrd="0" presId="urn:microsoft.com/office/officeart/2005/8/layout/list1"/>
    <dgm:cxn modelId="{9D40E95A-B11A-4424-8718-456A3BDD5023}" type="presParOf" srcId="{A2B2D4E5-2449-4B7C-A20E-F24A002DFC2E}" destId="{63DBA1BA-7D9E-4457-81E1-7D0D7B40E20C}" srcOrd="3" destOrd="0" presId="urn:microsoft.com/office/officeart/2005/8/layout/list1"/>
    <dgm:cxn modelId="{88AFD663-FF3D-4E8F-93B9-53AE761D6A13}" type="presParOf" srcId="{A2B2D4E5-2449-4B7C-A20E-F24A002DFC2E}" destId="{00AB0994-77F0-4A50-BA9F-D71E7E7EAD6E}" srcOrd="4" destOrd="0" presId="urn:microsoft.com/office/officeart/2005/8/layout/list1"/>
    <dgm:cxn modelId="{2FCB59CD-CD5F-4A13-AC19-585675F27E4E}" type="presParOf" srcId="{00AB0994-77F0-4A50-BA9F-D71E7E7EAD6E}" destId="{8281ED71-252F-403C-9C01-AEC35964A610}" srcOrd="0" destOrd="0" presId="urn:microsoft.com/office/officeart/2005/8/layout/list1"/>
    <dgm:cxn modelId="{6DA41F07-A4D8-45AB-9182-C5EFAB6A5031}" type="presParOf" srcId="{00AB0994-77F0-4A50-BA9F-D71E7E7EAD6E}" destId="{3B15C412-188E-4905-B843-4D44BFC3C8D8}" srcOrd="1" destOrd="0" presId="urn:microsoft.com/office/officeart/2005/8/layout/list1"/>
    <dgm:cxn modelId="{BE64E93F-9291-453A-B439-DF521A33A4F8}" type="presParOf" srcId="{A2B2D4E5-2449-4B7C-A20E-F24A002DFC2E}" destId="{68ADA45A-802D-4E3E-A22A-65387F2F4C18}" srcOrd="5" destOrd="0" presId="urn:microsoft.com/office/officeart/2005/8/layout/list1"/>
    <dgm:cxn modelId="{D6FE1455-FBB1-446E-A784-B3155F339191}" type="presParOf" srcId="{A2B2D4E5-2449-4B7C-A20E-F24A002DFC2E}" destId="{A88B18FA-3AA7-48AF-A717-5900A27DB9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313F54-E904-4933-93D6-2ECB6728AD1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3258A-7939-4B6A-8FFB-2E19AF472527}">
      <dgm:prSet phldrT="[Текст]" custT="1"/>
      <dgm:spPr/>
      <dgm:t>
        <a:bodyPr/>
        <a:lstStyle/>
        <a:p>
          <a:r>
            <a:rPr lang="uk-UA" sz="2000" b="1" dirty="0" smtClean="0"/>
            <a:t>За способом виконання </a:t>
          </a:r>
          <a:endParaRPr lang="ru-RU" sz="2000" b="1" dirty="0"/>
        </a:p>
      </dgm:t>
    </dgm:pt>
    <dgm:pt modelId="{0BB9A998-6563-4FEB-BF97-EF9BF7586AE9}" type="parTrans" cxnId="{5AD35CE9-11BD-49F5-BCB5-B5807E67EBDC}">
      <dgm:prSet/>
      <dgm:spPr/>
      <dgm:t>
        <a:bodyPr/>
        <a:lstStyle/>
        <a:p>
          <a:endParaRPr lang="ru-RU"/>
        </a:p>
      </dgm:t>
    </dgm:pt>
    <dgm:pt modelId="{046353A6-E7F2-440F-AFB3-4D805AFF0131}" type="sibTrans" cxnId="{5AD35CE9-11BD-49F5-BCB5-B5807E67EBDC}">
      <dgm:prSet/>
      <dgm:spPr/>
      <dgm:t>
        <a:bodyPr/>
        <a:lstStyle/>
        <a:p>
          <a:endParaRPr lang="ru-RU"/>
        </a:p>
      </dgm:t>
    </dgm:pt>
    <dgm:pt modelId="{0EF6034D-EB46-40B5-8D8E-CDCF0777B297}">
      <dgm:prSet phldrT="[Текст]" custT="1"/>
      <dgm:spPr/>
      <dgm:t>
        <a:bodyPr/>
        <a:lstStyle/>
        <a:p>
          <a:r>
            <a:rPr lang="uk-UA" sz="1600" dirty="0" smtClean="0"/>
            <a:t>читання </a:t>
          </a:r>
          <a:endParaRPr lang="ru-RU" sz="1600" dirty="0"/>
        </a:p>
      </dgm:t>
    </dgm:pt>
    <dgm:pt modelId="{E4A336F4-B626-4C0F-9EA6-1E7F0399E7B3}" type="parTrans" cxnId="{4AAC782C-7442-4590-A3D7-4E6B83715AA6}">
      <dgm:prSet/>
      <dgm:spPr/>
      <dgm:t>
        <a:bodyPr/>
        <a:lstStyle/>
        <a:p>
          <a:endParaRPr lang="ru-RU"/>
        </a:p>
      </dgm:t>
    </dgm:pt>
    <dgm:pt modelId="{D4B3F31F-A448-4F17-A56C-B8F4EFAF9FDA}" type="sibTrans" cxnId="{4AAC782C-7442-4590-A3D7-4E6B83715AA6}">
      <dgm:prSet/>
      <dgm:spPr/>
      <dgm:t>
        <a:bodyPr/>
        <a:lstStyle/>
        <a:p>
          <a:endParaRPr lang="ru-RU"/>
        </a:p>
      </dgm:t>
    </dgm:pt>
    <dgm:pt modelId="{7DD1670C-4E4E-4A53-914D-99D1F68213B0}">
      <dgm:prSet phldrT="[Текст]" custT="1"/>
      <dgm:spPr/>
      <dgm:t>
        <a:bodyPr/>
        <a:lstStyle/>
        <a:p>
          <a:r>
            <a:rPr lang="uk-UA" sz="1600" dirty="0" smtClean="0"/>
            <a:t>говоріння </a:t>
          </a:r>
          <a:endParaRPr lang="ru-RU" sz="1600" dirty="0"/>
        </a:p>
      </dgm:t>
    </dgm:pt>
    <dgm:pt modelId="{FE125A31-451A-40C7-9742-C8ECFC9C1548}" type="parTrans" cxnId="{E96A1824-8DB6-422E-A6C7-D4A92A7404C0}">
      <dgm:prSet/>
      <dgm:spPr/>
      <dgm:t>
        <a:bodyPr/>
        <a:lstStyle/>
        <a:p>
          <a:endParaRPr lang="ru-RU"/>
        </a:p>
      </dgm:t>
    </dgm:pt>
    <dgm:pt modelId="{3DE04947-D92E-45AA-8200-6D30E3DF4B56}" type="sibTrans" cxnId="{E96A1824-8DB6-422E-A6C7-D4A92A7404C0}">
      <dgm:prSet/>
      <dgm:spPr/>
      <dgm:t>
        <a:bodyPr/>
        <a:lstStyle/>
        <a:p>
          <a:endParaRPr lang="ru-RU"/>
        </a:p>
      </dgm:t>
    </dgm:pt>
    <dgm:pt modelId="{36D17778-6CA7-4F3B-BC5E-B7EBA054A10D}">
      <dgm:prSet phldrT="[Текст]" custT="1"/>
      <dgm:spPr/>
      <dgm:t>
        <a:bodyPr/>
        <a:lstStyle/>
        <a:p>
          <a:r>
            <a:rPr lang="uk-UA" sz="1600" dirty="0" smtClean="0"/>
            <a:t>слухання (аудіювання)</a:t>
          </a:r>
          <a:endParaRPr lang="ru-RU" sz="1600" dirty="0"/>
        </a:p>
      </dgm:t>
    </dgm:pt>
    <dgm:pt modelId="{91663288-32A1-440A-A44E-2F5083CDC2E4}" type="parTrans" cxnId="{5CEA59F4-3783-476C-8B54-9C81789E7CB4}">
      <dgm:prSet/>
      <dgm:spPr/>
      <dgm:t>
        <a:bodyPr/>
        <a:lstStyle/>
        <a:p>
          <a:endParaRPr lang="ru-RU"/>
        </a:p>
      </dgm:t>
    </dgm:pt>
    <dgm:pt modelId="{8B5D6100-E635-4A56-84E8-AA9365AB027A}" type="sibTrans" cxnId="{5CEA59F4-3783-476C-8B54-9C81789E7CB4}">
      <dgm:prSet/>
      <dgm:spPr/>
      <dgm:t>
        <a:bodyPr/>
        <a:lstStyle/>
        <a:p>
          <a:endParaRPr lang="ru-RU"/>
        </a:p>
      </dgm:t>
    </dgm:pt>
    <dgm:pt modelId="{5398195D-019D-46DC-AFC6-4E86C1FFCFD9}">
      <dgm:prSet phldrT="[Текст]" custT="1"/>
      <dgm:spPr/>
      <dgm:t>
        <a:bodyPr/>
        <a:lstStyle/>
        <a:p>
          <a:r>
            <a:rPr lang="uk-UA" sz="2000" b="1" dirty="0" smtClean="0"/>
            <a:t>За способом фіксації </a:t>
          </a:r>
          <a:endParaRPr lang="ru-RU" sz="2000" b="1" dirty="0"/>
        </a:p>
      </dgm:t>
    </dgm:pt>
    <dgm:pt modelId="{F11EF3F0-7774-4400-A049-7FFDBD798A06}" type="parTrans" cxnId="{8A369C17-6CFF-40A1-8A8F-76EBDBA1827C}">
      <dgm:prSet/>
      <dgm:spPr/>
      <dgm:t>
        <a:bodyPr/>
        <a:lstStyle/>
        <a:p>
          <a:endParaRPr lang="ru-RU"/>
        </a:p>
      </dgm:t>
    </dgm:pt>
    <dgm:pt modelId="{B9DAEB14-DE56-476C-B9B2-4E0D16177B45}" type="sibTrans" cxnId="{8A369C17-6CFF-40A1-8A8F-76EBDBA1827C}">
      <dgm:prSet/>
      <dgm:spPr/>
      <dgm:t>
        <a:bodyPr/>
        <a:lstStyle/>
        <a:p>
          <a:endParaRPr lang="ru-RU"/>
        </a:p>
      </dgm:t>
    </dgm:pt>
    <dgm:pt modelId="{CB0B2270-D48F-48A9-8BBD-F8AEA01C38AA}">
      <dgm:prSet phldrT="[Текст]" custT="1"/>
      <dgm:spPr/>
      <dgm:t>
        <a:bodyPr/>
        <a:lstStyle/>
        <a:p>
          <a:r>
            <a:rPr lang="uk-UA" sz="1600" dirty="0" smtClean="0"/>
            <a:t>усне </a:t>
          </a:r>
          <a:endParaRPr lang="ru-RU" sz="1600" dirty="0"/>
        </a:p>
      </dgm:t>
    </dgm:pt>
    <dgm:pt modelId="{3F959649-9EC6-480E-B54A-4F83F462F6C2}" type="parTrans" cxnId="{61B43232-ED4E-4A22-AE4D-44995FF40D5C}">
      <dgm:prSet/>
      <dgm:spPr/>
      <dgm:t>
        <a:bodyPr/>
        <a:lstStyle/>
        <a:p>
          <a:endParaRPr lang="ru-RU"/>
        </a:p>
      </dgm:t>
    </dgm:pt>
    <dgm:pt modelId="{ECCF3EC4-50A3-4AAB-B23A-D605A7094306}" type="sibTrans" cxnId="{61B43232-ED4E-4A22-AE4D-44995FF40D5C}">
      <dgm:prSet/>
      <dgm:spPr/>
      <dgm:t>
        <a:bodyPr/>
        <a:lstStyle/>
        <a:p>
          <a:endParaRPr lang="ru-RU"/>
        </a:p>
      </dgm:t>
    </dgm:pt>
    <dgm:pt modelId="{F343C619-3A19-4B2F-8528-75E514BE119F}">
      <dgm:prSet phldrT="[Текст]" custT="1"/>
      <dgm:spPr/>
      <dgm:t>
        <a:bodyPr/>
        <a:lstStyle/>
        <a:p>
          <a:r>
            <a:rPr lang="uk-UA" sz="1600" dirty="0" smtClean="0"/>
            <a:t>писемне </a:t>
          </a:r>
          <a:endParaRPr lang="ru-RU" sz="1600" dirty="0"/>
        </a:p>
      </dgm:t>
    </dgm:pt>
    <dgm:pt modelId="{AE2AD213-9466-44F4-B4A0-5AA164090DB1}" type="parTrans" cxnId="{D9B2258C-5C94-434E-A4B2-83937B7B1623}">
      <dgm:prSet/>
      <dgm:spPr/>
      <dgm:t>
        <a:bodyPr/>
        <a:lstStyle/>
        <a:p>
          <a:endParaRPr lang="ru-RU"/>
        </a:p>
      </dgm:t>
    </dgm:pt>
    <dgm:pt modelId="{9F799CD5-BDAA-4B14-903B-D8DB8A20BA28}" type="sibTrans" cxnId="{D9B2258C-5C94-434E-A4B2-83937B7B1623}">
      <dgm:prSet/>
      <dgm:spPr/>
      <dgm:t>
        <a:bodyPr/>
        <a:lstStyle/>
        <a:p>
          <a:endParaRPr lang="ru-RU"/>
        </a:p>
      </dgm:t>
    </dgm:pt>
    <dgm:pt modelId="{15B2B562-41C0-4EA5-9FE5-ADA2FA0A2D8B}">
      <dgm:prSet phldrT="[Текст]" custT="1"/>
      <dgm:spPr/>
      <dgm:t>
        <a:bodyPr/>
        <a:lstStyle/>
        <a:p>
          <a:r>
            <a:rPr lang="uk-UA" sz="2000" b="1" dirty="0" smtClean="0"/>
            <a:t>За кількістю осіб, що спілкуються</a:t>
          </a:r>
          <a:endParaRPr lang="ru-RU" sz="2000" b="1" dirty="0"/>
        </a:p>
      </dgm:t>
    </dgm:pt>
    <dgm:pt modelId="{B1C7D6AF-AFE7-4466-A93D-541ACF84D982}" type="parTrans" cxnId="{37496E4F-09BE-46AD-BA37-3732C25C934B}">
      <dgm:prSet/>
      <dgm:spPr/>
      <dgm:t>
        <a:bodyPr/>
        <a:lstStyle/>
        <a:p>
          <a:endParaRPr lang="ru-RU"/>
        </a:p>
      </dgm:t>
    </dgm:pt>
    <dgm:pt modelId="{DE812E6F-2766-4BD7-91C2-CBA4658BA387}" type="sibTrans" cxnId="{37496E4F-09BE-46AD-BA37-3732C25C934B}">
      <dgm:prSet/>
      <dgm:spPr/>
      <dgm:t>
        <a:bodyPr/>
        <a:lstStyle/>
        <a:p>
          <a:endParaRPr lang="ru-RU"/>
        </a:p>
      </dgm:t>
    </dgm:pt>
    <dgm:pt modelId="{8C55B196-9B27-47AD-8A8B-366F6003A5B5}">
      <dgm:prSet phldrT="[Текст]" custT="1"/>
      <dgm:spPr/>
      <dgm:t>
        <a:bodyPr/>
        <a:lstStyle/>
        <a:p>
          <a:r>
            <a:rPr lang="uk-UA" sz="1600" dirty="0" smtClean="0"/>
            <a:t>монолог </a:t>
          </a:r>
          <a:endParaRPr lang="ru-RU" sz="1600" dirty="0"/>
        </a:p>
      </dgm:t>
    </dgm:pt>
    <dgm:pt modelId="{C0312DC4-D5DE-41EC-B08F-8D1089CB0499}" type="parTrans" cxnId="{26AB77FB-9F06-4CD8-A3AD-BDB16C5C7F11}">
      <dgm:prSet/>
      <dgm:spPr/>
      <dgm:t>
        <a:bodyPr/>
        <a:lstStyle/>
        <a:p>
          <a:endParaRPr lang="ru-RU"/>
        </a:p>
      </dgm:t>
    </dgm:pt>
    <dgm:pt modelId="{59E6D8E2-ABA7-400E-A7B3-562720E6EF14}" type="sibTrans" cxnId="{26AB77FB-9F06-4CD8-A3AD-BDB16C5C7F11}">
      <dgm:prSet/>
      <dgm:spPr/>
      <dgm:t>
        <a:bodyPr/>
        <a:lstStyle/>
        <a:p>
          <a:endParaRPr lang="ru-RU"/>
        </a:p>
      </dgm:t>
    </dgm:pt>
    <dgm:pt modelId="{6101F108-0FEC-4131-8208-48C2F8AADAE4}">
      <dgm:prSet phldrT="[Текст]" custT="1"/>
      <dgm:spPr/>
      <dgm:t>
        <a:bodyPr/>
        <a:lstStyle/>
        <a:p>
          <a:r>
            <a:rPr lang="uk-UA" sz="1600" dirty="0" smtClean="0"/>
            <a:t>діалог </a:t>
          </a:r>
          <a:endParaRPr lang="ru-RU" sz="1600" dirty="0"/>
        </a:p>
      </dgm:t>
    </dgm:pt>
    <dgm:pt modelId="{0DCA1B7D-0272-4A68-8011-2EB26A4F94E3}" type="parTrans" cxnId="{64E91C2C-50F4-4AC6-96BE-EF65CD855391}">
      <dgm:prSet/>
      <dgm:spPr/>
      <dgm:t>
        <a:bodyPr/>
        <a:lstStyle/>
        <a:p>
          <a:endParaRPr lang="ru-RU"/>
        </a:p>
      </dgm:t>
    </dgm:pt>
    <dgm:pt modelId="{C3961346-4D1D-47BE-8B11-8CA5F9870E61}" type="sibTrans" cxnId="{64E91C2C-50F4-4AC6-96BE-EF65CD855391}">
      <dgm:prSet/>
      <dgm:spPr/>
      <dgm:t>
        <a:bodyPr/>
        <a:lstStyle/>
        <a:p>
          <a:endParaRPr lang="ru-RU"/>
        </a:p>
      </dgm:t>
    </dgm:pt>
    <dgm:pt modelId="{670482A1-9543-4F6C-B4B8-04941BC2C9D7}">
      <dgm:prSet phldrT="[Текст]" custT="1"/>
      <dgm:spPr/>
      <dgm:t>
        <a:bodyPr/>
        <a:lstStyle/>
        <a:p>
          <a:r>
            <a:rPr lang="uk-UA" sz="1600" dirty="0" err="1" smtClean="0"/>
            <a:t>полілог</a:t>
          </a:r>
          <a:r>
            <a:rPr lang="uk-UA" sz="1600" dirty="0" smtClean="0"/>
            <a:t> </a:t>
          </a:r>
          <a:endParaRPr lang="ru-RU" sz="1200" dirty="0"/>
        </a:p>
      </dgm:t>
    </dgm:pt>
    <dgm:pt modelId="{21D4C4A6-738D-4A12-9F6D-6ED2B5F453EE}" type="parTrans" cxnId="{8326DC91-DC42-4C6C-B3CA-6415E431612D}">
      <dgm:prSet/>
      <dgm:spPr/>
      <dgm:t>
        <a:bodyPr/>
        <a:lstStyle/>
        <a:p>
          <a:endParaRPr lang="ru-RU"/>
        </a:p>
      </dgm:t>
    </dgm:pt>
    <dgm:pt modelId="{D6DDC869-8087-4858-B371-2114FDF47429}" type="sibTrans" cxnId="{8326DC91-DC42-4C6C-B3CA-6415E431612D}">
      <dgm:prSet/>
      <dgm:spPr/>
      <dgm:t>
        <a:bodyPr/>
        <a:lstStyle/>
        <a:p>
          <a:endParaRPr lang="ru-RU"/>
        </a:p>
      </dgm:t>
    </dgm:pt>
    <dgm:pt modelId="{078360BE-FBBA-4092-8DBB-6ADC7A943A87}" type="pres">
      <dgm:prSet presAssocID="{15313F54-E904-4933-93D6-2ECB6728AD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D38614-47DC-461E-8DEA-9964D8722ED4}" type="pres">
      <dgm:prSet presAssocID="{2B03258A-7939-4B6A-8FFB-2E19AF472527}" presName="composite" presStyleCnt="0"/>
      <dgm:spPr/>
    </dgm:pt>
    <dgm:pt modelId="{D6F193D8-1FBA-470E-86F9-B6697189C81B}" type="pres">
      <dgm:prSet presAssocID="{2B03258A-7939-4B6A-8FFB-2E19AF472527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09810-31EE-4159-AE89-8B5224D7B2D8}" type="pres">
      <dgm:prSet presAssocID="{2B03258A-7939-4B6A-8FFB-2E19AF472527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D5F9A23C-CB21-4DD9-A306-6D1D360E4E85}" type="pres">
      <dgm:prSet presAssocID="{046353A6-E7F2-440F-AFB3-4D805AFF0131}" presName="sibTrans" presStyleCnt="0"/>
      <dgm:spPr/>
    </dgm:pt>
    <dgm:pt modelId="{6A9B7C64-40A6-45D0-8682-D8AD30F64DFD}" type="pres">
      <dgm:prSet presAssocID="{5398195D-019D-46DC-AFC6-4E86C1FFCFD9}" presName="composite" presStyleCnt="0"/>
      <dgm:spPr/>
    </dgm:pt>
    <dgm:pt modelId="{4333934C-052A-4FB4-8CB1-32ACEFA59DA5}" type="pres">
      <dgm:prSet presAssocID="{5398195D-019D-46DC-AFC6-4E86C1FFCFD9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DB413-6D6A-48F8-AD3E-52D0FBBB0E6D}" type="pres">
      <dgm:prSet presAssocID="{5398195D-019D-46DC-AFC6-4E86C1FFCFD9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96C0510-373D-4201-8C1C-D3B0973F5D09}" type="pres">
      <dgm:prSet presAssocID="{B9DAEB14-DE56-476C-B9B2-4E0D16177B45}" presName="sibTrans" presStyleCnt="0"/>
      <dgm:spPr/>
    </dgm:pt>
    <dgm:pt modelId="{34341D47-7882-4A86-B483-9D7B1ACDFC08}" type="pres">
      <dgm:prSet presAssocID="{15B2B562-41C0-4EA5-9FE5-ADA2FA0A2D8B}" presName="composite" presStyleCnt="0"/>
      <dgm:spPr/>
    </dgm:pt>
    <dgm:pt modelId="{DC1BF957-C1A8-4296-9E58-8D0B0EDC14E5}" type="pres">
      <dgm:prSet presAssocID="{15B2B562-41C0-4EA5-9FE5-ADA2FA0A2D8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0A927-417C-4501-AFEA-732376484A09}" type="pres">
      <dgm:prSet presAssocID="{15B2B562-41C0-4EA5-9FE5-ADA2FA0A2D8B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</dgm:ptLst>
  <dgm:cxnLst>
    <dgm:cxn modelId="{214055F7-AEDD-42CE-A275-9BC70C8629C5}" type="presOf" srcId="{36D17778-6CA7-4F3B-BC5E-B7EBA054A10D}" destId="{D6F193D8-1FBA-470E-86F9-B6697189C81B}" srcOrd="0" destOrd="3" presId="urn:microsoft.com/office/officeart/2008/layout/PictureStrips"/>
    <dgm:cxn modelId="{5882FE02-35CC-49DE-94AB-995FF506524B}" type="presOf" srcId="{5398195D-019D-46DC-AFC6-4E86C1FFCFD9}" destId="{4333934C-052A-4FB4-8CB1-32ACEFA59DA5}" srcOrd="0" destOrd="0" presId="urn:microsoft.com/office/officeart/2008/layout/PictureStrips"/>
    <dgm:cxn modelId="{26AB77FB-9F06-4CD8-A3AD-BDB16C5C7F11}" srcId="{15B2B562-41C0-4EA5-9FE5-ADA2FA0A2D8B}" destId="{8C55B196-9B27-47AD-8A8B-366F6003A5B5}" srcOrd="0" destOrd="0" parTransId="{C0312DC4-D5DE-41EC-B08F-8D1089CB0499}" sibTransId="{59E6D8E2-ABA7-400E-A7B3-562720E6EF14}"/>
    <dgm:cxn modelId="{7EF1179C-8062-4854-9CD7-66EDF5AAB9DA}" type="presOf" srcId="{7DD1670C-4E4E-4A53-914D-99D1F68213B0}" destId="{D6F193D8-1FBA-470E-86F9-B6697189C81B}" srcOrd="0" destOrd="2" presId="urn:microsoft.com/office/officeart/2008/layout/PictureStrips"/>
    <dgm:cxn modelId="{A732BD9F-9ABA-42AC-BE99-863438EE7687}" type="presOf" srcId="{0EF6034D-EB46-40B5-8D8E-CDCF0777B297}" destId="{D6F193D8-1FBA-470E-86F9-B6697189C81B}" srcOrd="0" destOrd="1" presId="urn:microsoft.com/office/officeart/2008/layout/PictureStrips"/>
    <dgm:cxn modelId="{5AD35CE9-11BD-49F5-BCB5-B5807E67EBDC}" srcId="{15313F54-E904-4933-93D6-2ECB6728AD15}" destId="{2B03258A-7939-4B6A-8FFB-2E19AF472527}" srcOrd="0" destOrd="0" parTransId="{0BB9A998-6563-4FEB-BF97-EF9BF7586AE9}" sibTransId="{046353A6-E7F2-440F-AFB3-4D805AFF0131}"/>
    <dgm:cxn modelId="{8A369C17-6CFF-40A1-8A8F-76EBDBA1827C}" srcId="{15313F54-E904-4933-93D6-2ECB6728AD15}" destId="{5398195D-019D-46DC-AFC6-4E86C1FFCFD9}" srcOrd="1" destOrd="0" parTransId="{F11EF3F0-7774-4400-A049-7FFDBD798A06}" sibTransId="{B9DAEB14-DE56-476C-B9B2-4E0D16177B45}"/>
    <dgm:cxn modelId="{61B43232-ED4E-4A22-AE4D-44995FF40D5C}" srcId="{5398195D-019D-46DC-AFC6-4E86C1FFCFD9}" destId="{CB0B2270-D48F-48A9-8BBD-F8AEA01C38AA}" srcOrd="0" destOrd="0" parTransId="{3F959649-9EC6-480E-B54A-4F83F462F6C2}" sibTransId="{ECCF3EC4-50A3-4AAB-B23A-D605A7094306}"/>
    <dgm:cxn modelId="{9511D59F-48AA-4DE9-BF91-687F50F53F84}" type="presOf" srcId="{15B2B562-41C0-4EA5-9FE5-ADA2FA0A2D8B}" destId="{DC1BF957-C1A8-4296-9E58-8D0B0EDC14E5}" srcOrd="0" destOrd="0" presId="urn:microsoft.com/office/officeart/2008/layout/PictureStrips"/>
    <dgm:cxn modelId="{4AAC782C-7442-4590-A3D7-4E6B83715AA6}" srcId="{2B03258A-7939-4B6A-8FFB-2E19AF472527}" destId="{0EF6034D-EB46-40B5-8D8E-CDCF0777B297}" srcOrd="0" destOrd="0" parTransId="{E4A336F4-B626-4C0F-9EA6-1E7F0399E7B3}" sibTransId="{D4B3F31F-A448-4F17-A56C-B8F4EFAF9FDA}"/>
    <dgm:cxn modelId="{ACCD957A-16C7-4C4D-A210-945767C9CB53}" type="presOf" srcId="{670482A1-9543-4F6C-B4B8-04941BC2C9D7}" destId="{DC1BF957-C1A8-4296-9E58-8D0B0EDC14E5}" srcOrd="0" destOrd="3" presId="urn:microsoft.com/office/officeart/2008/layout/PictureStrips"/>
    <dgm:cxn modelId="{E63C7081-7FFB-46B6-87C2-F22C2D131398}" type="presOf" srcId="{6101F108-0FEC-4131-8208-48C2F8AADAE4}" destId="{DC1BF957-C1A8-4296-9E58-8D0B0EDC14E5}" srcOrd="0" destOrd="2" presId="urn:microsoft.com/office/officeart/2008/layout/PictureStrips"/>
    <dgm:cxn modelId="{8326DC91-DC42-4C6C-B3CA-6415E431612D}" srcId="{15B2B562-41C0-4EA5-9FE5-ADA2FA0A2D8B}" destId="{670482A1-9543-4F6C-B4B8-04941BC2C9D7}" srcOrd="2" destOrd="0" parTransId="{21D4C4A6-738D-4A12-9F6D-6ED2B5F453EE}" sibTransId="{D6DDC869-8087-4858-B371-2114FDF47429}"/>
    <dgm:cxn modelId="{F8D7E042-7FE4-4687-B059-B160DEB30474}" type="presOf" srcId="{F343C619-3A19-4B2F-8528-75E514BE119F}" destId="{4333934C-052A-4FB4-8CB1-32ACEFA59DA5}" srcOrd="0" destOrd="2" presId="urn:microsoft.com/office/officeart/2008/layout/PictureStrips"/>
    <dgm:cxn modelId="{7A429394-3590-4434-881A-57659AFFBB69}" type="presOf" srcId="{15313F54-E904-4933-93D6-2ECB6728AD15}" destId="{078360BE-FBBA-4092-8DBB-6ADC7A943A87}" srcOrd="0" destOrd="0" presId="urn:microsoft.com/office/officeart/2008/layout/PictureStrips"/>
    <dgm:cxn modelId="{D9B2258C-5C94-434E-A4B2-83937B7B1623}" srcId="{5398195D-019D-46DC-AFC6-4E86C1FFCFD9}" destId="{F343C619-3A19-4B2F-8528-75E514BE119F}" srcOrd="1" destOrd="0" parTransId="{AE2AD213-9466-44F4-B4A0-5AA164090DB1}" sibTransId="{9F799CD5-BDAA-4B14-903B-D8DB8A20BA28}"/>
    <dgm:cxn modelId="{5CEA59F4-3783-476C-8B54-9C81789E7CB4}" srcId="{2B03258A-7939-4B6A-8FFB-2E19AF472527}" destId="{36D17778-6CA7-4F3B-BC5E-B7EBA054A10D}" srcOrd="2" destOrd="0" parTransId="{91663288-32A1-440A-A44E-2F5083CDC2E4}" sibTransId="{8B5D6100-E635-4A56-84E8-AA9365AB027A}"/>
    <dgm:cxn modelId="{F50DFB47-AFBE-4F48-A41B-A387067D8FED}" type="presOf" srcId="{CB0B2270-D48F-48A9-8BBD-F8AEA01C38AA}" destId="{4333934C-052A-4FB4-8CB1-32ACEFA59DA5}" srcOrd="0" destOrd="1" presId="urn:microsoft.com/office/officeart/2008/layout/PictureStrips"/>
    <dgm:cxn modelId="{64E91C2C-50F4-4AC6-96BE-EF65CD855391}" srcId="{15B2B562-41C0-4EA5-9FE5-ADA2FA0A2D8B}" destId="{6101F108-0FEC-4131-8208-48C2F8AADAE4}" srcOrd="1" destOrd="0" parTransId="{0DCA1B7D-0272-4A68-8011-2EB26A4F94E3}" sibTransId="{C3961346-4D1D-47BE-8B11-8CA5F9870E61}"/>
    <dgm:cxn modelId="{30E3B94D-D76F-43C5-A755-BF9A17B287DD}" type="presOf" srcId="{2B03258A-7939-4B6A-8FFB-2E19AF472527}" destId="{D6F193D8-1FBA-470E-86F9-B6697189C81B}" srcOrd="0" destOrd="0" presId="urn:microsoft.com/office/officeart/2008/layout/PictureStrips"/>
    <dgm:cxn modelId="{49D33F39-1883-4D2F-8721-7AB6304824D5}" type="presOf" srcId="{8C55B196-9B27-47AD-8A8B-366F6003A5B5}" destId="{DC1BF957-C1A8-4296-9E58-8D0B0EDC14E5}" srcOrd="0" destOrd="1" presId="urn:microsoft.com/office/officeart/2008/layout/PictureStrips"/>
    <dgm:cxn modelId="{E96A1824-8DB6-422E-A6C7-D4A92A7404C0}" srcId="{2B03258A-7939-4B6A-8FFB-2E19AF472527}" destId="{7DD1670C-4E4E-4A53-914D-99D1F68213B0}" srcOrd="1" destOrd="0" parTransId="{FE125A31-451A-40C7-9742-C8ECFC9C1548}" sibTransId="{3DE04947-D92E-45AA-8200-6D30E3DF4B56}"/>
    <dgm:cxn modelId="{37496E4F-09BE-46AD-BA37-3732C25C934B}" srcId="{15313F54-E904-4933-93D6-2ECB6728AD15}" destId="{15B2B562-41C0-4EA5-9FE5-ADA2FA0A2D8B}" srcOrd="2" destOrd="0" parTransId="{B1C7D6AF-AFE7-4466-A93D-541ACF84D982}" sibTransId="{DE812E6F-2766-4BD7-91C2-CBA4658BA387}"/>
    <dgm:cxn modelId="{9775AA34-BEDC-4231-9FA9-0DC154F79144}" type="presParOf" srcId="{078360BE-FBBA-4092-8DBB-6ADC7A943A87}" destId="{51D38614-47DC-461E-8DEA-9964D8722ED4}" srcOrd="0" destOrd="0" presId="urn:microsoft.com/office/officeart/2008/layout/PictureStrips"/>
    <dgm:cxn modelId="{8B26FE16-197A-4B85-84E3-75D81CB2C58A}" type="presParOf" srcId="{51D38614-47DC-461E-8DEA-9964D8722ED4}" destId="{D6F193D8-1FBA-470E-86F9-B6697189C81B}" srcOrd="0" destOrd="0" presId="urn:microsoft.com/office/officeart/2008/layout/PictureStrips"/>
    <dgm:cxn modelId="{26483D49-0217-49AF-A241-A1A0B8EFC1C4}" type="presParOf" srcId="{51D38614-47DC-461E-8DEA-9964D8722ED4}" destId="{31309810-31EE-4159-AE89-8B5224D7B2D8}" srcOrd="1" destOrd="0" presId="urn:microsoft.com/office/officeart/2008/layout/PictureStrips"/>
    <dgm:cxn modelId="{AB8BF569-2A58-411E-A50F-0E778BA34516}" type="presParOf" srcId="{078360BE-FBBA-4092-8DBB-6ADC7A943A87}" destId="{D5F9A23C-CB21-4DD9-A306-6D1D360E4E85}" srcOrd="1" destOrd="0" presId="urn:microsoft.com/office/officeart/2008/layout/PictureStrips"/>
    <dgm:cxn modelId="{FB7326A2-0C7F-4015-B0E3-071EC2E33A44}" type="presParOf" srcId="{078360BE-FBBA-4092-8DBB-6ADC7A943A87}" destId="{6A9B7C64-40A6-45D0-8682-D8AD30F64DFD}" srcOrd="2" destOrd="0" presId="urn:microsoft.com/office/officeart/2008/layout/PictureStrips"/>
    <dgm:cxn modelId="{C4BF589B-AD49-4C27-8C20-3D9D848B95A4}" type="presParOf" srcId="{6A9B7C64-40A6-45D0-8682-D8AD30F64DFD}" destId="{4333934C-052A-4FB4-8CB1-32ACEFA59DA5}" srcOrd="0" destOrd="0" presId="urn:microsoft.com/office/officeart/2008/layout/PictureStrips"/>
    <dgm:cxn modelId="{BCE3D552-7017-4451-B865-30677DB3740E}" type="presParOf" srcId="{6A9B7C64-40A6-45D0-8682-D8AD30F64DFD}" destId="{6F1DB413-6D6A-48F8-AD3E-52D0FBBB0E6D}" srcOrd="1" destOrd="0" presId="urn:microsoft.com/office/officeart/2008/layout/PictureStrips"/>
    <dgm:cxn modelId="{B6B42B93-9F1B-48B8-8A9B-12FC66959616}" type="presParOf" srcId="{078360BE-FBBA-4092-8DBB-6ADC7A943A87}" destId="{D96C0510-373D-4201-8C1C-D3B0973F5D09}" srcOrd="3" destOrd="0" presId="urn:microsoft.com/office/officeart/2008/layout/PictureStrips"/>
    <dgm:cxn modelId="{C2A46D55-A4D0-4157-ADB8-34B9C95D505F}" type="presParOf" srcId="{078360BE-FBBA-4092-8DBB-6ADC7A943A87}" destId="{34341D47-7882-4A86-B483-9D7B1ACDFC08}" srcOrd="4" destOrd="0" presId="urn:microsoft.com/office/officeart/2008/layout/PictureStrips"/>
    <dgm:cxn modelId="{9E609B64-637D-41C7-B48A-F713A88C7D16}" type="presParOf" srcId="{34341D47-7882-4A86-B483-9D7B1ACDFC08}" destId="{DC1BF957-C1A8-4296-9E58-8D0B0EDC14E5}" srcOrd="0" destOrd="0" presId="urn:microsoft.com/office/officeart/2008/layout/PictureStrips"/>
    <dgm:cxn modelId="{71229633-971B-4724-B1CB-B8DEB014B544}" type="presParOf" srcId="{34341D47-7882-4A86-B483-9D7B1ACDFC08}" destId="{B340A927-417C-4501-AFEA-732376484A0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C7A296-BF42-4F55-AEFC-1EAF7082ED0C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</dgm:pt>
    <dgm:pt modelId="{46498AA7-2E76-41DE-8983-86AFE9616D20}">
      <dgm:prSet phldrT="[Текст]" custT="1"/>
      <dgm:spPr/>
      <dgm:t>
        <a:bodyPr/>
        <a:lstStyle/>
        <a:p>
          <a:r>
            <a:rPr lang="uk-UA" sz="2800" b="1" dirty="0" err="1" smtClean="0"/>
            <a:t>Взаємопорозуміння</a:t>
          </a:r>
          <a:r>
            <a:rPr lang="uk-UA" sz="2800" b="1" dirty="0" smtClean="0"/>
            <a:t> </a:t>
          </a:r>
          <a:endParaRPr lang="ru-RU" sz="2800" b="1" dirty="0"/>
        </a:p>
      </dgm:t>
    </dgm:pt>
    <dgm:pt modelId="{ADA50E37-1AB5-4ED1-972F-9B3C9FC66864}" type="parTrans" cxnId="{E336B1B7-C426-4823-923C-B3ECBFF3C407}">
      <dgm:prSet/>
      <dgm:spPr/>
      <dgm:t>
        <a:bodyPr/>
        <a:lstStyle/>
        <a:p>
          <a:endParaRPr lang="ru-RU"/>
        </a:p>
      </dgm:t>
    </dgm:pt>
    <dgm:pt modelId="{F14ACC05-04B3-4143-A879-9C199BA37E24}" type="sibTrans" cxnId="{E336B1B7-C426-4823-923C-B3ECBFF3C407}">
      <dgm:prSet/>
      <dgm:spPr/>
      <dgm:t>
        <a:bodyPr/>
        <a:lstStyle/>
        <a:p>
          <a:endParaRPr lang="ru-RU"/>
        </a:p>
      </dgm:t>
    </dgm:pt>
    <dgm:pt modelId="{A9E5DDE1-46EB-401C-B514-C0E27F7D34C4}">
      <dgm:prSet phldrT="[Текст]" custT="1"/>
      <dgm:spPr/>
      <dgm:t>
        <a:bodyPr/>
        <a:lstStyle/>
        <a:p>
          <a:r>
            <a:rPr lang="uk-UA" sz="2800" b="1" dirty="0" smtClean="0"/>
            <a:t>Координація </a:t>
          </a:r>
          <a:endParaRPr lang="ru-RU" sz="2800" b="1" dirty="0"/>
        </a:p>
      </dgm:t>
    </dgm:pt>
    <dgm:pt modelId="{EF1C7C95-DEE8-4B4A-9908-2C64D40E1208}" type="parTrans" cxnId="{B32C8613-1AD0-4B9B-8604-4225A1FB631D}">
      <dgm:prSet/>
      <dgm:spPr/>
      <dgm:t>
        <a:bodyPr/>
        <a:lstStyle/>
        <a:p>
          <a:endParaRPr lang="ru-RU"/>
        </a:p>
      </dgm:t>
    </dgm:pt>
    <dgm:pt modelId="{2ACE33AE-3258-4072-B7B6-A415A8290B58}" type="sibTrans" cxnId="{B32C8613-1AD0-4B9B-8604-4225A1FB631D}">
      <dgm:prSet/>
      <dgm:spPr/>
      <dgm:t>
        <a:bodyPr/>
        <a:lstStyle/>
        <a:p>
          <a:endParaRPr lang="ru-RU"/>
        </a:p>
      </dgm:t>
    </dgm:pt>
    <dgm:pt modelId="{F5DBE900-6CA3-4206-9362-99B8A1BB5F12}">
      <dgm:prSet phldrT="[Текст]" custT="1"/>
      <dgm:spPr/>
      <dgm:t>
        <a:bodyPr/>
        <a:lstStyle/>
        <a:p>
          <a:r>
            <a:rPr lang="uk-UA" sz="2800" b="1" dirty="0" smtClean="0"/>
            <a:t>Узгодження </a:t>
          </a:r>
          <a:endParaRPr lang="ru-RU" sz="2800" b="1" dirty="0"/>
        </a:p>
      </dgm:t>
    </dgm:pt>
    <dgm:pt modelId="{0DC109C5-D136-4ECF-89F2-BA4D46CB9E74}" type="parTrans" cxnId="{B1407C5A-4CE9-47F8-A894-6EE8C50C2091}">
      <dgm:prSet/>
      <dgm:spPr/>
      <dgm:t>
        <a:bodyPr/>
        <a:lstStyle/>
        <a:p>
          <a:endParaRPr lang="ru-RU"/>
        </a:p>
      </dgm:t>
    </dgm:pt>
    <dgm:pt modelId="{275DA065-EEA9-407E-A026-6C950B26CB13}" type="sibTrans" cxnId="{B1407C5A-4CE9-47F8-A894-6EE8C50C2091}">
      <dgm:prSet/>
      <dgm:spPr/>
      <dgm:t>
        <a:bodyPr/>
        <a:lstStyle/>
        <a:p>
          <a:endParaRPr lang="ru-RU"/>
        </a:p>
      </dgm:t>
    </dgm:pt>
    <dgm:pt modelId="{E8B91188-A523-4E2F-85CE-13172B1208EA}">
      <dgm:prSet phldrT="[Текст]" custT="1"/>
      <dgm:spPr/>
      <dgm:t>
        <a:bodyPr/>
        <a:lstStyle/>
        <a:p>
          <a:r>
            <a:rPr lang="uk-UA" sz="2200" dirty="0" smtClean="0"/>
            <a:t>формування спільного поля партнерів, що об’єднує їхні інтереси, дає змогу подібно розглядати проблеми в конкретній ситуації</a:t>
          </a:r>
          <a:endParaRPr lang="ru-RU" sz="2200" b="1" dirty="0"/>
        </a:p>
      </dgm:t>
    </dgm:pt>
    <dgm:pt modelId="{D2993056-73D1-4DDB-80CE-0EEE174818B6}" type="parTrans" cxnId="{A88E0F1D-DFA0-4BD3-88B4-CB5C143ABEB7}">
      <dgm:prSet/>
      <dgm:spPr/>
      <dgm:t>
        <a:bodyPr/>
        <a:lstStyle/>
        <a:p>
          <a:endParaRPr lang="ru-RU"/>
        </a:p>
      </dgm:t>
    </dgm:pt>
    <dgm:pt modelId="{159A6A9E-AF4D-4C08-BE60-72F8376591F3}" type="sibTrans" cxnId="{A88E0F1D-DFA0-4BD3-88B4-CB5C143ABEB7}">
      <dgm:prSet/>
      <dgm:spPr/>
      <dgm:t>
        <a:bodyPr/>
        <a:lstStyle/>
        <a:p>
          <a:endParaRPr lang="ru-RU"/>
        </a:p>
      </dgm:t>
    </dgm:pt>
    <dgm:pt modelId="{E3D6DA2C-E1C4-46EC-9035-609BB7193D1C}">
      <dgm:prSet phldrT="[Текст]" custT="1"/>
      <dgm:spPr/>
      <dgm:t>
        <a:bodyPr/>
        <a:lstStyle/>
        <a:p>
          <a:r>
            <a:rPr lang="uk-UA" sz="2200" dirty="0" smtClean="0"/>
            <a:t>погодженість, єдність дій, зусиль</a:t>
          </a:r>
          <a:endParaRPr lang="ru-RU" sz="2200" b="1" dirty="0"/>
        </a:p>
      </dgm:t>
    </dgm:pt>
    <dgm:pt modelId="{3DB5D920-4716-405C-84BB-9DFCAB775558}" type="parTrans" cxnId="{464D884D-ACA0-4BB8-83C9-4CD6225A3E55}">
      <dgm:prSet/>
      <dgm:spPr/>
      <dgm:t>
        <a:bodyPr/>
        <a:lstStyle/>
        <a:p>
          <a:endParaRPr lang="ru-RU"/>
        </a:p>
      </dgm:t>
    </dgm:pt>
    <dgm:pt modelId="{F09D59FD-EF31-4361-8846-99B8DC362650}" type="sibTrans" cxnId="{464D884D-ACA0-4BB8-83C9-4CD6225A3E55}">
      <dgm:prSet/>
      <dgm:spPr/>
      <dgm:t>
        <a:bodyPr/>
        <a:lstStyle/>
        <a:p>
          <a:endParaRPr lang="ru-RU"/>
        </a:p>
      </dgm:t>
    </dgm:pt>
    <dgm:pt modelId="{6C607A7B-4DAD-4325-9AF0-0B9DFAA6BAD8}">
      <dgm:prSet custT="1"/>
      <dgm:spPr/>
      <dgm:t>
        <a:bodyPr/>
        <a:lstStyle/>
        <a:p>
          <a:r>
            <a:rPr lang="uk-UA" sz="2200" dirty="0" smtClean="0"/>
            <a:t>формування спільної мети, намірів, мотивації спілкування партнерів </a:t>
          </a:r>
          <a:endParaRPr lang="ru-RU" sz="2200" dirty="0"/>
        </a:p>
      </dgm:t>
    </dgm:pt>
    <dgm:pt modelId="{53EB3D24-B832-4DC5-9AA5-FEBD95759626}" type="parTrans" cxnId="{4FB4349F-B686-4E61-A0B5-03F077496F68}">
      <dgm:prSet/>
      <dgm:spPr/>
      <dgm:t>
        <a:bodyPr/>
        <a:lstStyle/>
        <a:p>
          <a:endParaRPr lang="ru-RU"/>
        </a:p>
      </dgm:t>
    </dgm:pt>
    <dgm:pt modelId="{A59CC5DB-34A5-4BDA-85E0-724A78868AC0}" type="sibTrans" cxnId="{4FB4349F-B686-4E61-A0B5-03F077496F68}">
      <dgm:prSet/>
      <dgm:spPr/>
      <dgm:t>
        <a:bodyPr/>
        <a:lstStyle/>
        <a:p>
          <a:endParaRPr lang="ru-RU"/>
        </a:p>
      </dgm:t>
    </dgm:pt>
    <dgm:pt modelId="{112CE2F5-53BA-4F38-B79F-096AF09D2A43}" type="pres">
      <dgm:prSet presAssocID="{79C7A296-BF42-4F55-AEFC-1EAF7082ED0C}" presName="linear" presStyleCnt="0">
        <dgm:presLayoutVars>
          <dgm:animLvl val="lvl"/>
          <dgm:resizeHandles val="exact"/>
        </dgm:presLayoutVars>
      </dgm:prSet>
      <dgm:spPr/>
    </dgm:pt>
    <dgm:pt modelId="{29694EAC-BE2D-4381-950A-9EAD290EE4C2}" type="pres">
      <dgm:prSet presAssocID="{46498AA7-2E76-41DE-8983-86AFE9616D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D3AAD-B8E5-4A24-819C-9E87A6141063}" type="pres">
      <dgm:prSet presAssocID="{46498AA7-2E76-41DE-8983-86AFE9616D2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69322-FD87-4A48-A1C2-297C8FA83548}" type="pres">
      <dgm:prSet presAssocID="{A9E5DDE1-46EB-401C-B514-C0E27F7D34C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8CC3B-7CEB-428B-9D5B-0CBEBF3ADE64}" type="pres">
      <dgm:prSet presAssocID="{A9E5DDE1-46EB-401C-B514-C0E27F7D34C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90CEA-FAE3-479D-B99D-F5899F275BEB}" type="pres">
      <dgm:prSet presAssocID="{F5DBE900-6CA3-4206-9362-99B8A1BB5F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9ADC2-4120-4540-9930-42852C3EC570}" type="pres">
      <dgm:prSet presAssocID="{F5DBE900-6CA3-4206-9362-99B8A1BB5F1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C8613-1AD0-4B9B-8604-4225A1FB631D}" srcId="{79C7A296-BF42-4F55-AEFC-1EAF7082ED0C}" destId="{A9E5DDE1-46EB-401C-B514-C0E27F7D34C4}" srcOrd="1" destOrd="0" parTransId="{EF1C7C95-DEE8-4B4A-9908-2C64D40E1208}" sibTransId="{2ACE33AE-3258-4072-B7B6-A415A8290B58}"/>
    <dgm:cxn modelId="{996C1DD8-4B29-4186-8493-97729289F871}" type="presOf" srcId="{46498AA7-2E76-41DE-8983-86AFE9616D20}" destId="{29694EAC-BE2D-4381-950A-9EAD290EE4C2}" srcOrd="0" destOrd="0" presId="urn:microsoft.com/office/officeart/2005/8/layout/vList2"/>
    <dgm:cxn modelId="{4FB4349F-B686-4E61-A0B5-03F077496F68}" srcId="{F5DBE900-6CA3-4206-9362-99B8A1BB5F12}" destId="{6C607A7B-4DAD-4325-9AF0-0B9DFAA6BAD8}" srcOrd="0" destOrd="0" parTransId="{53EB3D24-B832-4DC5-9AA5-FEBD95759626}" sibTransId="{A59CC5DB-34A5-4BDA-85E0-724A78868AC0}"/>
    <dgm:cxn modelId="{B1407C5A-4CE9-47F8-A894-6EE8C50C2091}" srcId="{79C7A296-BF42-4F55-AEFC-1EAF7082ED0C}" destId="{F5DBE900-6CA3-4206-9362-99B8A1BB5F12}" srcOrd="2" destOrd="0" parTransId="{0DC109C5-D136-4ECF-89F2-BA4D46CB9E74}" sibTransId="{275DA065-EEA9-407E-A026-6C950B26CB13}"/>
    <dgm:cxn modelId="{D6CBB576-9598-44E6-B928-CEF62DCF08D0}" type="presOf" srcId="{6C607A7B-4DAD-4325-9AF0-0B9DFAA6BAD8}" destId="{9649ADC2-4120-4540-9930-42852C3EC570}" srcOrd="0" destOrd="0" presId="urn:microsoft.com/office/officeart/2005/8/layout/vList2"/>
    <dgm:cxn modelId="{B75A97B0-88F6-4F5B-A789-E0A287052771}" type="presOf" srcId="{E8B91188-A523-4E2F-85CE-13172B1208EA}" destId="{099D3AAD-B8E5-4A24-819C-9E87A6141063}" srcOrd="0" destOrd="0" presId="urn:microsoft.com/office/officeart/2005/8/layout/vList2"/>
    <dgm:cxn modelId="{464D884D-ACA0-4BB8-83C9-4CD6225A3E55}" srcId="{A9E5DDE1-46EB-401C-B514-C0E27F7D34C4}" destId="{E3D6DA2C-E1C4-46EC-9035-609BB7193D1C}" srcOrd="0" destOrd="0" parTransId="{3DB5D920-4716-405C-84BB-9DFCAB775558}" sibTransId="{F09D59FD-EF31-4361-8846-99B8DC362650}"/>
    <dgm:cxn modelId="{E336B1B7-C426-4823-923C-B3ECBFF3C407}" srcId="{79C7A296-BF42-4F55-AEFC-1EAF7082ED0C}" destId="{46498AA7-2E76-41DE-8983-86AFE9616D20}" srcOrd="0" destOrd="0" parTransId="{ADA50E37-1AB5-4ED1-972F-9B3C9FC66864}" sibTransId="{F14ACC05-04B3-4143-A879-9C199BA37E24}"/>
    <dgm:cxn modelId="{C3299332-6C10-45EC-B1B0-DCD3E0665997}" type="presOf" srcId="{E3D6DA2C-E1C4-46EC-9035-609BB7193D1C}" destId="{B8B8CC3B-7CEB-428B-9D5B-0CBEBF3ADE64}" srcOrd="0" destOrd="0" presId="urn:microsoft.com/office/officeart/2005/8/layout/vList2"/>
    <dgm:cxn modelId="{B1D89823-84D8-4F54-8667-A1B69CD52EE5}" type="presOf" srcId="{A9E5DDE1-46EB-401C-B514-C0E27F7D34C4}" destId="{9E669322-FD87-4A48-A1C2-297C8FA83548}" srcOrd="0" destOrd="0" presId="urn:microsoft.com/office/officeart/2005/8/layout/vList2"/>
    <dgm:cxn modelId="{8ACD6386-E0D7-438B-B63D-1EB47791BA3D}" type="presOf" srcId="{F5DBE900-6CA3-4206-9362-99B8A1BB5F12}" destId="{AEE90CEA-FAE3-479D-B99D-F5899F275BEB}" srcOrd="0" destOrd="0" presId="urn:microsoft.com/office/officeart/2005/8/layout/vList2"/>
    <dgm:cxn modelId="{A88E0F1D-DFA0-4BD3-88B4-CB5C143ABEB7}" srcId="{46498AA7-2E76-41DE-8983-86AFE9616D20}" destId="{E8B91188-A523-4E2F-85CE-13172B1208EA}" srcOrd="0" destOrd="0" parTransId="{D2993056-73D1-4DDB-80CE-0EEE174818B6}" sibTransId="{159A6A9E-AF4D-4C08-BE60-72F8376591F3}"/>
    <dgm:cxn modelId="{4C266D9D-BEDB-476D-959B-8BD5EE2A5AE6}" type="presOf" srcId="{79C7A296-BF42-4F55-AEFC-1EAF7082ED0C}" destId="{112CE2F5-53BA-4F38-B79F-096AF09D2A43}" srcOrd="0" destOrd="0" presId="urn:microsoft.com/office/officeart/2005/8/layout/vList2"/>
    <dgm:cxn modelId="{097A7B2C-DBB6-4AAE-A138-7A98595A8C96}" type="presParOf" srcId="{112CE2F5-53BA-4F38-B79F-096AF09D2A43}" destId="{29694EAC-BE2D-4381-950A-9EAD290EE4C2}" srcOrd="0" destOrd="0" presId="urn:microsoft.com/office/officeart/2005/8/layout/vList2"/>
    <dgm:cxn modelId="{27425A29-5A8F-4055-ADFC-B2B9B46D8087}" type="presParOf" srcId="{112CE2F5-53BA-4F38-B79F-096AF09D2A43}" destId="{099D3AAD-B8E5-4A24-819C-9E87A6141063}" srcOrd="1" destOrd="0" presId="urn:microsoft.com/office/officeart/2005/8/layout/vList2"/>
    <dgm:cxn modelId="{AED7586A-7270-4982-B21D-779D9765632A}" type="presParOf" srcId="{112CE2F5-53BA-4F38-B79F-096AF09D2A43}" destId="{9E669322-FD87-4A48-A1C2-297C8FA83548}" srcOrd="2" destOrd="0" presId="urn:microsoft.com/office/officeart/2005/8/layout/vList2"/>
    <dgm:cxn modelId="{4C8B3F8D-908C-4BC8-ACA8-BD3F17B439CF}" type="presParOf" srcId="{112CE2F5-53BA-4F38-B79F-096AF09D2A43}" destId="{B8B8CC3B-7CEB-428B-9D5B-0CBEBF3ADE64}" srcOrd="3" destOrd="0" presId="urn:microsoft.com/office/officeart/2005/8/layout/vList2"/>
    <dgm:cxn modelId="{E893C173-62C6-46E4-8720-6C131774A4D9}" type="presParOf" srcId="{112CE2F5-53BA-4F38-B79F-096AF09D2A43}" destId="{AEE90CEA-FAE3-479D-B99D-F5899F275BEB}" srcOrd="4" destOrd="0" presId="urn:microsoft.com/office/officeart/2005/8/layout/vList2"/>
    <dgm:cxn modelId="{9F6A7550-D590-4345-971C-7F0824BA3599}" type="presParOf" srcId="{112CE2F5-53BA-4F38-B79F-096AF09D2A43}" destId="{9649ADC2-4120-4540-9930-42852C3EC57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39BCF5-DC55-4D88-9AB0-22D1F689201D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9660FB-1ED6-467B-B305-3A0A31A8AC94}">
      <dgm:prSet phldrT="[Текст]"/>
      <dgm:spPr/>
      <dgm:t>
        <a:bodyPr/>
        <a:lstStyle/>
        <a:p>
          <a:r>
            <a:rPr lang="uk-UA" b="1" dirty="0" smtClean="0"/>
            <a:t>Прогностичний</a:t>
          </a:r>
          <a:endParaRPr lang="ru-RU" b="1" dirty="0"/>
        </a:p>
      </dgm:t>
    </dgm:pt>
    <dgm:pt modelId="{DAE33760-CD27-469A-ACA7-B0124675115D}" type="parTrans" cxnId="{BBA4519B-F0F8-4092-B2D9-8EC7662C68DF}">
      <dgm:prSet/>
      <dgm:spPr/>
      <dgm:t>
        <a:bodyPr/>
        <a:lstStyle/>
        <a:p>
          <a:endParaRPr lang="ru-RU"/>
        </a:p>
      </dgm:t>
    </dgm:pt>
    <dgm:pt modelId="{4B338C52-4E18-4E37-B0AA-9999199242E9}" type="sibTrans" cxnId="{BBA4519B-F0F8-4092-B2D9-8EC7662C68DF}">
      <dgm:prSet/>
      <dgm:spPr/>
      <dgm:t>
        <a:bodyPr/>
        <a:lstStyle/>
        <a:p>
          <a:endParaRPr lang="ru-RU"/>
        </a:p>
      </dgm:t>
    </dgm:pt>
    <dgm:pt modelId="{93AA5740-1376-4A4F-BCD2-98B50735CB05}">
      <dgm:prSet phldrT="[Текст]"/>
      <dgm:spPr/>
      <dgm:t>
        <a:bodyPr/>
        <a:lstStyle/>
        <a:p>
          <a:r>
            <a:rPr lang="uk-UA" b="1" dirty="0" smtClean="0"/>
            <a:t>Комунікативний </a:t>
          </a:r>
          <a:endParaRPr lang="ru-RU" b="1" dirty="0"/>
        </a:p>
      </dgm:t>
    </dgm:pt>
    <dgm:pt modelId="{9620D277-87EF-42F1-8E0E-BFB60C082372}" type="parTrans" cxnId="{13E43C9F-E6F4-477A-AC0B-92C459D527A0}">
      <dgm:prSet/>
      <dgm:spPr/>
      <dgm:t>
        <a:bodyPr/>
        <a:lstStyle/>
        <a:p>
          <a:endParaRPr lang="ru-RU"/>
        </a:p>
      </dgm:t>
    </dgm:pt>
    <dgm:pt modelId="{1FDD0BA0-CECC-49C4-8027-E9C593A81F8F}" type="sibTrans" cxnId="{13E43C9F-E6F4-477A-AC0B-92C459D527A0}">
      <dgm:prSet/>
      <dgm:spPr/>
      <dgm:t>
        <a:bodyPr/>
        <a:lstStyle/>
        <a:p>
          <a:endParaRPr lang="ru-RU"/>
        </a:p>
      </dgm:t>
    </dgm:pt>
    <dgm:pt modelId="{8D75C121-D2EF-4EFE-92DE-D4E3E415D58C}">
      <dgm:prSet phldrT="[Текст]"/>
      <dgm:spPr/>
      <dgm:t>
        <a:bodyPr/>
        <a:lstStyle/>
        <a:p>
          <a:r>
            <a:rPr lang="uk-UA" b="1" dirty="0" smtClean="0"/>
            <a:t>Управлінський </a:t>
          </a:r>
          <a:endParaRPr lang="ru-RU" b="1" dirty="0"/>
        </a:p>
      </dgm:t>
    </dgm:pt>
    <dgm:pt modelId="{B5071A86-059F-4917-9EEB-38247D79B085}" type="parTrans" cxnId="{A711CEF0-4958-4600-BD6F-FB0048554C88}">
      <dgm:prSet/>
      <dgm:spPr/>
      <dgm:t>
        <a:bodyPr/>
        <a:lstStyle/>
        <a:p>
          <a:endParaRPr lang="ru-RU"/>
        </a:p>
      </dgm:t>
    </dgm:pt>
    <dgm:pt modelId="{2520AE35-130D-41A0-9CBC-61ABCA8C4DE5}" type="sibTrans" cxnId="{A711CEF0-4958-4600-BD6F-FB0048554C88}">
      <dgm:prSet/>
      <dgm:spPr/>
      <dgm:t>
        <a:bodyPr/>
        <a:lstStyle/>
        <a:p>
          <a:endParaRPr lang="ru-RU"/>
        </a:p>
      </dgm:t>
    </dgm:pt>
    <dgm:pt modelId="{2E710FEB-4D5E-432B-82ED-EE2EFE43D588}">
      <dgm:prSet phldrT="[Текст]"/>
      <dgm:spPr/>
      <dgm:t>
        <a:bodyPr/>
        <a:lstStyle/>
        <a:p>
          <a:r>
            <a:rPr lang="uk-UA" b="1" dirty="0" smtClean="0"/>
            <a:t>Заключний </a:t>
          </a:r>
          <a:endParaRPr lang="ru-RU" b="1" dirty="0"/>
        </a:p>
      </dgm:t>
    </dgm:pt>
    <dgm:pt modelId="{444709BD-FF35-4E7E-84B1-09BC62CF6B1F}" type="parTrans" cxnId="{26AB7753-7369-4084-90D7-7FAACB8AB28C}">
      <dgm:prSet/>
      <dgm:spPr/>
      <dgm:t>
        <a:bodyPr/>
        <a:lstStyle/>
        <a:p>
          <a:endParaRPr lang="ru-RU"/>
        </a:p>
      </dgm:t>
    </dgm:pt>
    <dgm:pt modelId="{309DC523-5265-4C5A-97DC-BBDA88F2E8FE}" type="sibTrans" cxnId="{26AB7753-7369-4084-90D7-7FAACB8AB28C}">
      <dgm:prSet/>
      <dgm:spPr/>
      <dgm:t>
        <a:bodyPr/>
        <a:lstStyle/>
        <a:p>
          <a:endParaRPr lang="ru-RU"/>
        </a:p>
      </dgm:t>
    </dgm:pt>
    <dgm:pt modelId="{5B088EEE-51D1-48AC-AAC8-A17B50E40DFC}" type="pres">
      <dgm:prSet presAssocID="{3B39BCF5-DC55-4D88-9AB0-22D1F689201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ED452-E0FA-48C5-8F7B-A4548F2C765C}" type="pres">
      <dgm:prSet presAssocID="{3B39BCF5-DC55-4D88-9AB0-22D1F689201D}" presName="arrow" presStyleLbl="bgShp" presStyleIdx="0" presStyleCnt="1"/>
      <dgm:spPr/>
    </dgm:pt>
    <dgm:pt modelId="{F41A661A-7ACA-4840-94DB-CF9622F24B3E}" type="pres">
      <dgm:prSet presAssocID="{3B39BCF5-DC55-4D88-9AB0-22D1F689201D}" presName="linearProcess" presStyleCnt="0"/>
      <dgm:spPr/>
    </dgm:pt>
    <dgm:pt modelId="{46D9BCC1-E7F0-458E-9495-BABF2D3649AB}" type="pres">
      <dgm:prSet presAssocID="{B19660FB-1ED6-467B-B305-3A0A31A8AC9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F631B-7CCE-4FE8-9823-8284F0DF5260}" type="pres">
      <dgm:prSet presAssocID="{4B338C52-4E18-4E37-B0AA-9999199242E9}" presName="sibTrans" presStyleCnt="0"/>
      <dgm:spPr/>
    </dgm:pt>
    <dgm:pt modelId="{3D233DDC-7D06-45EB-845B-CB305B6128A7}" type="pres">
      <dgm:prSet presAssocID="{93AA5740-1376-4A4F-BCD2-98B50735CB0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E576B-3141-46C9-96D6-EF652746D4D7}" type="pres">
      <dgm:prSet presAssocID="{1FDD0BA0-CECC-49C4-8027-E9C593A81F8F}" presName="sibTrans" presStyleCnt="0"/>
      <dgm:spPr/>
    </dgm:pt>
    <dgm:pt modelId="{29785782-61FB-4191-87F9-3395AE5E45B4}" type="pres">
      <dgm:prSet presAssocID="{8D75C121-D2EF-4EFE-92DE-D4E3E415D58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7EF52-FE76-489A-9808-75363B5B8AC1}" type="pres">
      <dgm:prSet presAssocID="{2520AE35-130D-41A0-9CBC-61ABCA8C4DE5}" presName="sibTrans" presStyleCnt="0"/>
      <dgm:spPr/>
    </dgm:pt>
    <dgm:pt modelId="{36A83105-7272-47D8-AFC5-185F2822E6E8}" type="pres">
      <dgm:prSet presAssocID="{2E710FEB-4D5E-432B-82ED-EE2EFE43D58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86712E-2416-424E-A6A1-0CA8AEF764AC}" type="presOf" srcId="{2E710FEB-4D5E-432B-82ED-EE2EFE43D588}" destId="{36A83105-7272-47D8-AFC5-185F2822E6E8}" srcOrd="0" destOrd="0" presId="urn:microsoft.com/office/officeart/2005/8/layout/hProcess9"/>
    <dgm:cxn modelId="{98EC51C3-7962-4F21-A6D3-C8BE0E525E34}" type="presOf" srcId="{3B39BCF5-DC55-4D88-9AB0-22D1F689201D}" destId="{5B088EEE-51D1-48AC-AAC8-A17B50E40DFC}" srcOrd="0" destOrd="0" presId="urn:microsoft.com/office/officeart/2005/8/layout/hProcess9"/>
    <dgm:cxn modelId="{5667B8E1-8CFE-4819-89B8-35F1F5790762}" type="presOf" srcId="{B19660FB-1ED6-467B-B305-3A0A31A8AC94}" destId="{46D9BCC1-E7F0-458E-9495-BABF2D3649AB}" srcOrd="0" destOrd="0" presId="urn:microsoft.com/office/officeart/2005/8/layout/hProcess9"/>
    <dgm:cxn modelId="{A711CEF0-4958-4600-BD6F-FB0048554C88}" srcId="{3B39BCF5-DC55-4D88-9AB0-22D1F689201D}" destId="{8D75C121-D2EF-4EFE-92DE-D4E3E415D58C}" srcOrd="2" destOrd="0" parTransId="{B5071A86-059F-4917-9EEB-38247D79B085}" sibTransId="{2520AE35-130D-41A0-9CBC-61ABCA8C4DE5}"/>
    <dgm:cxn modelId="{BBA4519B-F0F8-4092-B2D9-8EC7662C68DF}" srcId="{3B39BCF5-DC55-4D88-9AB0-22D1F689201D}" destId="{B19660FB-1ED6-467B-B305-3A0A31A8AC94}" srcOrd="0" destOrd="0" parTransId="{DAE33760-CD27-469A-ACA7-B0124675115D}" sibTransId="{4B338C52-4E18-4E37-B0AA-9999199242E9}"/>
    <dgm:cxn modelId="{5093379C-EDEF-4EF1-8722-75E48838FA2E}" type="presOf" srcId="{8D75C121-D2EF-4EFE-92DE-D4E3E415D58C}" destId="{29785782-61FB-4191-87F9-3395AE5E45B4}" srcOrd="0" destOrd="0" presId="urn:microsoft.com/office/officeart/2005/8/layout/hProcess9"/>
    <dgm:cxn modelId="{13E43C9F-E6F4-477A-AC0B-92C459D527A0}" srcId="{3B39BCF5-DC55-4D88-9AB0-22D1F689201D}" destId="{93AA5740-1376-4A4F-BCD2-98B50735CB05}" srcOrd="1" destOrd="0" parTransId="{9620D277-87EF-42F1-8E0E-BFB60C082372}" sibTransId="{1FDD0BA0-CECC-49C4-8027-E9C593A81F8F}"/>
    <dgm:cxn modelId="{0E1B985E-6CF3-4F52-ADCD-F9EA419B84E6}" type="presOf" srcId="{93AA5740-1376-4A4F-BCD2-98B50735CB05}" destId="{3D233DDC-7D06-45EB-845B-CB305B6128A7}" srcOrd="0" destOrd="0" presId="urn:microsoft.com/office/officeart/2005/8/layout/hProcess9"/>
    <dgm:cxn modelId="{26AB7753-7369-4084-90D7-7FAACB8AB28C}" srcId="{3B39BCF5-DC55-4D88-9AB0-22D1F689201D}" destId="{2E710FEB-4D5E-432B-82ED-EE2EFE43D588}" srcOrd="3" destOrd="0" parTransId="{444709BD-FF35-4E7E-84B1-09BC62CF6B1F}" sibTransId="{309DC523-5265-4C5A-97DC-BBDA88F2E8FE}"/>
    <dgm:cxn modelId="{16CB723A-F531-44F3-8050-156E49CF7438}" type="presParOf" srcId="{5B088EEE-51D1-48AC-AAC8-A17B50E40DFC}" destId="{C93ED452-E0FA-48C5-8F7B-A4548F2C765C}" srcOrd="0" destOrd="0" presId="urn:microsoft.com/office/officeart/2005/8/layout/hProcess9"/>
    <dgm:cxn modelId="{6EE73AA2-0A1B-4F7B-A2EF-E256D2D9C121}" type="presParOf" srcId="{5B088EEE-51D1-48AC-AAC8-A17B50E40DFC}" destId="{F41A661A-7ACA-4840-94DB-CF9622F24B3E}" srcOrd="1" destOrd="0" presId="urn:microsoft.com/office/officeart/2005/8/layout/hProcess9"/>
    <dgm:cxn modelId="{366DB7A9-614F-44F9-86DD-973C50E561E1}" type="presParOf" srcId="{F41A661A-7ACA-4840-94DB-CF9622F24B3E}" destId="{46D9BCC1-E7F0-458E-9495-BABF2D3649AB}" srcOrd="0" destOrd="0" presId="urn:microsoft.com/office/officeart/2005/8/layout/hProcess9"/>
    <dgm:cxn modelId="{0D174A98-05C0-49A1-9D09-92FAE587EFF1}" type="presParOf" srcId="{F41A661A-7ACA-4840-94DB-CF9622F24B3E}" destId="{C48F631B-7CCE-4FE8-9823-8284F0DF5260}" srcOrd="1" destOrd="0" presId="urn:microsoft.com/office/officeart/2005/8/layout/hProcess9"/>
    <dgm:cxn modelId="{11207D3A-3A08-494E-91D5-99821D15BD39}" type="presParOf" srcId="{F41A661A-7ACA-4840-94DB-CF9622F24B3E}" destId="{3D233DDC-7D06-45EB-845B-CB305B6128A7}" srcOrd="2" destOrd="0" presId="urn:microsoft.com/office/officeart/2005/8/layout/hProcess9"/>
    <dgm:cxn modelId="{EEC44E62-FEB3-4D6E-86AC-E63954F4C7EF}" type="presParOf" srcId="{F41A661A-7ACA-4840-94DB-CF9622F24B3E}" destId="{D7AE576B-3141-46C9-96D6-EF652746D4D7}" srcOrd="3" destOrd="0" presId="urn:microsoft.com/office/officeart/2005/8/layout/hProcess9"/>
    <dgm:cxn modelId="{45B42F36-3F91-47CC-A124-DF7DA2F69E1F}" type="presParOf" srcId="{F41A661A-7ACA-4840-94DB-CF9622F24B3E}" destId="{29785782-61FB-4191-87F9-3395AE5E45B4}" srcOrd="4" destOrd="0" presId="urn:microsoft.com/office/officeart/2005/8/layout/hProcess9"/>
    <dgm:cxn modelId="{76A51985-20E7-4C0E-94CC-E6421303EF5C}" type="presParOf" srcId="{F41A661A-7ACA-4840-94DB-CF9622F24B3E}" destId="{B6B7EF52-FE76-489A-9808-75363B5B8AC1}" srcOrd="5" destOrd="0" presId="urn:microsoft.com/office/officeart/2005/8/layout/hProcess9"/>
    <dgm:cxn modelId="{D4C0A7A6-6DA4-4272-9959-05D3ABE68F3A}" type="presParOf" srcId="{F41A661A-7ACA-4840-94DB-CF9622F24B3E}" destId="{36A83105-7272-47D8-AFC5-185F2822E6E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C378AA-622A-4724-BD37-4F9FDB894307}" type="doc">
      <dgm:prSet loTypeId="urn:microsoft.com/office/officeart/2005/8/layout/radial4" loCatId="relationship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88C2288-565E-4B90-B143-F061DCE812A5}">
      <dgm:prSet phldrT="[Текст]" custT="1"/>
      <dgm:spPr/>
      <dgm:t>
        <a:bodyPr/>
        <a:lstStyle/>
        <a:p>
          <a:r>
            <a:rPr lang="uk-UA" sz="2400" b="1" dirty="0" smtClean="0"/>
            <a:t>Демократичний</a:t>
          </a:r>
          <a:r>
            <a:rPr lang="uk-UA" sz="1800" b="1" dirty="0" smtClean="0"/>
            <a:t> </a:t>
          </a:r>
          <a:endParaRPr lang="ru-RU" sz="1800" b="1" dirty="0"/>
        </a:p>
      </dgm:t>
    </dgm:pt>
    <dgm:pt modelId="{9C1B8A14-50F7-45DA-8E2C-14776127373D}" type="parTrans" cxnId="{51E8AA85-24AA-440B-A150-679A0DCE5308}">
      <dgm:prSet/>
      <dgm:spPr/>
      <dgm:t>
        <a:bodyPr/>
        <a:lstStyle/>
        <a:p>
          <a:endParaRPr lang="ru-RU"/>
        </a:p>
      </dgm:t>
    </dgm:pt>
    <dgm:pt modelId="{8244C04F-8DEF-4B57-A687-A85FED66E31C}" type="sibTrans" cxnId="{51E8AA85-24AA-440B-A150-679A0DCE5308}">
      <dgm:prSet/>
      <dgm:spPr/>
      <dgm:t>
        <a:bodyPr/>
        <a:lstStyle/>
        <a:p>
          <a:endParaRPr lang="ru-RU"/>
        </a:p>
      </dgm:t>
    </dgm:pt>
    <dgm:pt modelId="{C9A16D25-58D0-4765-BA58-D5325DBB6226}">
      <dgm:prSet phldrT="[Текст]" custT="1"/>
      <dgm:spPr/>
      <dgm:t>
        <a:bodyPr/>
        <a:lstStyle/>
        <a:p>
          <a:r>
            <a:rPr lang="uk-UA" sz="2400" b="1" dirty="0" smtClean="0"/>
            <a:t>Ліберальний </a:t>
          </a:r>
          <a:endParaRPr lang="ru-RU" sz="2400" b="1" dirty="0"/>
        </a:p>
      </dgm:t>
    </dgm:pt>
    <dgm:pt modelId="{F43D0047-2B38-46EA-97A4-2A9135FF9264}" type="parTrans" cxnId="{AE44471E-E4DA-4A2E-9AE5-1260C13BB26D}">
      <dgm:prSet/>
      <dgm:spPr/>
      <dgm:t>
        <a:bodyPr/>
        <a:lstStyle/>
        <a:p>
          <a:endParaRPr lang="ru-RU"/>
        </a:p>
      </dgm:t>
    </dgm:pt>
    <dgm:pt modelId="{51535081-A42C-4281-8837-E846FB1EC321}" type="sibTrans" cxnId="{AE44471E-E4DA-4A2E-9AE5-1260C13BB26D}">
      <dgm:prSet/>
      <dgm:spPr/>
      <dgm:t>
        <a:bodyPr/>
        <a:lstStyle/>
        <a:p>
          <a:endParaRPr lang="ru-RU"/>
        </a:p>
      </dgm:t>
    </dgm:pt>
    <dgm:pt modelId="{45C76E73-207D-44D6-9E16-C9F37D855974}">
      <dgm:prSet phldrT="[Текст]" custT="1"/>
      <dgm:spPr/>
      <dgm:t>
        <a:bodyPr/>
        <a:lstStyle/>
        <a:p>
          <a:r>
            <a:rPr lang="uk-UA" sz="2400" b="1" dirty="0" smtClean="0"/>
            <a:t>Авторитарний </a:t>
          </a:r>
          <a:endParaRPr lang="ru-RU" sz="2400" b="1" dirty="0"/>
        </a:p>
      </dgm:t>
    </dgm:pt>
    <dgm:pt modelId="{A7262D42-7783-4DFF-B866-67439727A241}" type="parTrans" cxnId="{4C75D275-8657-4167-A52C-4A56B686C6D5}">
      <dgm:prSet/>
      <dgm:spPr/>
      <dgm:t>
        <a:bodyPr/>
        <a:lstStyle/>
        <a:p>
          <a:endParaRPr lang="ru-RU"/>
        </a:p>
      </dgm:t>
    </dgm:pt>
    <dgm:pt modelId="{1F4AC2A0-8209-4947-88F8-080813707C5C}" type="sibTrans" cxnId="{4C75D275-8657-4167-A52C-4A56B686C6D5}">
      <dgm:prSet/>
      <dgm:spPr/>
      <dgm:t>
        <a:bodyPr/>
        <a:lstStyle/>
        <a:p>
          <a:endParaRPr lang="ru-RU"/>
        </a:p>
      </dgm:t>
    </dgm:pt>
    <dgm:pt modelId="{C6FF046B-ACBE-45A1-B911-3A063E2D2484}">
      <dgm:prSet phldrT="[Текст]" custT="1"/>
      <dgm:spPr/>
      <dgm:t>
        <a:bodyPr/>
        <a:lstStyle/>
        <a:p>
          <a:r>
            <a:rPr lang="uk-UA" sz="2400" b="1" dirty="0" smtClean="0"/>
            <a:t>Стилі спілкування </a:t>
          </a:r>
          <a:endParaRPr lang="ru-RU" sz="2400" b="1" dirty="0"/>
        </a:p>
      </dgm:t>
    </dgm:pt>
    <dgm:pt modelId="{A95164DC-7C28-42D1-B5D8-BAAF6420D4AE}" type="parTrans" cxnId="{D871F00D-375C-4760-B94D-FB223E24CD26}">
      <dgm:prSet/>
      <dgm:spPr/>
      <dgm:t>
        <a:bodyPr/>
        <a:lstStyle/>
        <a:p>
          <a:endParaRPr lang="ru-RU"/>
        </a:p>
      </dgm:t>
    </dgm:pt>
    <dgm:pt modelId="{B3F1CF09-63F3-42A6-84F6-BF7A94E12B1A}" type="sibTrans" cxnId="{D871F00D-375C-4760-B94D-FB223E24CD26}">
      <dgm:prSet/>
      <dgm:spPr/>
      <dgm:t>
        <a:bodyPr/>
        <a:lstStyle/>
        <a:p>
          <a:endParaRPr lang="ru-RU"/>
        </a:p>
      </dgm:t>
    </dgm:pt>
    <dgm:pt modelId="{42A8D695-02E0-42A7-803D-33A0131F4967}" type="pres">
      <dgm:prSet presAssocID="{EAC378AA-622A-4724-BD37-4F9FDB8943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58230A-2922-4FAA-B20D-7644BB1A2503}" type="pres">
      <dgm:prSet presAssocID="{C6FF046B-ACBE-45A1-B911-3A063E2D2484}" presName="centerShape" presStyleLbl="node0" presStyleIdx="0" presStyleCnt="1" custScaleX="126328"/>
      <dgm:spPr/>
      <dgm:t>
        <a:bodyPr/>
        <a:lstStyle/>
        <a:p>
          <a:endParaRPr lang="ru-RU"/>
        </a:p>
      </dgm:t>
    </dgm:pt>
    <dgm:pt modelId="{2EC7370E-6E09-4996-8191-82D5F50E6B58}" type="pres">
      <dgm:prSet presAssocID="{9C1B8A14-50F7-45DA-8E2C-14776127373D}" presName="parTrans" presStyleLbl="bgSibTrans2D1" presStyleIdx="0" presStyleCnt="3" custLinFactNeighborX="-4811" custLinFactNeighborY="59320"/>
      <dgm:spPr/>
      <dgm:t>
        <a:bodyPr/>
        <a:lstStyle/>
        <a:p>
          <a:endParaRPr lang="ru-RU"/>
        </a:p>
      </dgm:t>
    </dgm:pt>
    <dgm:pt modelId="{C7E1C0D7-7AEC-422E-BEC3-725FB35A6013}" type="pres">
      <dgm:prSet presAssocID="{188C2288-565E-4B90-B143-F061DCE812A5}" presName="node" presStyleLbl="node1" presStyleIdx="0" presStyleCnt="3" custScaleX="142138" custRadScaleRad="131139" custRadScaleInc="-9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91956-4885-4490-A6FD-6A5BD9BBC5F6}" type="pres">
      <dgm:prSet presAssocID="{F43D0047-2B38-46EA-97A4-2A9135FF9264}" presName="parTrans" presStyleLbl="bgSibTrans2D1" presStyleIdx="1" presStyleCnt="3" custLinFactNeighborX="-1167" custLinFactNeighborY="13558"/>
      <dgm:spPr/>
      <dgm:t>
        <a:bodyPr/>
        <a:lstStyle/>
        <a:p>
          <a:endParaRPr lang="ru-RU"/>
        </a:p>
      </dgm:t>
    </dgm:pt>
    <dgm:pt modelId="{7A5AA639-9672-4430-A345-D11CB89EA0C8}" type="pres">
      <dgm:prSet presAssocID="{C9A16D25-58D0-4765-BA58-D5325DBB6226}" presName="node" presStyleLbl="node1" presStyleIdx="1" presStyleCnt="3" custScaleX="123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F391D-2616-425B-92FE-91F9C31E0555}" type="pres">
      <dgm:prSet presAssocID="{A7262D42-7783-4DFF-B866-67439727A241}" presName="parTrans" presStyleLbl="bgSibTrans2D1" presStyleIdx="2" presStyleCnt="3" custLinFactNeighborX="5932" custLinFactNeighborY="83048"/>
      <dgm:spPr/>
      <dgm:t>
        <a:bodyPr/>
        <a:lstStyle/>
        <a:p>
          <a:endParaRPr lang="ru-RU"/>
        </a:p>
      </dgm:t>
    </dgm:pt>
    <dgm:pt modelId="{C4CC03B1-CEE7-48F5-BCFD-36DB6DEA4206}" type="pres">
      <dgm:prSet presAssocID="{45C76E73-207D-44D6-9E16-C9F37D855974}" presName="node" presStyleLbl="node1" presStyleIdx="2" presStyleCnt="3" custScaleX="159348" custRadScaleRad="126348" custRadScaleInc="10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9F7C3-FF52-40FD-8F5A-F5B6DD1400C8}" type="presOf" srcId="{188C2288-565E-4B90-B143-F061DCE812A5}" destId="{C7E1C0D7-7AEC-422E-BEC3-725FB35A6013}" srcOrd="0" destOrd="0" presId="urn:microsoft.com/office/officeart/2005/8/layout/radial4"/>
    <dgm:cxn modelId="{7A3E083F-8A2A-44C8-8920-04378A97BD9E}" type="presOf" srcId="{45C76E73-207D-44D6-9E16-C9F37D855974}" destId="{C4CC03B1-CEE7-48F5-BCFD-36DB6DEA4206}" srcOrd="0" destOrd="0" presId="urn:microsoft.com/office/officeart/2005/8/layout/radial4"/>
    <dgm:cxn modelId="{32C6C286-3293-4FDD-9887-E8AE3AF22D11}" type="presOf" srcId="{F43D0047-2B38-46EA-97A4-2A9135FF9264}" destId="{42A91956-4885-4490-A6FD-6A5BD9BBC5F6}" srcOrd="0" destOrd="0" presId="urn:microsoft.com/office/officeart/2005/8/layout/radial4"/>
    <dgm:cxn modelId="{4AC7CDB2-BD51-46A4-90E3-3AE6ADD896EF}" type="presOf" srcId="{A7262D42-7783-4DFF-B866-67439727A241}" destId="{E99F391D-2616-425B-92FE-91F9C31E0555}" srcOrd="0" destOrd="0" presId="urn:microsoft.com/office/officeart/2005/8/layout/radial4"/>
    <dgm:cxn modelId="{AE44471E-E4DA-4A2E-9AE5-1260C13BB26D}" srcId="{C6FF046B-ACBE-45A1-B911-3A063E2D2484}" destId="{C9A16D25-58D0-4765-BA58-D5325DBB6226}" srcOrd="1" destOrd="0" parTransId="{F43D0047-2B38-46EA-97A4-2A9135FF9264}" sibTransId="{51535081-A42C-4281-8837-E846FB1EC321}"/>
    <dgm:cxn modelId="{D871F00D-375C-4760-B94D-FB223E24CD26}" srcId="{EAC378AA-622A-4724-BD37-4F9FDB894307}" destId="{C6FF046B-ACBE-45A1-B911-3A063E2D2484}" srcOrd="0" destOrd="0" parTransId="{A95164DC-7C28-42D1-B5D8-BAAF6420D4AE}" sibTransId="{B3F1CF09-63F3-42A6-84F6-BF7A94E12B1A}"/>
    <dgm:cxn modelId="{81DFCB62-28B4-41BC-B7FC-19B9679E508C}" type="presOf" srcId="{9C1B8A14-50F7-45DA-8E2C-14776127373D}" destId="{2EC7370E-6E09-4996-8191-82D5F50E6B58}" srcOrd="0" destOrd="0" presId="urn:microsoft.com/office/officeart/2005/8/layout/radial4"/>
    <dgm:cxn modelId="{D1641A13-5B77-41F7-AFD8-C751B02803DA}" type="presOf" srcId="{C6FF046B-ACBE-45A1-B911-3A063E2D2484}" destId="{EC58230A-2922-4FAA-B20D-7644BB1A2503}" srcOrd="0" destOrd="0" presId="urn:microsoft.com/office/officeart/2005/8/layout/radial4"/>
    <dgm:cxn modelId="{4C75D275-8657-4167-A52C-4A56B686C6D5}" srcId="{C6FF046B-ACBE-45A1-B911-3A063E2D2484}" destId="{45C76E73-207D-44D6-9E16-C9F37D855974}" srcOrd="2" destOrd="0" parTransId="{A7262D42-7783-4DFF-B866-67439727A241}" sibTransId="{1F4AC2A0-8209-4947-88F8-080813707C5C}"/>
    <dgm:cxn modelId="{51E8AA85-24AA-440B-A150-679A0DCE5308}" srcId="{C6FF046B-ACBE-45A1-B911-3A063E2D2484}" destId="{188C2288-565E-4B90-B143-F061DCE812A5}" srcOrd="0" destOrd="0" parTransId="{9C1B8A14-50F7-45DA-8E2C-14776127373D}" sibTransId="{8244C04F-8DEF-4B57-A687-A85FED66E31C}"/>
    <dgm:cxn modelId="{56C05528-1080-4D52-9254-11A6FE79A342}" type="presOf" srcId="{EAC378AA-622A-4724-BD37-4F9FDB894307}" destId="{42A8D695-02E0-42A7-803D-33A0131F4967}" srcOrd="0" destOrd="0" presId="urn:microsoft.com/office/officeart/2005/8/layout/radial4"/>
    <dgm:cxn modelId="{313C1CCE-5BAE-4874-B83D-D900BC863C6F}" type="presOf" srcId="{C9A16D25-58D0-4765-BA58-D5325DBB6226}" destId="{7A5AA639-9672-4430-A345-D11CB89EA0C8}" srcOrd="0" destOrd="0" presId="urn:microsoft.com/office/officeart/2005/8/layout/radial4"/>
    <dgm:cxn modelId="{F9E7F656-7C0B-48B0-9E30-C31931A69FCA}" type="presParOf" srcId="{42A8D695-02E0-42A7-803D-33A0131F4967}" destId="{EC58230A-2922-4FAA-B20D-7644BB1A2503}" srcOrd="0" destOrd="0" presId="urn:microsoft.com/office/officeart/2005/8/layout/radial4"/>
    <dgm:cxn modelId="{B8E3E67A-4B01-4921-9EB5-0D37AC873528}" type="presParOf" srcId="{42A8D695-02E0-42A7-803D-33A0131F4967}" destId="{2EC7370E-6E09-4996-8191-82D5F50E6B58}" srcOrd="1" destOrd="0" presId="urn:microsoft.com/office/officeart/2005/8/layout/radial4"/>
    <dgm:cxn modelId="{5809A8DD-3987-4835-A132-4AAEE9B377CA}" type="presParOf" srcId="{42A8D695-02E0-42A7-803D-33A0131F4967}" destId="{C7E1C0D7-7AEC-422E-BEC3-725FB35A6013}" srcOrd="2" destOrd="0" presId="urn:microsoft.com/office/officeart/2005/8/layout/radial4"/>
    <dgm:cxn modelId="{CF29B265-439A-4B34-817D-BDAFC2C31DC9}" type="presParOf" srcId="{42A8D695-02E0-42A7-803D-33A0131F4967}" destId="{42A91956-4885-4490-A6FD-6A5BD9BBC5F6}" srcOrd="3" destOrd="0" presId="urn:microsoft.com/office/officeart/2005/8/layout/radial4"/>
    <dgm:cxn modelId="{3521D15B-20F9-4D25-AAE9-CDAE25C23A87}" type="presParOf" srcId="{42A8D695-02E0-42A7-803D-33A0131F4967}" destId="{7A5AA639-9672-4430-A345-D11CB89EA0C8}" srcOrd="4" destOrd="0" presId="urn:microsoft.com/office/officeart/2005/8/layout/radial4"/>
    <dgm:cxn modelId="{4175CB3D-1BDB-4AE0-B849-7328876C8413}" type="presParOf" srcId="{42A8D695-02E0-42A7-803D-33A0131F4967}" destId="{E99F391D-2616-425B-92FE-91F9C31E0555}" srcOrd="5" destOrd="0" presId="urn:microsoft.com/office/officeart/2005/8/layout/radial4"/>
    <dgm:cxn modelId="{07157A3D-EFCB-40EB-88FF-E6A49515CB78}" type="presParOf" srcId="{42A8D695-02E0-42A7-803D-33A0131F4967}" destId="{C4CC03B1-CEE7-48F5-BCFD-36DB6DEA420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7AFE63-3CA0-4E46-8550-66776B68BEFA}" type="doc">
      <dgm:prSet loTypeId="urn:microsoft.com/office/officeart/2005/8/layout/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55BA9F-B9CD-477F-8976-93AE28E07283}">
      <dgm:prSet phldrT="[Текст]" custT="1"/>
      <dgm:spPr/>
      <dgm:t>
        <a:bodyPr/>
        <a:lstStyle/>
        <a:p>
          <a:r>
            <a:rPr lang="uk-UA" sz="1800" dirty="0" smtClean="0"/>
            <a:t>Дискомфорт </a:t>
          </a:r>
          <a:endParaRPr lang="ru-RU" sz="1800" dirty="0"/>
        </a:p>
      </dgm:t>
    </dgm:pt>
    <dgm:pt modelId="{83ECA54D-1BC3-4E76-98C3-E31EDE22C877}" type="parTrans" cxnId="{15EA9217-5F3E-46CC-AC1D-C525BE2AC3B1}">
      <dgm:prSet/>
      <dgm:spPr/>
      <dgm:t>
        <a:bodyPr/>
        <a:lstStyle/>
        <a:p>
          <a:endParaRPr lang="ru-RU"/>
        </a:p>
      </dgm:t>
    </dgm:pt>
    <dgm:pt modelId="{26A5FC8A-BFF8-472E-899A-7FBEFBD7D1AB}" type="sibTrans" cxnId="{15EA9217-5F3E-46CC-AC1D-C525BE2AC3B1}">
      <dgm:prSet/>
      <dgm:spPr/>
      <dgm:t>
        <a:bodyPr/>
        <a:lstStyle/>
        <a:p>
          <a:endParaRPr lang="ru-RU"/>
        </a:p>
      </dgm:t>
    </dgm:pt>
    <dgm:pt modelId="{3CB57FFD-249D-4E8F-8A81-14A88C9B0899}">
      <dgm:prSet phldrT="[Текст]" custT="1"/>
      <dgm:spPr/>
      <dgm:t>
        <a:bodyPr/>
        <a:lstStyle/>
        <a:p>
          <a:r>
            <a:rPr lang="uk-UA" sz="1800" dirty="0" smtClean="0"/>
            <a:t>Сутичка </a:t>
          </a:r>
          <a:endParaRPr lang="ru-RU" sz="1800" dirty="0"/>
        </a:p>
      </dgm:t>
    </dgm:pt>
    <dgm:pt modelId="{A990F2D3-2E0B-4025-8540-24C6320185C2}" type="parTrans" cxnId="{26F6504A-127D-4175-8E5C-A400D7A49D7C}">
      <dgm:prSet/>
      <dgm:spPr/>
      <dgm:t>
        <a:bodyPr/>
        <a:lstStyle/>
        <a:p>
          <a:endParaRPr lang="ru-RU"/>
        </a:p>
      </dgm:t>
    </dgm:pt>
    <dgm:pt modelId="{9C9FE2B1-0CBB-49A5-8A45-B89EE1820C3E}" type="sibTrans" cxnId="{26F6504A-127D-4175-8E5C-A400D7A49D7C}">
      <dgm:prSet/>
      <dgm:spPr/>
      <dgm:t>
        <a:bodyPr/>
        <a:lstStyle/>
        <a:p>
          <a:endParaRPr lang="ru-RU"/>
        </a:p>
      </dgm:t>
    </dgm:pt>
    <dgm:pt modelId="{0E1F1945-3B3B-4336-8456-63352F27D27B}">
      <dgm:prSet phldrT="[Текст]" custT="1"/>
      <dgm:spPr/>
      <dgm:t>
        <a:bodyPr/>
        <a:lstStyle/>
        <a:p>
          <a:r>
            <a:rPr lang="uk-UA" sz="1800" dirty="0" smtClean="0"/>
            <a:t>Непорозуміння </a:t>
          </a:r>
          <a:endParaRPr lang="ru-RU" sz="1800" dirty="0"/>
        </a:p>
      </dgm:t>
    </dgm:pt>
    <dgm:pt modelId="{E2F66175-F2C6-4AAA-B28D-6E0C7ED0F8D2}" type="parTrans" cxnId="{CA1076D6-1645-45DB-B100-CEDE78353879}">
      <dgm:prSet/>
      <dgm:spPr/>
      <dgm:t>
        <a:bodyPr/>
        <a:lstStyle/>
        <a:p>
          <a:endParaRPr lang="ru-RU"/>
        </a:p>
      </dgm:t>
    </dgm:pt>
    <dgm:pt modelId="{E0FB84DA-1865-4422-B10D-EB6C13D69C92}" type="sibTrans" cxnId="{CA1076D6-1645-45DB-B100-CEDE78353879}">
      <dgm:prSet/>
      <dgm:spPr/>
      <dgm:t>
        <a:bodyPr/>
        <a:lstStyle/>
        <a:p>
          <a:endParaRPr lang="ru-RU"/>
        </a:p>
      </dgm:t>
    </dgm:pt>
    <dgm:pt modelId="{4D84A982-6FCF-4267-8611-F28654C74E00}">
      <dgm:prSet phldrT="[Текст]" custT="1"/>
      <dgm:spPr/>
      <dgm:t>
        <a:bodyPr/>
        <a:lstStyle/>
        <a:p>
          <a:r>
            <a:rPr lang="uk-UA" sz="1800" dirty="0" smtClean="0"/>
            <a:t>Напруження </a:t>
          </a:r>
          <a:endParaRPr lang="ru-RU" sz="1800" dirty="0"/>
        </a:p>
      </dgm:t>
    </dgm:pt>
    <dgm:pt modelId="{FFA10C7E-E61D-4528-937A-188007EC5D4A}" type="parTrans" cxnId="{A35F35E9-8329-4BBA-8931-25C4284D45CC}">
      <dgm:prSet/>
      <dgm:spPr/>
      <dgm:t>
        <a:bodyPr/>
        <a:lstStyle/>
        <a:p>
          <a:endParaRPr lang="ru-RU"/>
        </a:p>
      </dgm:t>
    </dgm:pt>
    <dgm:pt modelId="{8FD59D0B-9A28-4EFE-BE84-047F1BF28D52}" type="sibTrans" cxnId="{A35F35E9-8329-4BBA-8931-25C4284D45CC}">
      <dgm:prSet/>
      <dgm:spPr/>
      <dgm:t>
        <a:bodyPr/>
        <a:lstStyle/>
        <a:p>
          <a:endParaRPr lang="ru-RU"/>
        </a:p>
      </dgm:t>
    </dgm:pt>
    <dgm:pt modelId="{5132758E-6A62-43F5-A661-3793C75DC39B}">
      <dgm:prSet phldrT="[Текст]" custT="1"/>
      <dgm:spPr/>
      <dgm:t>
        <a:bodyPr/>
        <a:lstStyle/>
        <a:p>
          <a:r>
            <a:rPr lang="uk-UA" sz="1800" dirty="0" smtClean="0"/>
            <a:t>Криза </a:t>
          </a:r>
          <a:endParaRPr lang="ru-RU" sz="1800" dirty="0"/>
        </a:p>
      </dgm:t>
    </dgm:pt>
    <dgm:pt modelId="{2D7D89D2-38EE-450E-9675-AD6010425A2D}" type="parTrans" cxnId="{33863894-B72F-45D7-9D29-63A501CF02B6}">
      <dgm:prSet/>
      <dgm:spPr/>
      <dgm:t>
        <a:bodyPr/>
        <a:lstStyle/>
        <a:p>
          <a:endParaRPr lang="ru-RU"/>
        </a:p>
      </dgm:t>
    </dgm:pt>
    <dgm:pt modelId="{346CE0A9-20B0-4A55-83F0-A6BB2D51FC2D}" type="sibTrans" cxnId="{33863894-B72F-45D7-9D29-63A501CF02B6}">
      <dgm:prSet/>
      <dgm:spPr/>
      <dgm:t>
        <a:bodyPr/>
        <a:lstStyle/>
        <a:p>
          <a:endParaRPr lang="ru-RU"/>
        </a:p>
      </dgm:t>
    </dgm:pt>
    <dgm:pt modelId="{C93739AE-8A0E-4488-B055-903AB63C34E0}">
      <dgm:prSet phldrT="[Текст]" custT="1"/>
      <dgm:spPr/>
      <dgm:t>
        <a:bodyPr/>
        <a:lstStyle/>
        <a:p>
          <a:r>
            <a:rPr lang="uk-UA" sz="1800" dirty="0" smtClean="0"/>
            <a:t>Конфліктна ситуація </a:t>
          </a:r>
          <a:endParaRPr lang="ru-RU" sz="1800" dirty="0"/>
        </a:p>
      </dgm:t>
    </dgm:pt>
    <dgm:pt modelId="{9F524E5A-FEAE-46DE-9AFE-F0F152789270}" type="parTrans" cxnId="{9DD293D5-C10E-4AB9-867C-444919F4251A}">
      <dgm:prSet/>
      <dgm:spPr/>
      <dgm:t>
        <a:bodyPr/>
        <a:lstStyle/>
        <a:p>
          <a:endParaRPr lang="ru-RU"/>
        </a:p>
      </dgm:t>
    </dgm:pt>
    <dgm:pt modelId="{C968112C-10D4-44CB-90D3-B731797A538D}" type="sibTrans" cxnId="{9DD293D5-C10E-4AB9-867C-444919F4251A}">
      <dgm:prSet/>
      <dgm:spPr/>
      <dgm:t>
        <a:bodyPr/>
        <a:lstStyle/>
        <a:p>
          <a:endParaRPr lang="ru-RU"/>
        </a:p>
      </dgm:t>
    </dgm:pt>
    <dgm:pt modelId="{DE19083B-4170-4968-B66A-F04631AAEF04}">
      <dgm:prSet phldrT="[Текст]" custT="1"/>
      <dgm:spPr/>
      <dgm:t>
        <a:bodyPr/>
        <a:lstStyle/>
        <a:p>
          <a:r>
            <a:rPr lang="uk-UA" sz="1800" dirty="0" smtClean="0"/>
            <a:t>Інцидент </a:t>
          </a:r>
          <a:endParaRPr lang="ru-RU" sz="1800" dirty="0"/>
        </a:p>
      </dgm:t>
    </dgm:pt>
    <dgm:pt modelId="{3A4FA1B5-D64B-45B9-A979-1D33579A8BE4}" type="parTrans" cxnId="{48C5881E-F44D-4DDD-876E-0D49EDAD39D6}">
      <dgm:prSet/>
      <dgm:spPr/>
      <dgm:t>
        <a:bodyPr/>
        <a:lstStyle/>
        <a:p>
          <a:endParaRPr lang="ru-RU"/>
        </a:p>
      </dgm:t>
    </dgm:pt>
    <dgm:pt modelId="{8712DE18-AED4-4EA4-A0EF-2D3342F7DD18}" type="sibTrans" cxnId="{48C5881E-F44D-4DDD-876E-0D49EDAD39D6}">
      <dgm:prSet/>
      <dgm:spPr/>
      <dgm:t>
        <a:bodyPr/>
        <a:lstStyle/>
        <a:p>
          <a:endParaRPr lang="ru-RU"/>
        </a:p>
      </dgm:t>
    </dgm:pt>
    <dgm:pt modelId="{2FBB700F-A330-41D7-B165-23D1892BA194}">
      <dgm:prSet phldrT="[Текст]" custT="1"/>
      <dgm:spPr/>
      <dgm:t>
        <a:bodyPr/>
        <a:lstStyle/>
        <a:p>
          <a:r>
            <a:rPr lang="uk-UA" sz="1800" dirty="0" smtClean="0"/>
            <a:t>Конфлікт </a:t>
          </a:r>
          <a:endParaRPr lang="ru-RU" sz="1800" dirty="0"/>
        </a:p>
      </dgm:t>
    </dgm:pt>
    <dgm:pt modelId="{B51859A8-0561-4E07-8CEF-15C8E0AEDAF8}" type="parTrans" cxnId="{50DD390E-29F8-4A1E-BC65-7B4916D6A8C7}">
      <dgm:prSet/>
      <dgm:spPr/>
      <dgm:t>
        <a:bodyPr/>
        <a:lstStyle/>
        <a:p>
          <a:endParaRPr lang="ru-RU"/>
        </a:p>
      </dgm:t>
    </dgm:pt>
    <dgm:pt modelId="{A44473C5-4172-4579-9E06-2A0433E43FD3}" type="sibTrans" cxnId="{50DD390E-29F8-4A1E-BC65-7B4916D6A8C7}">
      <dgm:prSet/>
      <dgm:spPr/>
      <dgm:t>
        <a:bodyPr/>
        <a:lstStyle/>
        <a:p>
          <a:endParaRPr lang="ru-RU"/>
        </a:p>
      </dgm:t>
    </dgm:pt>
    <dgm:pt modelId="{C50F00ED-5EDB-4172-9B91-8903CEB1D564}" type="pres">
      <dgm:prSet presAssocID="{187AFE63-3CA0-4E46-8550-66776B68BE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EFD557-76A8-4390-AB18-9266B53E6288}" type="pres">
      <dgm:prSet presAssocID="{C555BA9F-B9CD-477F-8976-93AE28E07283}" presName="node" presStyleLbl="node1" presStyleIdx="0" presStyleCnt="8" custScaleX="121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557D5-4C8C-478B-9F6D-F138D6E6DF1C}" type="pres">
      <dgm:prSet presAssocID="{26A5FC8A-BFF8-472E-899A-7FBEFBD7D1A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12CDD31F-80E9-408D-A1FB-FAFD6EC5CEDA}" type="pres">
      <dgm:prSet presAssocID="{26A5FC8A-BFF8-472E-899A-7FBEFBD7D1AB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721E971-71B3-454D-9DDB-92A48C11F6C5}" type="pres">
      <dgm:prSet presAssocID="{3CB57FFD-249D-4E8F-8A81-14A88C9B089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E2DA-8894-48E7-B1A4-AA2A9C6A3106}" type="pres">
      <dgm:prSet presAssocID="{9C9FE2B1-0CBB-49A5-8A45-B89EE1820C3E}" presName="sibTrans" presStyleLbl="sibTrans2D1" presStyleIdx="1" presStyleCnt="7"/>
      <dgm:spPr/>
      <dgm:t>
        <a:bodyPr/>
        <a:lstStyle/>
        <a:p>
          <a:endParaRPr lang="ru-RU"/>
        </a:p>
      </dgm:t>
    </dgm:pt>
    <dgm:pt modelId="{C46E3C4D-619C-43F9-A6CC-1FEB1267A192}" type="pres">
      <dgm:prSet presAssocID="{9C9FE2B1-0CBB-49A5-8A45-B89EE1820C3E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2D10BD4D-58E0-46A7-BD25-979C3892DCB3}" type="pres">
      <dgm:prSet presAssocID="{0E1F1945-3B3B-4336-8456-63352F27D27B}" presName="node" presStyleLbl="node1" presStyleIdx="2" presStyleCnt="8" custScaleX="125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7EF55-00E4-40A1-AD6B-91B8B134D1F6}" type="pres">
      <dgm:prSet presAssocID="{E0FB84DA-1865-4422-B10D-EB6C13D69C92}" presName="sibTrans" presStyleLbl="sibTrans2D1" presStyleIdx="2" presStyleCnt="7"/>
      <dgm:spPr/>
      <dgm:t>
        <a:bodyPr/>
        <a:lstStyle/>
        <a:p>
          <a:endParaRPr lang="ru-RU"/>
        </a:p>
      </dgm:t>
    </dgm:pt>
    <dgm:pt modelId="{CB14A9A7-44DE-4CF8-ACF2-F9397BDC781F}" type="pres">
      <dgm:prSet presAssocID="{E0FB84DA-1865-4422-B10D-EB6C13D69C92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7431394E-83AE-4C91-AA16-B15CE774D45C}" type="pres">
      <dgm:prSet presAssocID="{4D84A982-6FCF-4267-8611-F28654C74E00}" presName="node" presStyleLbl="node1" presStyleIdx="3" presStyleCnt="8" custScaleX="123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546D7-9E10-40AB-8DEB-E4F514D05D25}" type="pres">
      <dgm:prSet presAssocID="{8FD59D0B-9A28-4EFE-BE84-047F1BF28D52}" presName="sibTrans" presStyleLbl="sibTrans2D1" presStyleIdx="3" presStyleCnt="7"/>
      <dgm:spPr/>
      <dgm:t>
        <a:bodyPr/>
        <a:lstStyle/>
        <a:p>
          <a:endParaRPr lang="ru-RU"/>
        </a:p>
      </dgm:t>
    </dgm:pt>
    <dgm:pt modelId="{B656573F-D167-4955-BF14-99EA444765DF}" type="pres">
      <dgm:prSet presAssocID="{8FD59D0B-9A28-4EFE-BE84-047F1BF28D52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AB49A599-EA0C-4936-9401-D41DD1DC7496}" type="pres">
      <dgm:prSet presAssocID="{5132758E-6A62-43F5-A661-3793C75DC39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33D86-3ADE-4F31-8697-1FB6ECC977AF}" type="pres">
      <dgm:prSet presAssocID="{346CE0A9-20B0-4A55-83F0-A6BB2D51FC2D}" presName="sibTrans" presStyleLbl="sibTrans2D1" presStyleIdx="4" presStyleCnt="7"/>
      <dgm:spPr/>
      <dgm:t>
        <a:bodyPr/>
        <a:lstStyle/>
        <a:p>
          <a:endParaRPr lang="ru-RU"/>
        </a:p>
      </dgm:t>
    </dgm:pt>
    <dgm:pt modelId="{BADDB9FE-3954-4779-ACE6-2449C65BBA76}" type="pres">
      <dgm:prSet presAssocID="{346CE0A9-20B0-4A55-83F0-A6BB2D51FC2D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18EEAC9-2702-482B-A840-45998C369CC7}" type="pres">
      <dgm:prSet presAssocID="{C93739AE-8A0E-4488-B055-903AB63C34E0}" presName="node" presStyleLbl="node1" presStyleIdx="5" presStyleCnt="8" custScaleX="120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6BBDA-7995-4968-88B1-46BB44183541}" type="pres">
      <dgm:prSet presAssocID="{C968112C-10D4-44CB-90D3-B731797A538D}" presName="sibTrans" presStyleLbl="sibTrans2D1" presStyleIdx="5" presStyleCnt="7"/>
      <dgm:spPr/>
      <dgm:t>
        <a:bodyPr/>
        <a:lstStyle/>
        <a:p>
          <a:endParaRPr lang="ru-RU"/>
        </a:p>
      </dgm:t>
    </dgm:pt>
    <dgm:pt modelId="{13D52E54-30F1-4F22-AF60-30126F33CD12}" type="pres">
      <dgm:prSet presAssocID="{C968112C-10D4-44CB-90D3-B731797A538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5EB3812E-ED76-4CC3-9FB7-F711A88F487C}" type="pres">
      <dgm:prSet presAssocID="{DE19083B-4170-4968-B66A-F04631AAEF04}" presName="node" presStyleLbl="node1" presStyleIdx="6" presStyleCnt="8" custScaleX="105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A5258-5A27-4086-A165-526EF29C7FE5}" type="pres">
      <dgm:prSet presAssocID="{8712DE18-AED4-4EA4-A0EF-2D3342F7DD18}" presName="sibTrans" presStyleLbl="sibTrans2D1" presStyleIdx="6" presStyleCnt="7"/>
      <dgm:spPr/>
      <dgm:t>
        <a:bodyPr/>
        <a:lstStyle/>
        <a:p>
          <a:endParaRPr lang="ru-RU"/>
        </a:p>
      </dgm:t>
    </dgm:pt>
    <dgm:pt modelId="{FFA75675-DFC6-4D62-8B4B-E1AE412976AC}" type="pres">
      <dgm:prSet presAssocID="{8712DE18-AED4-4EA4-A0EF-2D3342F7DD1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16A355E-8D76-4AAC-90FE-771060860948}" type="pres">
      <dgm:prSet presAssocID="{2FBB700F-A330-41D7-B165-23D1892BA19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C039F3-4183-4129-80EC-332B71760258}" type="presOf" srcId="{5132758E-6A62-43F5-A661-3793C75DC39B}" destId="{AB49A599-EA0C-4936-9401-D41DD1DC7496}" srcOrd="0" destOrd="0" presId="urn:microsoft.com/office/officeart/2005/8/layout/process5"/>
    <dgm:cxn modelId="{DF220711-AF62-4059-9F29-79C494D3576E}" type="presOf" srcId="{E0FB84DA-1865-4422-B10D-EB6C13D69C92}" destId="{CB14A9A7-44DE-4CF8-ACF2-F9397BDC781F}" srcOrd="1" destOrd="0" presId="urn:microsoft.com/office/officeart/2005/8/layout/process5"/>
    <dgm:cxn modelId="{FD1A1FFD-118C-489D-85B3-D9D4E8450154}" type="presOf" srcId="{8712DE18-AED4-4EA4-A0EF-2D3342F7DD18}" destId="{0EFA5258-5A27-4086-A165-526EF29C7FE5}" srcOrd="0" destOrd="0" presId="urn:microsoft.com/office/officeart/2005/8/layout/process5"/>
    <dgm:cxn modelId="{C2CD00D4-5C8B-458C-BAD0-30688337118C}" type="presOf" srcId="{C555BA9F-B9CD-477F-8976-93AE28E07283}" destId="{A6EFD557-76A8-4390-AB18-9266B53E6288}" srcOrd="0" destOrd="0" presId="urn:microsoft.com/office/officeart/2005/8/layout/process5"/>
    <dgm:cxn modelId="{9DD293D5-C10E-4AB9-867C-444919F4251A}" srcId="{187AFE63-3CA0-4E46-8550-66776B68BEFA}" destId="{C93739AE-8A0E-4488-B055-903AB63C34E0}" srcOrd="5" destOrd="0" parTransId="{9F524E5A-FEAE-46DE-9AFE-F0F152789270}" sibTransId="{C968112C-10D4-44CB-90D3-B731797A538D}"/>
    <dgm:cxn modelId="{C1EB6065-1269-4834-AD79-19BF60DA2D1B}" type="presOf" srcId="{3CB57FFD-249D-4E8F-8A81-14A88C9B0899}" destId="{F721E971-71B3-454D-9DDB-92A48C11F6C5}" srcOrd="0" destOrd="0" presId="urn:microsoft.com/office/officeart/2005/8/layout/process5"/>
    <dgm:cxn modelId="{CA1076D6-1645-45DB-B100-CEDE78353879}" srcId="{187AFE63-3CA0-4E46-8550-66776B68BEFA}" destId="{0E1F1945-3B3B-4336-8456-63352F27D27B}" srcOrd="2" destOrd="0" parTransId="{E2F66175-F2C6-4AAA-B28D-6E0C7ED0F8D2}" sibTransId="{E0FB84DA-1865-4422-B10D-EB6C13D69C92}"/>
    <dgm:cxn modelId="{5A47913C-96DF-437D-824D-E98FAA5C5591}" type="presOf" srcId="{346CE0A9-20B0-4A55-83F0-A6BB2D51FC2D}" destId="{BADDB9FE-3954-4779-ACE6-2449C65BBA76}" srcOrd="1" destOrd="0" presId="urn:microsoft.com/office/officeart/2005/8/layout/process5"/>
    <dgm:cxn modelId="{C825D792-0F8E-4E44-AB09-2C16ACC3D369}" type="presOf" srcId="{0E1F1945-3B3B-4336-8456-63352F27D27B}" destId="{2D10BD4D-58E0-46A7-BD25-979C3892DCB3}" srcOrd="0" destOrd="0" presId="urn:microsoft.com/office/officeart/2005/8/layout/process5"/>
    <dgm:cxn modelId="{1824474F-E591-45C6-A287-D75F4CD6BCC3}" type="presOf" srcId="{DE19083B-4170-4968-B66A-F04631AAEF04}" destId="{5EB3812E-ED76-4CC3-9FB7-F711A88F487C}" srcOrd="0" destOrd="0" presId="urn:microsoft.com/office/officeart/2005/8/layout/process5"/>
    <dgm:cxn modelId="{A49868CC-4CFF-4C5B-AE73-7567193E6A50}" type="presOf" srcId="{26A5FC8A-BFF8-472E-899A-7FBEFBD7D1AB}" destId="{D48557D5-4C8C-478B-9F6D-F138D6E6DF1C}" srcOrd="0" destOrd="0" presId="urn:microsoft.com/office/officeart/2005/8/layout/process5"/>
    <dgm:cxn modelId="{C1B1F463-4022-46A5-BBDA-CECBFB5B53F2}" type="presOf" srcId="{26A5FC8A-BFF8-472E-899A-7FBEFBD7D1AB}" destId="{12CDD31F-80E9-408D-A1FB-FAFD6EC5CEDA}" srcOrd="1" destOrd="0" presId="urn:microsoft.com/office/officeart/2005/8/layout/process5"/>
    <dgm:cxn modelId="{DDFF0D50-D79D-4056-84F9-493184FD1A18}" type="presOf" srcId="{2FBB700F-A330-41D7-B165-23D1892BA194}" destId="{616A355E-8D76-4AAC-90FE-771060860948}" srcOrd="0" destOrd="0" presId="urn:microsoft.com/office/officeart/2005/8/layout/process5"/>
    <dgm:cxn modelId="{B5CED8D1-078F-42F8-B83B-9CDE7FB52900}" type="presOf" srcId="{346CE0A9-20B0-4A55-83F0-A6BB2D51FC2D}" destId="{1BF33D86-3ADE-4F31-8697-1FB6ECC977AF}" srcOrd="0" destOrd="0" presId="urn:microsoft.com/office/officeart/2005/8/layout/process5"/>
    <dgm:cxn modelId="{33863894-B72F-45D7-9D29-63A501CF02B6}" srcId="{187AFE63-3CA0-4E46-8550-66776B68BEFA}" destId="{5132758E-6A62-43F5-A661-3793C75DC39B}" srcOrd="4" destOrd="0" parTransId="{2D7D89D2-38EE-450E-9675-AD6010425A2D}" sibTransId="{346CE0A9-20B0-4A55-83F0-A6BB2D51FC2D}"/>
    <dgm:cxn modelId="{50DD390E-29F8-4A1E-BC65-7B4916D6A8C7}" srcId="{187AFE63-3CA0-4E46-8550-66776B68BEFA}" destId="{2FBB700F-A330-41D7-B165-23D1892BA194}" srcOrd="7" destOrd="0" parTransId="{B51859A8-0561-4E07-8CEF-15C8E0AEDAF8}" sibTransId="{A44473C5-4172-4579-9E06-2A0433E43FD3}"/>
    <dgm:cxn modelId="{0CCD6BE7-4028-483E-B93A-52D196647B33}" type="presOf" srcId="{C968112C-10D4-44CB-90D3-B731797A538D}" destId="{63D6BBDA-7995-4968-88B1-46BB44183541}" srcOrd="0" destOrd="0" presId="urn:microsoft.com/office/officeart/2005/8/layout/process5"/>
    <dgm:cxn modelId="{D78CC768-C49A-48F5-A2D1-EB313F7EDE90}" type="presOf" srcId="{8712DE18-AED4-4EA4-A0EF-2D3342F7DD18}" destId="{FFA75675-DFC6-4D62-8B4B-E1AE412976AC}" srcOrd="1" destOrd="0" presId="urn:microsoft.com/office/officeart/2005/8/layout/process5"/>
    <dgm:cxn modelId="{B726DF63-5AB7-4974-A088-CBCAE0415B55}" type="presOf" srcId="{C93739AE-8A0E-4488-B055-903AB63C34E0}" destId="{C18EEAC9-2702-482B-A840-45998C369CC7}" srcOrd="0" destOrd="0" presId="urn:microsoft.com/office/officeart/2005/8/layout/process5"/>
    <dgm:cxn modelId="{A35F35E9-8329-4BBA-8931-25C4284D45CC}" srcId="{187AFE63-3CA0-4E46-8550-66776B68BEFA}" destId="{4D84A982-6FCF-4267-8611-F28654C74E00}" srcOrd="3" destOrd="0" parTransId="{FFA10C7E-E61D-4528-937A-188007EC5D4A}" sibTransId="{8FD59D0B-9A28-4EFE-BE84-047F1BF28D52}"/>
    <dgm:cxn modelId="{9F657D7E-B107-4B67-9E55-0828F96A6FAF}" type="presOf" srcId="{9C9FE2B1-0CBB-49A5-8A45-B89EE1820C3E}" destId="{081DE2DA-8894-48E7-B1A4-AA2A9C6A3106}" srcOrd="0" destOrd="0" presId="urn:microsoft.com/office/officeart/2005/8/layout/process5"/>
    <dgm:cxn modelId="{8DB5A6E9-921F-464E-B4E9-169EE608F3AD}" type="presOf" srcId="{8FD59D0B-9A28-4EFE-BE84-047F1BF28D52}" destId="{D45546D7-9E10-40AB-8DEB-E4F514D05D25}" srcOrd="0" destOrd="0" presId="urn:microsoft.com/office/officeart/2005/8/layout/process5"/>
    <dgm:cxn modelId="{0260CF2D-B808-46FD-8BE8-F905B483399C}" type="presOf" srcId="{E0FB84DA-1865-4422-B10D-EB6C13D69C92}" destId="{2647EF55-00E4-40A1-AD6B-91B8B134D1F6}" srcOrd="0" destOrd="0" presId="urn:microsoft.com/office/officeart/2005/8/layout/process5"/>
    <dgm:cxn modelId="{1630104B-536A-44B2-ACC8-4BE0BA5BDB5A}" type="presOf" srcId="{187AFE63-3CA0-4E46-8550-66776B68BEFA}" destId="{C50F00ED-5EDB-4172-9B91-8903CEB1D564}" srcOrd="0" destOrd="0" presId="urn:microsoft.com/office/officeart/2005/8/layout/process5"/>
    <dgm:cxn modelId="{615BA95D-CB13-4DBE-A8E4-3DAE8E1F1D03}" type="presOf" srcId="{8FD59D0B-9A28-4EFE-BE84-047F1BF28D52}" destId="{B656573F-D167-4955-BF14-99EA444765DF}" srcOrd="1" destOrd="0" presId="urn:microsoft.com/office/officeart/2005/8/layout/process5"/>
    <dgm:cxn modelId="{E31672EE-BFFC-4C91-BC03-BFFFD2F55B3F}" type="presOf" srcId="{C968112C-10D4-44CB-90D3-B731797A538D}" destId="{13D52E54-30F1-4F22-AF60-30126F33CD12}" srcOrd="1" destOrd="0" presId="urn:microsoft.com/office/officeart/2005/8/layout/process5"/>
    <dgm:cxn modelId="{78574D67-8613-43F4-AE5D-31AB6A80BB1E}" type="presOf" srcId="{4D84A982-6FCF-4267-8611-F28654C74E00}" destId="{7431394E-83AE-4C91-AA16-B15CE774D45C}" srcOrd="0" destOrd="0" presId="urn:microsoft.com/office/officeart/2005/8/layout/process5"/>
    <dgm:cxn modelId="{15EA9217-5F3E-46CC-AC1D-C525BE2AC3B1}" srcId="{187AFE63-3CA0-4E46-8550-66776B68BEFA}" destId="{C555BA9F-B9CD-477F-8976-93AE28E07283}" srcOrd="0" destOrd="0" parTransId="{83ECA54D-1BC3-4E76-98C3-E31EDE22C877}" sibTransId="{26A5FC8A-BFF8-472E-899A-7FBEFBD7D1AB}"/>
    <dgm:cxn modelId="{BAE680BB-6BE9-4FBD-AEEA-C24C6D6BA80C}" type="presOf" srcId="{9C9FE2B1-0CBB-49A5-8A45-B89EE1820C3E}" destId="{C46E3C4D-619C-43F9-A6CC-1FEB1267A192}" srcOrd="1" destOrd="0" presId="urn:microsoft.com/office/officeart/2005/8/layout/process5"/>
    <dgm:cxn modelId="{48C5881E-F44D-4DDD-876E-0D49EDAD39D6}" srcId="{187AFE63-3CA0-4E46-8550-66776B68BEFA}" destId="{DE19083B-4170-4968-B66A-F04631AAEF04}" srcOrd="6" destOrd="0" parTransId="{3A4FA1B5-D64B-45B9-A979-1D33579A8BE4}" sibTransId="{8712DE18-AED4-4EA4-A0EF-2D3342F7DD18}"/>
    <dgm:cxn modelId="{26F6504A-127D-4175-8E5C-A400D7A49D7C}" srcId="{187AFE63-3CA0-4E46-8550-66776B68BEFA}" destId="{3CB57FFD-249D-4E8F-8A81-14A88C9B0899}" srcOrd="1" destOrd="0" parTransId="{A990F2D3-2E0B-4025-8540-24C6320185C2}" sibTransId="{9C9FE2B1-0CBB-49A5-8A45-B89EE1820C3E}"/>
    <dgm:cxn modelId="{80F815EB-CEFC-49FD-91A6-C4CEC099F224}" type="presParOf" srcId="{C50F00ED-5EDB-4172-9B91-8903CEB1D564}" destId="{A6EFD557-76A8-4390-AB18-9266B53E6288}" srcOrd="0" destOrd="0" presId="urn:microsoft.com/office/officeart/2005/8/layout/process5"/>
    <dgm:cxn modelId="{8FE138A9-D469-4EDD-AB6F-34193D0D4083}" type="presParOf" srcId="{C50F00ED-5EDB-4172-9B91-8903CEB1D564}" destId="{D48557D5-4C8C-478B-9F6D-F138D6E6DF1C}" srcOrd="1" destOrd="0" presId="urn:microsoft.com/office/officeart/2005/8/layout/process5"/>
    <dgm:cxn modelId="{36ECDEC8-4E48-46CD-BCC6-807DE0470156}" type="presParOf" srcId="{D48557D5-4C8C-478B-9F6D-F138D6E6DF1C}" destId="{12CDD31F-80E9-408D-A1FB-FAFD6EC5CEDA}" srcOrd="0" destOrd="0" presId="urn:microsoft.com/office/officeart/2005/8/layout/process5"/>
    <dgm:cxn modelId="{C395A841-DFC6-42AB-86C4-4E993B112562}" type="presParOf" srcId="{C50F00ED-5EDB-4172-9B91-8903CEB1D564}" destId="{F721E971-71B3-454D-9DDB-92A48C11F6C5}" srcOrd="2" destOrd="0" presId="urn:microsoft.com/office/officeart/2005/8/layout/process5"/>
    <dgm:cxn modelId="{5222A477-62CA-4330-906C-DB3C3F0B6A36}" type="presParOf" srcId="{C50F00ED-5EDB-4172-9B91-8903CEB1D564}" destId="{081DE2DA-8894-48E7-B1A4-AA2A9C6A3106}" srcOrd="3" destOrd="0" presId="urn:microsoft.com/office/officeart/2005/8/layout/process5"/>
    <dgm:cxn modelId="{FAA5D855-89F0-4B63-BE38-BDCA1C9477E7}" type="presParOf" srcId="{081DE2DA-8894-48E7-B1A4-AA2A9C6A3106}" destId="{C46E3C4D-619C-43F9-A6CC-1FEB1267A192}" srcOrd="0" destOrd="0" presId="urn:microsoft.com/office/officeart/2005/8/layout/process5"/>
    <dgm:cxn modelId="{43086199-7E2B-4B3B-B8DF-FED834D9F053}" type="presParOf" srcId="{C50F00ED-5EDB-4172-9B91-8903CEB1D564}" destId="{2D10BD4D-58E0-46A7-BD25-979C3892DCB3}" srcOrd="4" destOrd="0" presId="urn:microsoft.com/office/officeart/2005/8/layout/process5"/>
    <dgm:cxn modelId="{1F11E919-B985-4F05-B07D-9B7DB225D53C}" type="presParOf" srcId="{C50F00ED-5EDB-4172-9B91-8903CEB1D564}" destId="{2647EF55-00E4-40A1-AD6B-91B8B134D1F6}" srcOrd="5" destOrd="0" presId="urn:microsoft.com/office/officeart/2005/8/layout/process5"/>
    <dgm:cxn modelId="{055A58DE-17D9-47A3-9C1E-A4E4A55C045A}" type="presParOf" srcId="{2647EF55-00E4-40A1-AD6B-91B8B134D1F6}" destId="{CB14A9A7-44DE-4CF8-ACF2-F9397BDC781F}" srcOrd="0" destOrd="0" presId="urn:microsoft.com/office/officeart/2005/8/layout/process5"/>
    <dgm:cxn modelId="{7846F44B-F5DE-42A2-9FBB-D06575A9621D}" type="presParOf" srcId="{C50F00ED-5EDB-4172-9B91-8903CEB1D564}" destId="{7431394E-83AE-4C91-AA16-B15CE774D45C}" srcOrd="6" destOrd="0" presId="urn:microsoft.com/office/officeart/2005/8/layout/process5"/>
    <dgm:cxn modelId="{1F7678F0-2BA2-419B-8E3C-9BE7F7795B12}" type="presParOf" srcId="{C50F00ED-5EDB-4172-9B91-8903CEB1D564}" destId="{D45546D7-9E10-40AB-8DEB-E4F514D05D25}" srcOrd="7" destOrd="0" presId="urn:microsoft.com/office/officeart/2005/8/layout/process5"/>
    <dgm:cxn modelId="{67F3F1B4-67BC-448A-A22D-DCA5041B9B25}" type="presParOf" srcId="{D45546D7-9E10-40AB-8DEB-E4F514D05D25}" destId="{B656573F-D167-4955-BF14-99EA444765DF}" srcOrd="0" destOrd="0" presId="urn:microsoft.com/office/officeart/2005/8/layout/process5"/>
    <dgm:cxn modelId="{258CF07C-E217-47F4-8DDC-7689D1C3D940}" type="presParOf" srcId="{C50F00ED-5EDB-4172-9B91-8903CEB1D564}" destId="{AB49A599-EA0C-4936-9401-D41DD1DC7496}" srcOrd="8" destOrd="0" presId="urn:microsoft.com/office/officeart/2005/8/layout/process5"/>
    <dgm:cxn modelId="{A04D6E32-9A34-42CE-961E-9DDF74C5AE60}" type="presParOf" srcId="{C50F00ED-5EDB-4172-9B91-8903CEB1D564}" destId="{1BF33D86-3ADE-4F31-8697-1FB6ECC977AF}" srcOrd="9" destOrd="0" presId="urn:microsoft.com/office/officeart/2005/8/layout/process5"/>
    <dgm:cxn modelId="{58A03F87-DDCE-4D0F-ABAA-49E281EA8A8D}" type="presParOf" srcId="{1BF33D86-3ADE-4F31-8697-1FB6ECC977AF}" destId="{BADDB9FE-3954-4779-ACE6-2449C65BBA76}" srcOrd="0" destOrd="0" presId="urn:microsoft.com/office/officeart/2005/8/layout/process5"/>
    <dgm:cxn modelId="{CE7F47BE-7DFE-4E10-85AB-63BB923DBEA8}" type="presParOf" srcId="{C50F00ED-5EDB-4172-9B91-8903CEB1D564}" destId="{C18EEAC9-2702-482B-A840-45998C369CC7}" srcOrd="10" destOrd="0" presId="urn:microsoft.com/office/officeart/2005/8/layout/process5"/>
    <dgm:cxn modelId="{0EB52EED-8BB2-4ECE-A828-D318FCB343E1}" type="presParOf" srcId="{C50F00ED-5EDB-4172-9B91-8903CEB1D564}" destId="{63D6BBDA-7995-4968-88B1-46BB44183541}" srcOrd="11" destOrd="0" presId="urn:microsoft.com/office/officeart/2005/8/layout/process5"/>
    <dgm:cxn modelId="{2D6A3BDA-9262-45EC-ABDF-E0D84803F921}" type="presParOf" srcId="{63D6BBDA-7995-4968-88B1-46BB44183541}" destId="{13D52E54-30F1-4F22-AF60-30126F33CD12}" srcOrd="0" destOrd="0" presId="urn:microsoft.com/office/officeart/2005/8/layout/process5"/>
    <dgm:cxn modelId="{8A02EEA8-7732-4577-AAC7-8C8A9AA4E878}" type="presParOf" srcId="{C50F00ED-5EDB-4172-9B91-8903CEB1D564}" destId="{5EB3812E-ED76-4CC3-9FB7-F711A88F487C}" srcOrd="12" destOrd="0" presId="urn:microsoft.com/office/officeart/2005/8/layout/process5"/>
    <dgm:cxn modelId="{369EF64F-D279-4DF3-9D88-76341B2DE648}" type="presParOf" srcId="{C50F00ED-5EDB-4172-9B91-8903CEB1D564}" destId="{0EFA5258-5A27-4086-A165-526EF29C7FE5}" srcOrd="13" destOrd="0" presId="urn:microsoft.com/office/officeart/2005/8/layout/process5"/>
    <dgm:cxn modelId="{2DD1B95F-EDC1-4358-9CD1-F7966B82FB77}" type="presParOf" srcId="{0EFA5258-5A27-4086-A165-526EF29C7FE5}" destId="{FFA75675-DFC6-4D62-8B4B-E1AE412976AC}" srcOrd="0" destOrd="0" presId="urn:microsoft.com/office/officeart/2005/8/layout/process5"/>
    <dgm:cxn modelId="{23661BD1-5B33-4B27-B77F-206BD3C8CE62}" type="presParOf" srcId="{C50F00ED-5EDB-4172-9B91-8903CEB1D564}" destId="{616A355E-8D76-4AAC-90FE-77106086094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3904FA-ED1B-4065-BFAD-8BE0189429A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24E596-423E-4F13-B46A-1CE70288DEF7}">
      <dgm:prSet phldrT="[Текст]" custT="1"/>
      <dgm:spPr/>
      <dgm:t>
        <a:bodyPr/>
        <a:lstStyle/>
        <a:p>
          <a:r>
            <a:rPr lang="uk-UA" sz="4000" dirty="0" smtClean="0"/>
            <a:t>Соціальні</a:t>
          </a:r>
          <a:endParaRPr lang="ru-RU" sz="4000" dirty="0"/>
        </a:p>
      </dgm:t>
    </dgm:pt>
    <dgm:pt modelId="{60B84AEE-F1E2-48E9-81D3-1ABAFD7D58F3}" type="parTrans" cxnId="{A17C98ED-81BA-4ABA-A06D-84EE0B45AAEB}">
      <dgm:prSet/>
      <dgm:spPr/>
      <dgm:t>
        <a:bodyPr/>
        <a:lstStyle/>
        <a:p>
          <a:endParaRPr lang="ru-RU"/>
        </a:p>
      </dgm:t>
    </dgm:pt>
    <dgm:pt modelId="{D98B1D50-3FF1-4DAE-A130-9E1E540794FB}" type="sibTrans" cxnId="{A17C98ED-81BA-4ABA-A06D-84EE0B45AAEB}">
      <dgm:prSet/>
      <dgm:spPr/>
      <dgm:t>
        <a:bodyPr/>
        <a:lstStyle/>
        <a:p>
          <a:endParaRPr lang="ru-RU"/>
        </a:p>
      </dgm:t>
    </dgm:pt>
    <dgm:pt modelId="{95A6C7A5-118C-4EE6-9503-E82A31D972E3}" type="asst">
      <dgm:prSet phldrT="[Текст]" custT="1"/>
      <dgm:spPr/>
      <dgm:t>
        <a:bodyPr/>
        <a:lstStyle/>
        <a:p>
          <a:r>
            <a:rPr lang="uk-UA" sz="2400" dirty="0" smtClean="0"/>
            <a:t>Міжособистісні</a:t>
          </a:r>
          <a:endParaRPr lang="ru-RU" sz="2400" dirty="0"/>
        </a:p>
      </dgm:t>
    </dgm:pt>
    <dgm:pt modelId="{7FBBFBDF-75B9-4B0E-8593-34552A3DA27B}" type="parTrans" cxnId="{AB4838B7-FD90-4A02-A670-DC74F7DE81B6}">
      <dgm:prSet/>
      <dgm:spPr/>
      <dgm:t>
        <a:bodyPr/>
        <a:lstStyle/>
        <a:p>
          <a:endParaRPr lang="ru-RU"/>
        </a:p>
      </dgm:t>
    </dgm:pt>
    <dgm:pt modelId="{95B1FA21-718A-45D7-848D-AA92AF45BADA}" type="sibTrans" cxnId="{AB4838B7-FD90-4A02-A670-DC74F7DE81B6}">
      <dgm:prSet/>
      <dgm:spPr/>
      <dgm:t>
        <a:bodyPr/>
        <a:lstStyle/>
        <a:p>
          <a:endParaRPr lang="ru-RU"/>
        </a:p>
      </dgm:t>
    </dgm:pt>
    <dgm:pt modelId="{CC5B9BF1-D6A8-4864-B8D2-0E678BE18B99}" type="asst">
      <dgm:prSet phldrT="[Текст]" custT="1"/>
      <dgm:spPr/>
      <dgm:t>
        <a:bodyPr/>
        <a:lstStyle/>
        <a:p>
          <a:r>
            <a:rPr lang="uk-UA" sz="2400" dirty="0" smtClean="0"/>
            <a:t>Між особистістю і групою </a:t>
          </a:r>
          <a:endParaRPr lang="ru-RU" sz="2400" dirty="0"/>
        </a:p>
      </dgm:t>
    </dgm:pt>
    <dgm:pt modelId="{BFC67B75-64B8-4BC5-AEFA-03C23D36232A}" type="parTrans" cxnId="{A4C2A9CE-52F5-4ACE-A6F3-B7B03E3F5530}">
      <dgm:prSet/>
      <dgm:spPr/>
      <dgm:t>
        <a:bodyPr/>
        <a:lstStyle/>
        <a:p>
          <a:endParaRPr lang="ru-RU"/>
        </a:p>
      </dgm:t>
    </dgm:pt>
    <dgm:pt modelId="{47FD4649-84E3-4C82-BCB7-D990EA804C95}" type="sibTrans" cxnId="{A4C2A9CE-52F5-4ACE-A6F3-B7B03E3F5530}">
      <dgm:prSet/>
      <dgm:spPr/>
      <dgm:t>
        <a:bodyPr/>
        <a:lstStyle/>
        <a:p>
          <a:endParaRPr lang="ru-RU"/>
        </a:p>
      </dgm:t>
    </dgm:pt>
    <dgm:pt modelId="{A4BE180E-D49E-4FA3-A7FF-F0839868B052}" type="asst">
      <dgm:prSet phldrT="[Текст]" custT="1"/>
      <dgm:spPr/>
      <dgm:t>
        <a:bodyPr/>
        <a:lstStyle/>
        <a:p>
          <a:r>
            <a:rPr lang="uk-UA" sz="2400" dirty="0" smtClean="0"/>
            <a:t>Між групам «підтримки» при обранні на керівні</a:t>
          </a:r>
          <a:endParaRPr lang="ru-RU" sz="2400" dirty="0"/>
        </a:p>
      </dgm:t>
    </dgm:pt>
    <dgm:pt modelId="{F839FE9B-19D2-4B57-A766-05FD160B440E}" type="parTrans" cxnId="{78D80F1C-55CF-4AF8-A150-A726A8EBDF0A}">
      <dgm:prSet/>
      <dgm:spPr/>
      <dgm:t>
        <a:bodyPr/>
        <a:lstStyle/>
        <a:p>
          <a:endParaRPr lang="ru-RU"/>
        </a:p>
      </dgm:t>
    </dgm:pt>
    <dgm:pt modelId="{D5990948-EE8C-40EF-8592-F67CC97F95AB}" type="sibTrans" cxnId="{78D80F1C-55CF-4AF8-A150-A726A8EBDF0A}">
      <dgm:prSet/>
      <dgm:spPr/>
      <dgm:t>
        <a:bodyPr/>
        <a:lstStyle/>
        <a:p>
          <a:endParaRPr lang="ru-RU"/>
        </a:p>
      </dgm:t>
    </dgm:pt>
    <dgm:pt modelId="{B05730F9-DAEF-4C7C-82DC-DDAE7A86DF1E}" type="asst">
      <dgm:prSet phldrT="[Текст]" custT="1"/>
      <dgm:spPr/>
      <dgm:t>
        <a:bodyPr/>
        <a:lstStyle/>
        <a:p>
          <a:r>
            <a:rPr lang="uk-UA" sz="2400" dirty="0" smtClean="0"/>
            <a:t>Між соціальними групами за політичними, національними, етнічними та ін.</a:t>
          </a:r>
          <a:endParaRPr lang="ru-RU" sz="2400" dirty="0"/>
        </a:p>
      </dgm:t>
    </dgm:pt>
    <dgm:pt modelId="{71E69351-D45A-43C3-B4C8-F7D0661F2D91}" type="parTrans" cxnId="{61083C92-A887-4FD2-B90F-E9FF82B76A14}">
      <dgm:prSet/>
      <dgm:spPr/>
      <dgm:t>
        <a:bodyPr/>
        <a:lstStyle/>
        <a:p>
          <a:endParaRPr lang="ru-RU"/>
        </a:p>
      </dgm:t>
    </dgm:pt>
    <dgm:pt modelId="{D7719CDC-681B-4F2A-9A96-EF8EA449221F}" type="sibTrans" cxnId="{61083C92-A887-4FD2-B90F-E9FF82B76A14}">
      <dgm:prSet/>
      <dgm:spPr/>
      <dgm:t>
        <a:bodyPr/>
        <a:lstStyle/>
        <a:p>
          <a:endParaRPr lang="ru-RU"/>
        </a:p>
      </dgm:t>
    </dgm:pt>
    <dgm:pt modelId="{4716C6CB-677A-4BDD-AB17-BB6D92BBDF00}" type="asst">
      <dgm:prSet phldrT="[Текст]" custT="1"/>
      <dgm:spPr/>
      <dgm:t>
        <a:bodyPr/>
        <a:lstStyle/>
        <a:p>
          <a:r>
            <a:rPr lang="uk-UA" sz="2400" dirty="0" smtClean="0"/>
            <a:t>Між мікрогрупами всередині колективу  </a:t>
          </a:r>
          <a:endParaRPr lang="ru-RU" sz="2400" dirty="0"/>
        </a:p>
      </dgm:t>
    </dgm:pt>
    <dgm:pt modelId="{B8D37E0A-B031-425C-9A1D-0C353329452A}" type="parTrans" cxnId="{EE5C4F6C-1BA5-422F-9A93-437F28DA13F5}">
      <dgm:prSet/>
      <dgm:spPr/>
      <dgm:t>
        <a:bodyPr/>
        <a:lstStyle/>
        <a:p>
          <a:endParaRPr lang="ru-RU"/>
        </a:p>
      </dgm:t>
    </dgm:pt>
    <dgm:pt modelId="{DF765402-9118-419B-B9BD-328455574165}" type="sibTrans" cxnId="{EE5C4F6C-1BA5-422F-9A93-437F28DA13F5}">
      <dgm:prSet/>
      <dgm:spPr/>
      <dgm:t>
        <a:bodyPr/>
        <a:lstStyle/>
        <a:p>
          <a:endParaRPr lang="ru-RU"/>
        </a:p>
      </dgm:t>
    </dgm:pt>
    <dgm:pt modelId="{A8A6EDFE-0BCD-4EE1-8854-7A8C6C8DDFC5}" type="pres">
      <dgm:prSet presAssocID="{D13904FA-ED1B-4065-BFAD-8BE0189429A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93AB0-AA4E-4350-87AD-8F8533D606BC}" type="pres">
      <dgm:prSet presAssocID="{D924E596-423E-4F13-B46A-1CE70288DEF7}" presName="compNode" presStyleCnt="0"/>
      <dgm:spPr/>
    </dgm:pt>
    <dgm:pt modelId="{C8495908-D2BC-47C6-B992-37F124B0FA08}" type="pres">
      <dgm:prSet presAssocID="{D924E596-423E-4F13-B46A-1CE70288DEF7}" presName="childRect" presStyleLbl="bgAcc1" presStyleIdx="0" presStyleCnt="1" custScaleX="127344" custLinFactNeighborX="13908" custLinFactNeighborY="-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1ABC8-651D-4429-86B8-22D4C30075AC}" type="pres">
      <dgm:prSet presAssocID="{D924E596-423E-4F13-B46A-1CE70288DE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73533-BEC3-41A4-974C-DE10E9369D07}" type="pres">
      <dgm:prSet presAssocID="{D924E596-423E-4F13-B46A-1CE70288DEF7}" presName="parentRect" presStyleLbl="alignNode1" presStyleIdx="0" presStyleCnt="1" custScaleX="127344" custLinFactNeighborX="1308" custLinFactNeighborY="2041"/>
      <dgm:spPr/>
      <dgm:t>
        <a:bodyPr/>
        <a:lstStyle/>
        <a:p>
          <a:endParaRPr lang="ru-RU"/>
        </a:p>
      </dgm:t>
    </dgm:pt>
    <dgm:pt modelId="{8D6F941D-2FEA-4AB9-8E54-9F8A5F511DFA}" type="pres">
      <dgm:prSet presAssocID="{D924E596-423E-4F13-B46A-1CE70288DEF7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ADCC601D-3CFB-4109-A787-5D818703D14B}" type="presOf" srcId="{D924E596-423E-4F13-B46A-1CE70288DEF7}" destId="{61773533-BEC3-41A4-974C-DE10E9369D07}" srcOrd="1" destOrd="0" presId="urn:microsoft.com/office/officeart/2005/8/layout/bList2"/>
    <dgm:cxn modelId="{A17C98ED-81BA-4ABA-A06D-84EE0B45AAEB}" srcId="{D13904FA-ED1B-4065-BFAD-8BE0189429A6}" destId="{D924E596-423E-4F13-B46A-1CE70288DEF7}" srcOrd="0" destOrd="0" parTransId="{60B84AEE-F1E2-48E9-81D3-1ABAFD7D58F3}" sibTransId="{D98B1D50-3FF1-4DAE-A130-9E1E540794FB}"/>
    <dgm:cxn modelId="{EE5C4F6C-1BA5-422F-9A93-437F28DA13F5}" srcId="{D924E596-423E-4F13-B46A-1CE70288DEF7}" destId="{4716C6CB-677A-4BDD-AB17-BB6D92BBDF00}" srcOrd="1" destOrd="0" parTransId="{B8D37E0A-B031-425C-9A1D-0C353329452A}" sibTransId="{DF765402-9118-419B-B9BD-328455574165}"/>
    <dgm:cxn modelId="{61083C92-A887-4FD2-B90F-E9FF82B76A14}" srcId="{D924E596-423E-4F13-B46A-1CE70288DEF7}" destId="{B05730F9-DAEF-4C7C-82DC-DDAE7A86DF1E}" srcOrd="4" destOrd="0" parTransId="{71E69351-D45A-43C3-B4C8-F7D0661F2D91}" sibTransId="{D7719CDC-681B-4F2A-9A96-EF8EA449221F}"/>
    <dgm:cxn modelId="{A4C2A9CE-52F5-4ACE-A6F3-B7B03E3F5530}" srcId="{D924E596-423E-4F13-B46A-1CE70288DEF7}" destId="{CC5B9BF1-D6A8-4864-B8D2-0E678BE18B99}" srcOrd="2" destOrd="0" parTransId="{BFC67B75-64B8-4BC5-AEFA-03C23D36232A}" sibTransId="{47FD4649-84E3-4C82-BCB7-D990EA804C95}"/>
    <dgm:cxn modelId="{EE60C85E-5EFE-43CD-B47F-0FD424E6522C}" type="presOf" srcId="{CC5B9BF1-D6A8-4864-B8D2-0E678BE18B99}" destId="{C8495908-D2BC-47C6-B992-37F124B0FA08}" srcOrd="0" destOrd="2" presId="urn:microsoft.com/office/officeart/2005/8/layout/bList2"/>
    <dgm:cxn modelId="{AB4838B7-FD90-4A02-A670-DC74F7DE81B6}" srcId="{D924E596-423E-4F13-B46A-1CE70288DEF7}" destId="{95A6C7A5-118C-4EE6-9503-E82A31D972E3}" srcOrd="0" destOrd="0" parTransId="{7FBBFBDF-75B9-4B0E-8593-34552A3DA27B}" sibTransId="{95B1FA21-718A-45D7-848D-AA92AF45BADA}"/>
    <dgm:cxn modelId="{FF281F75-D2B1-4505-B0EC-93331AAA2776}" type="presOf" srcId="{4716C6CB-677A-4BDD-AB17-BB6D92BBDF00}" destId="{C8495908-D2BC-47C6-B992-37F124B0FA08}" srcOrd="0" destOrd="1" presId="urn:microsoft.com/office/officeart/2005/8/layout/bList2"/>
    <dgm:cxn modelId="{655C0FC1-90FB-4168-B287-918608CA861F}" type="presOf" srcId="{95A6C7A5-118C-4EE6-9503-E82A31D972E3}" destId="{C8495908-D2BC-47C6-B992-37F124B0FA08}" srcOrd="0" destOrd="0" presId="urn:microsoft.com/office/officeart/2005/8/layout/bList2"/>
    <dgm:cxn modelId="{32CE8073-987D-423C-8261-D914DA38375D}" type="presOf" srcId="{B05730F9-DAEF-4C7C-82DC-DDAE7A86DF1E}" destId="{C8495908-D2BC-47C6-B992-37F124B0FA08}" srcOrd="0" destOrd="4" presId="urn:microsoft.com/office/officeart/2005/8/layout/bList2"/>
    <dgm:cxn modelId="{6FE0334F-D453-4C6E-8E72-DFA699F09A0E}" type="presOf" srcId="{A4BE180E-D49E-4FA3-A7FF-F0839868B052}" destId="{C8495908-D2BC-47C6-B992-37F124B0FA08}" srcOrd="0" destOrd="3" presId="urn:microsoft.com/office/officeart/2005/8/layout/bList2"/>
    <dgm:cxn modelId="{2C6F5E53-7C19-440B-A9C5-84A64C30F688}" type="presOf" srcId="{D13904FA-ED1B-4065-BFAD-8BE0189429A6}" destId="{A8A6EDFE-0BCD-4EE1-8854-7A8C6C8DDFC5}" srcOrd="0" destOrd="0" presId="urn:microsoft.com/office/officeart/2005/8/layout/bList2"/>
    <dgm:cxn modelId="{78D80F1C-55CF-4AF8-A150-A726A8EBDF0A}" srcId="{D924E596-423E-4F13-B46A-1CE70288DEF7}" destId="{A4BE180E-D49E-4FA3-A7FF-F0839868B052}" srcOrd="3" destOrd="0" parTransId="{F839FE9B-19D2-4B57-A766-05FD160B440E}" sibTransId="{D5990948-EE8C-40EF-8592-F67CC97F95AB}"/>
    <dgm:cxn modelId="{B7DD4EAF-91AF-4F10-8CCE-3AD1D3D8E09E}" type="presOf" srcId="{D924E596-423E-4F13-B46A-1CE70288DEF7}" destId="{B991ABC8-651D-4429-86B8-22D4C30075AC}" srcOrd="0" destOrd="0" presId="urn:microsoft.com/office/officeart/2005/8/layout/bList2"/>
    <dgm:cxn modelId="{36ECC8C5-D55A-403A-A4AE-A25C3BCED2B9}" type="presParOf" srcId="{A8A6EDFE-0BCD-4EE1-8854-7A8C6C8DDFC5}" destId="{F9C93AB0-AA4E-4350-87AD-8F8533D606BC}" srcOrd="0" destOrd="0" presId="urn:microsoft.com/office/officeart/2005/8/layout/bList2"/>
    <dgm:cxn modelId="{202CDEA7-86D8-414F-A337-BBDC1C2908BE}" type="presParOf" srcId="{F9C93AB0-AA4E-4350-87AD-8F8533D606BC}" destId="{C8495908-D2BC-47C6-B992-37F124B0FA08}" srcOrd="0" destOrd="0" presId="urn:microsoft.com/office/officeart/2005/8/layout/bList2"/>
    <dgm:cxn modelId="{B02FCD65-966C-4A1A-93F8-A2FDAE9D5B92}" type="presParOf" srcId="{F9C93AB0-AA4E-4350-87AD-8F8533D606BC}" destId="{B991ABC8-651D-4429-86B8-22D4C30075AC}" srcOrd="1" destOrd="0" presId="urn:microsoft.com/office/officeart/2005/8/layout/bList2"/>
    <dgm:cxn modelId="{E0B7C0D3-F5EF-497C-A18B-75B2343674D8}" type="presParOf" srcId="{F9C93AB0-AA4E-4350-87AD-8F8533D606BC}" destId="{61773533-BEC3-41A4-974C-DE10E9369D07}" srcOrd="2" destOrd="0" presId="urn:microsoft.com/office/officeart/2005/8/layout/bList2"/>
    <dgm:cxn modelId="{6D2ADB73-5CFA-4D0E-A74C-1F21F7A97250}" type="presParOf" srcId="{F9C93AB0-AA4E-4350-87AD-8F8533D606BC}" destId="{8D6F941D-2FEA-4AB9-8E54-9F8A5F511DF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1AB7A-3E9C-426B-8F8F-5F7CFAE5143C}">
      <dsp:nvSpPr>
        <dsp:cNvPr id="0" name=""/>
        <dsp:cNvSpPr/>
      </dsp:nvSpPr>
      <dsp:spPr>
        <a:xfrm>
          <a:off x="2125676" y="0"/>
          <a:ext cx="4496453" cy="28789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Між можу і не можу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Між треба і не треба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Між треба і не можу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Між хочу і не хочу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Між хочу і не можу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Між хочу і треба </a:t>
          </a:r>
          <a:endParaRPr lang="ru-RU" sz="2400" kern="1200" dirty="0"/>
        </a:p>
      </dsp:txBody>
      <dsp:txXfrm>
        <a:off x="2193133" y="67457"/>
        <a:ext cx="4361539" cy="2811466"/>
      </dsp:txXfrm>
    </dsp:sp>
    <dsp:sp modelId="{4151EE3B-10B1-4A83-8EC9-DF0E27D825ED}">
      <dsp:nvSpPr>
        <dsp:cNvPr id="0" name=""/>
        <dsp:cNvSpPr/>
      </dsp:nvSpPr>
      <dsp:spPr>
        <a:xfrm>
          <a:off x="2097446" y="2881106"/>
          <a:ext cx="4496453" cy="1237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Внутрішньо-особистісні </a:t>
          </a:r>
          <a:endParaRPr lang="ru-RU" sz="3600" kern="1200" dirty="0"/>
        </a:p>
      </dsp:txBody>
      <dsp:txXfrm>
        <a:off x="2097446" y="2881106"/>
        <a:ext cx="3166516" cy="1237937"/>
      </dsp:txXfrm>
    </dsp:sp>
    <dsp:sp modelId="{47BF7CBC-148E-4625-B3CA-35297B52E578}">
      <dsp:nvSpPr>
        <dsp:cNvPr id="0" name=""/>
        <dsp:cNvSpPr/>
      </dsp:nvSpPr>
      <dsp:spPr>
        <a:xfrm>
          <a:off x="5242401" y="3077741"/>
          <a:ext cx="1349834" cy="13498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95908-D2BC-47C6-B992-37F124B0FA08}">
      <dsp:nvSpPr>
        <dsp:cNvPr id="0" name=""/>
        <dsp:cNvSpPr/>
      </dsp:nvSpPr>
      <dsp:spPr>
        <a:xfrm>
          <a:off x="136105" y="0"/>
          <a:ext cx="5925544" cy="34734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Міжособистісні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Між мікрогрупами всередині колективу 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Між особистістю і групою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Між групам «підтримки» при обранні на керівні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Між соціальними групами за політичними, національними, етнічними та ін.</a:t>
          </a:r>
          <a:endParaRPr lang="ru-RU" sz="2400" kern="1200" dirty="0"/>
        </a:p>
      </dsp:txBody>
      <dsp:txXfrm>
        <a:off x="217493" y="81388"/>
        <a:ext cx="5762768" cy="3392111"/>
      </dsp:txXfrm>
    </dsp:sp>
    <dsp:sp modelId="{61773533-BEC3-41A4-974C-DE10E9369D07}">
      <dsp:nvSpPr>
        <dsp:cNvPr id="0" name=""/>
        <dsp:cNvSpPr/>
      </dsp:nvSpPr>
      <dsp:spPr>
        <a:xfrm>
          <a:off x="128916" y="3506385"/>
          <a:ext cx="5925544" cy="1493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Соціальні</a:t>
          </a:r>
          <a:endParaRPr lang="ru-RU" sz="4000" kern="1200" dirty="0"/>
        </a:p>
      </dsp:txBody>
      <dsp:txXfrm>
        <a:off x="128916" y="3506385"/>
        <a:ext cx="4172918" cy="1493604"/>
      </dsp:txXfrm>
    </dsp:sp>
    <dsp:sp modelId="{8D6F941D-2FEA-4AB9-8E54-9F8A5F511DFA}">
      <dsp:nvSpPr>
        <dsp:cNvPr id="0" name=""/>
        <dsp:cNvSpPr/>
      </dsp:nvSpPr>
      <dsp:spPr>
        <a:xfrm>
          <a:off x="4112753" y="3713146"/>
          <a:ext cx="1628612" cy="16286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4AC54-4B4F-4DCF-BD00-44A1C354C3D6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F24C-30AA-474B-9441-E6EE0F0C5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1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9F24C-30AA-474B-9441-E6EE0F0C51E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3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7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46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2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25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33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80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8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5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2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8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0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0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8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2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243A5-642B-4575-91E5-94B651763C57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1D2B8AD-BDE6-447B-9AC0-0C5280E7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6689" y="2312906"/>
            <a:ext cx="7218362" cy="2262781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Педагогічне спілкування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1861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405" y="83747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Вербальна комунікація 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422754"/>
              </p:ext>
            </p:extLst>
          </p:nvPr>
        </p:nvGraphicFramePr>
        <p:xfrm>
          <a:off x="1259840" y="1605280"/>
          <a:ext cx="10407333" cy="461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0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947" y="1264196"/>
            <a:ext cx="863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ea typeface="Calibri" panose="020F0502020204030204" pitchFamily="34" charset="0"/>
              </a:rPr>
              <a:t>Педагогічне спілкування</a:t>
            </a:r>
            <a:r>
              <a:rPr lang="uk-UA" sz="2800" i="1" dirty="0">
                <a:ea typeface="Calibri" panose="020F0502020204030204" pitchFamily="34" charset="0"/>
              </a:rPr>
              <a:t> – система соціально-педагогічної взаємодії між учителем та учнем, спрямована на створення оптимальних соціально-психологічних умов для </a:t>
            </a:r>
            <a:r>
              <a:rPr lang="uk-UA" sz="2800" i="1" dirty="0" smtClean="0">
                <a:ea typeface="Calibri" panose="020F0502020204030204" pitchFamily="34" charset="0"/>
              </a:rPr>
              <a:t>взаємної </a:t>
            </a:r>
            <a:r>
              <a:rPr lang="uk-UA" sz="2800" i="1" dirty="0">
                <a:ea typeface="Calibri" panose="020F0502020204030204" pitchFamily="34" charset="0"/>
              </a:rPr>
              <a:t>діяльності </a:t>
            </a:r>
            <a:endParaRPr lang="ru-RU" sz="2800" dirty="0"/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55" y="3972867"/>
            <a:ext cx="4477385" cy="2667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ами влево/вправо 1"/>
          <p:cNvSpPr/>
          <p:nvPr/>
        </p:nvSpPr>
        <p:spPr>
          <a:xfrm>
            <a:off x="4368800" y="421640"/>
            <a:ext cx="3677920" cy="133096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690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Педагогічне спілкування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54480" y="421640"/>
            <a:ext cx="2814320" cy="13309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Професійне </a:t>
            </a:r>
            <a:endParaRPr lang="ru-RU" sz="2000" b="1" dirty="0"/>
          </a:p>
        </p:txBody>
      </p:sp>
      <p:sp>
        <p:nvSpPr>
          <p:cNvPr id="4" name="Овал 3"/>
          <p:cNvSpPr/>
          <p:nvPr/>
        </p:nvSpPr>
        <p:spPr>
          <a:xfrm>
            <a:off x="8046720" y="421640"/>
            <a:ext cx="3129280" cy="13309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Непрофесійне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3760" y="2265680"/>
            <a:ext cx="4754880" cy="4196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92075" algn="just"/>
            <a:r>
              <a:rPr lang="uk-UA" dirty="0" smtClean="0"/>
              <a:t>Передбачає високу педагогічну культуру: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вміння педагога реалізувати свої можливості у спілкуванні  з іншими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здатність приймати, розуміти, засвоювати, передавати зміст думок, почуттів, прагнень в процесі навчання та виховання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постійно відчувати і підтримувати зворотній зв’язок у спілкуванні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знаходити відповідні комунікативні засоби, що відповідають змісту спілкування, обставинам та індивідуальним властивостям учнів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63460" y="2265680"/>
            <a:ext cx="4495800" cy="4196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182563"/>
            <a:r>
              <a:rPr lang="uk-UA" dirty="0" smtClean="0"/>
              <a:t>Свідчить про низьку педагогічну культуру педагога: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породжує в учня страх перед вчителем, невпевненість в собі, відчуженість, стійке негативне ставлення до вчителя, недовіру до нього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зумовлює зниження працездатності школяра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спричиняє небажання школяра вчитися,  думати та діяти самостійно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/>
              <a:t>породжує відчуття пригніченості </a:t>
            </a:r>
          </a:p>
          <a:p>
            <a:pPr algn="just"/>
            <a:endParaRPr lang="uk-UA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uk-UA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532380" y="1844040"/>
            <a:ext cx="858520" cy="3657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182100" y="1844040"/>
            <a:ext cx="858520" cy="3657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4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Ознаки педагогічного спілкування на суб'єкт-суб'єктному рівні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405" y="1976120"/>
            <a:ext cx="8473440" cy="3225800"/>
          </a:xfrm>
        </p:spPr>
        <p:txBody>
          <a:bodyPr>
            <a:normAutofit/>
          </a:bodyPr>
          <a:lstStyle/>
          <a:p>
            <a:r>
              <a:rPr lang="uk-UA" sz="2600" dirty="0"/>
              <a:t>особистісна орієнтація </a:t>
            </a:r>
            <a:r>
              <a:rPr lang="uk-UA" sz="2600" dirty="0" smtClean="0"/>
              <a:t>співрозмовників</a:t>
            </a:r>
            <a:endParaRPr lang="ru-RU" sz="2600" i="1" dirty="0"/>
          </a:p>
          <a:p>
            <a:r>
              <a:rPr lang="uk-UA" sz="2600" dirty="0" smtClean="0"/>
              <a:t>рівність </a:t>
            </a:r>
            <a:r>
              <a:rPr lang="uk-UA" sz="2600" dirty="0"/>
              <a:t>психологічних позицій </a:t>
            </a:r>
            <a:r>
              <a:rPr lang="uk-UA" sz="2600" dirty="0" smtClean="0"/>
              <a:t>співрозмовників </a:t>
            </a:r>
          </a:p>
          <a:p>
            <a:r>
              <a:rPr lang="uk-UA" sz="2600" dirty="0" smtClean="0"/>
              <a:t>проникнення </a:t>
            </a:r>
            <a:r>
              <a:rPr lang="uk-UA" sz="2600" dirty="0"/>
              <a:t>у світ почуттів і переживань, готовність прийняти точку зору співрозмовника </a:t>
            </a:r>
            <a:endParaRPr lang="uk-UA" sz="2600" dirty="0" smtClean="0"/>
          </a:p>
          <a:p>
            <a:r>
              <a:rPr lang="uk-UA" sz="2600" dirty="0" smtClean="0"/>
              <a:t>нестандартні </a:t>
            </a:r>
            <a:r>
              <a:rPr lang="uk-UA" sz="2600" dirty="0"/>
              <a:t>прийоми </a:t>
            </a:r>
            <a:r>
              <a:rPr lang="uk-UA" sz="2600" dirty="0" smtClean="0"/>
              <a:t>спілкування</a:t>
            </a:r>
            <a:endParaRPr lang="ru-RU" sz="2600" dirty="0"/>
          </a:p>
          <a:p>
            <a:endParaRPr lang="ru-RU" dirty="0"/>
          </a:p>
        </p:txBody>
      </p:sp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35" y="4520222"/>
            <a:ext cx="3776345" cy="26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8052" y="669608"/>
            <a:ext cx="5696268" cy="5853112"/>
          </a:xfrm>
        </p:spPr>
        <p:txBody>
          <a:bodyPr/>
          <a:lstStyle/>
          <a:p>
            <a:pPr marL="0" indent="355600">
              <a:buNone/>
            </a:pPr>
            <a:r>
              <a:rPr lang="uk-UA" sz="3000" b="1" i="1" dirty="0"/>
              <a:t>Педагогічна взаємодія</a:t>
            </a:r>
            <a:r>
              <a:rPr lang="uk-UA" sz="3000" i="1" dirty="0"/>
              <a:t> – узгоджена діяльність, спрямована на досягнення спільних цілей, на розв’язання учасниками педагогічного процесу значущих для них проблем чи </a:t>
            </a:r>
            <a:r>
              <a:rPr lang="uk-UA" sz="3000" i="1" dirty="0" smtClean="0"/>
              <a:t>завдань</a:t>
            </a:r>
            <a:endParaRPr lang="ru-RU" sz="3000" dirty="0"/>
          </a:p>
          <a:p>
            <a:endParaRPr lang="ru-RU" dirty="0"/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0" y="1702227"/>
            <a:ext cx="3945770" cy="3235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353" y="30915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Механізми </a:t>
            </a:r>
            <a:r>
              <a:rPr lang="uk-UA" b="1" dirty="0"/>
              <a:t>формування міжособистісного простору взаємодії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461501"/>
              </p:ext>
            </p:extLst>
          </p:nvPr>
        </p:nvGraphicFramePr>
        <p:xfrm>
          <a:off x="2245360" y="1554480"/>
          <a:ext cx="912368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6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612" y="294640"/>
            <a:ext cx="8911687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Якості особистості вчителя, що забезпечують ефективне педагогічне спілкування: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7612" y="2195401"/>
            <a:ext cx="5355908" cy="4572000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Спрямованість на </a:t>
            </a:r>
            <a:r>
              <a:rPr lang="uk-UA" sz="2400" dirty="0" smtClean="0"/>
              <a:t>людину</a:t>
            </a:r>
          </a:p>
          <a:p>
            <a:pPr lvl="0"/>
            <a:r>
              <a:rPr lang="uk-UA" sz="2400" dirty="0"/>
              <a:t>Самодостатній обсяг </a:t>
            </a:r>
            <a:r>
              <a:rPr lang="uk-UA" sz="2400" dirty="0" smtClean="0"/>
              <a:t>уваги</a:t>
            </a:r>
          </a:p>
          <a:p>
            <a:pPr lvl="0"/>
            <a:r>
              <a:rPr lang="uk-UA" sz="2400" dirty="0" smtClean="0"/>
              <a:t>Спостережливість</a:t>
            </a:r>
          </a:p>
          <a:p>
            <a:r>
              <a:rPr lang="uk-UA" sz="2400" dirty="0"/>
              <a:t>Вихованість емоційної сфери</a:t>
            </a:r>
          </a:p>
          <a:p>
            <a:r>
              <a:rPr lang="uk-UA" sz="2400" dirty="0"/>
              <a:t>Творчий підхід до вибору засобів впливу на </a:t>
            </a:r>
            <a:r>
              <a:rPr lang="uk-UA" sz="2400" dirty="0" smtClean="0"/>
              <a:t>інших</a:t>
            </a:r>
          </a:p>
          <a:p>
            <a:pPr lvl="0"/>
            <a:r>
              <a:rPr lang="uk-UA" sz="2400" dirty="0" smtClean="0"/>
              <a:t>Пам’ять </a:t>
            </a:r>
          </a:p>
          <a:p>
            <a:pPr lvl="0"/>
            <a:r>
              <a:rPr lang="uk-UA" sz="2400" dirty="0" smtClean="0"/>
              <a:t>Мислення</a:t>
            </a:r>
          </a:p>
          <a:p>
            <a:pPr lvl="0"/>
            <a:r>
              <a:rPr lang="uk-UA" sz="2400" dirty="0" smtClean="0"/>
              <a:t>Інтуїція</a:t>
            </a:r>
          </a:p>
          <a:p>
            <a:r>
              <a:rPr lang="uk-UA" sz="2400" dirty="0" smtClean="0"/>
              <a:t>Уява</a:t>
            </a:r>
            <a:endParaRPr lang="ru-RU" sz="2400" dirty="0" smtClean="0"/>
          </a:p>
        </p:txBody>
      </p:sp>
      <p:pic>
        <p:nvPicPr>
          <p:cNvPr id="61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25" y="2641805"/>
            <a:ext cx="2995574" cy="2926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949230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/>
              <a:t>Критерії педагогічного спілкування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89212" y="2103120"/>
            <a:ext cx="8915400" cy="3777622"/>
          </a:xfrm>
        </p:spPr>
        <p:txBody>
          <a:bodyPr>
            <a:normAutofit/>
          </a:bodyPr>
          <a:lstStyle/>
          <a:p>
            <a:r>
              <a:rPr lang="uk-UA" sz="2800" dirty="0"/>
              <a:t>в</a:t>
            </a:r>
            <a:r>
              <a:rPr lang="uk-UA" sz="2800" dirty="0" smtClean="0"/>
              <a:t>изнання </a:t>
            </a:r>
            <a:r>
              <a:rPr lang="uk-UA" sz="2800" dirty="0"/>
              <a:t>рівності особистісних позицій, відкритість і довіра між партнерами </a:t>
            </a:r>
            <a:endParaRPr lang="ru-RU" sz="2800" dirty="0"/>
          </a:p>
          <a:p>
            <a:r>
              <a:rPr lang="uk-UA" sz="2800" dirty="0"/>
              <a:t>зосередженість педагога на співрозмовникові та взаємовплив поглядів </a:t>
            </a:r>
            <a:endParaRPr lang="ru-RU" sz="2800" dirty="0"/>
          </a:p>
          <a:p>
            <a:r>
              <a:rPr lang="uk-UA" sz="2800" dirty="0"/>
              <a:t>персоніфікована манера висловлювання </a:t>
            </a:r>
            <a:endParaRPr lang="ru-RU" sz="2800" dirty="0"/>
          </a:p>
          <a:p>
            <a:r>
              <a:rPr lang="uk-UA" sz="2800" dirty="0"/>
              <a:t>поліфонія взаємодії </a:t>
            </a:r>
            <a:endParaRPr lang="ru-RU" sz="2800" dirty="0"/>
          </a:p>
          <a:p>
            <a:r>
              <a:rPr lang="uk-UA" sz="2800" dirty="0" err="1"/>
              <a:t>двоплановість</a:t>
            </a:r>
            <a:r>
              <a:rPr lang="uk-UA" sz="2800" dirty="0"/>
              <a:t> позиції педагога у спілкуванні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63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ÐÐ°ÑÑÐ¸Ð½ÐºÐ¸ Ð¿Ð¾ Ð·Ð°Ð¿ÑÐ¾ÑÑ ÑÑÐ¾Ð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r="15661" b="4610"/>
          <a:stretch/>
        </p:blipFill>
        <p:spPr bwMode="auto">
          <a:xfrm>
            <a:off x="6395609" y="2414111"/>
            <a:ext cx="4439920" cy="3346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852710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/>
              <a:t>Бар'єри у педагогічному спілкуванні 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89212" y="1786176"/>
            <a:ext cx="3141028" cy="4602480"/>
          </a:xfrm>
        </p:spPr>
        <p:txBody>
          <a:bodyPr>
            <a:noAutofit/>
          </a:bodyPr>
          <a:lstStyle/>
          <a:p>
            <a:pPr marL="538163" indent="-538163"/>
            <a:r>
              <a:rPr lang="uk-UA" sz="2800" dirty="0"/>
              <a:t>Соціальні</a:t>
            </a:r>
            <a:endParaRPr lang="ru-RU" sz="2800" dirty="0"/>
          </a:p>
          <a:p>
            <a:pPr marL="538163" indent="-538163"/>
            <a:r>
              <a:rPr lang="uk-UA" sz="2800" dirty="0"/>
              <a:t>Фізичні</a:t>
            </a:r>
            <a:endParaRPr lang="ru-RU" sz="2800" dirty="0"/>
          </a:p>
          <a:p>
            <a:pPr marL="538163" indent="-538163"/>
            <a:r>
              <a:rPr lang="uk-UA" sz="2800" dirty="0"/>
              <a:t>Смислові</a:t>
            </a:r>
            <a:endParaRPr lang="ru-RU" sz="2800" dirty="0"/>
          </a:p>
          <a:p>
            <a:pPr marL="538163" indent="-538163"/>
            <a:r>
              <a:rPr lang="uk-UA" sz="2800" dirty="0"/>
              <a:t>Естетичні</a:t>
            </a:r>
            <a:endParaRPr lang="ru-RU" sz="2800" dirty="0"/>
          </a:p>
          <a:p>
            <a:pPr marL="538163" indent="-538163"/>
            <a:r>
              <a:rPr lang="uk-UA" sz="2800" dirty="0"/>
              <a:t>Емоційні</a:t>
            </a:r>
            <a:endParaRPr lang="ru-RU" sz="2800" dirty="0"/>
          </a:p>
          <a:p>
            <a:pPr marL="538163" indent="-538163"/>
            <a:r>
              <a:rPr lang="uk-UA" sz="2800" dirty="0"/>
              <a:t>Вікові</a:t>
            </a:r>
            <a:endParaRPr lang="ru-RU" sz="2800" dirty="0"/>
          </a:p>
          <a:p>
            <a:pPr marL="538163" indent="-538163"/>
            <a:r>
              <a:rPr lang="uk-UA" sz="2800" dirty="0"/>
              <a:t>Ситуативні</a:t>
            </a:r>
            <a:endParaRPr lang="ru-RU" sz="2800" dirty="0"/>
          </a:p>
          <a:p>
            <a:pPr marL="538163" indent="-538163"/>
            <a:r>
              <a:rPr lang="uk-UA" sz="2800" dirty="0" smtClean="0"/>
              <a:t>Психологічні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33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961" y="989870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/>
              <a:t>Етапи педагогічного спілкування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264623"/>
              </p:ext>
            </p:extLst>
          </p:nvPr>
        </p:nvGraphicFramePr>
        <p:xfrm>
          <a:off x="2060890" y="2118360"/>
          <a:ext cx="954182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3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912" y="557435"/>
            <a:ext cx="8911687" cy="1280890"/>
          </a:xfrm>
        </p:spPr>
        <p:txBody>
          <a:bodyPr/>
          <a:lstStyle/>
          <a:p>
            <a:pPr algn="ctr"/>
            <a:r>
              <a:rPr lang="uk-UA" sz="4400" b="1" dirty="0" smtClean="0"/>
              <a:t>План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4912" y="1838325"/>
            <a:ext cx="8915400" cy="3777622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sz="3200" dirty="0"/>
              <a:t>Функції і структура </a:t>
            </a:r>
            <a:r>
              <a:rPr lang="uk-UA" sz="3200" dirty="0" smtClean="0"/>
              <a:t>спілкування</a:t>
            </a:r>
            <a:endParaRPr lang="ru-RU" sz="3200" dirty="0"/>
          </a:p>
          <a:p>
            <a:pPr marL="514350" lvl="0" indent="-514350">
              <a:buFont typeface="+mj-lt"/>
              <a:buAutoNum type="arabicPeriod"/>
            </a:pPr>
            <a:r>
              <a:rPr lang="uk-UA" sz="3200" dirty="0"/>
              <a:t>Вербальна та невербальна комунікація</a:t>
            </a:r>
            <a:endParaRPr lang="ru-RU" sz="3200" dirty="0"/>
          </a:p>
          <a:p>
            <a:pPr marL="514350" lvl="0" indent="-514350">
              <a:buFont typeface="+mj-lt"/>
              <a:buAutoNum type="arabicPeriod"/>
            </a:pPr>
            <a:r>
              <a:rPr lang="uk-UA" sz="3200" dirty="0" smtClean="0"/>
              <a:t>Педагогічне спілкування як взаємодія</a:t>
            </a:r>
            <a:endParaRPr lang="ru-RU" sz="3200" dirty="0"/>
          </a:p>
          <a:p>
            <a:pPr marL="514350" lvl="0" indent="-514350">
              <a:buFont typeface="+mj-lt"/>
              <a:buAutoNum type="arabicPeriod"/>
            </a:pPr>
            <a:r>
              <a:rPr lang="uk-UA" sz="3200" dirty="0"/>
              <a:t>Поняття </a:t>
            </a:r>
            <a:r>
              <a:rPr lang="uk-UA" sz="3200" dirty="0" smtClean="0"/>
              <a:t>конфлікту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5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885" y="451390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/>
              <a:t>Ставлення вчителя до дітей 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02012" y="1442720"/>
            <a:ext cx="8915400" cy="3777622"/>
          </a:xfrm>
        </p:spPr>
        <p:txBody>
          <a:bodyPr>
            <a:normAutofit/>
          </a:bodyPr>
          <a:lstStyle/>
          <a:p>
            <a:pPr marL="538163" indent="-446088"/>
            <a:r>
              <a:rPr lang="uk-UA" sz="3200" dirty="0"/>
              <a:t>активно-позитивне </a:t>
            </a:r>
            <a:endParaRPr lang="ru-RU" sz="3200" dirty="0"/>
          </a:p>
          <a:p>
            <a:pPr marL="538163" indent="-446088"/>
            <a:r>
              <a:rPr lang="uk-UA" sz="3200" dirty="0"/>
              <a:t>пасивно-позитивне </a:t>
            </a:r>
            <a:endParaRPr lang="ru-RU" sz="3200" dirty="0"/>
          </a:p>
          <a:p>
            <a:pPr marL="538163" indent="-446088"/>
            <a:r>
              <a:rPr lang="uk-UA" sz="3200" dirty="0"/>
              <a:t>ситуативно-негативне </a:t>
            </a:r>
            <a:endParaRPr lang="ru-RU" sz="3200" dirty="0"/>
          </a:p>
          <a:p>
            <a:pPr marL="538163" indent="-446088"/>
            <a:r>
              <a:rPr lang="uk-UA" sz="3200" dirty="0"/>
              <a:t>стійке негативне </a:t>
            </a:r>
            <a:endParaRPr lang="ru-RU" sz="3200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59" y="2723610"/>
            <a:ext cx="7077601" cy="384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31070"/>
            <a:ext cx="8911687" cy="1438370"/>
          </a:xfrm>
        </p:spPr>
        <p:txBody>
          <a:bodyPr>
            <a:noAutofit/>
          </a:bodyPr>
          <a:lstStyle/>
          <a:p>
            <a:r>
              <a:rPr lang="uk-UA" sz="3000" b="1" i="1" dirty="0" smtClean="0"/>
              <a:t>Стиль спілкування</a:t>
            </a:r>
            <a:r>
              <a:rPr lang="uk-UA" sz="3000" dirty="0" smtClean="0"/>
              <a:t> – </a:t>
            </a:r>
            <a:r>
              <a:rPr lang="uk-UA" sz="3000" i="1" dirty="0" smtClean="0"/>
              <a:t>це усталена система способів і прийомів, які використовує вчитель під час взаємодії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318174"/>
              </p:ext>
            </p:extLst>
          </p:nvPr>
        </p:nvGraphicFramePr>
        <p:xfrm>
          <a:off x="1717040" y="2103120"/>
          <a:ext cx="9946640" cy="461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9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Стилі педагогічного спілкування </a:t>
            </a:r>
            <a:br>
              <a:rPr lang="uk-UA" b="1" dirty="0" smtClean="0"/>
            </a:br>
            <a:r>
              <a:rPr lang="uk-UA" sz="2800" b="1" i="1" dirty="0" smtClean="0"/>
              <a:t>(за В.А. Кан-</a:t>
            </a:r>
            <a:r>
              <a:rPr lang="uk-UA" sz="2800" b="1" i="1" dirty="0" err="1" smtClean="0"/>
              <a:t>Каликом</a:t>
            </a:r>
            <a:r>
              <a:rPr lang="uk-UA" sz="2800" i="1" dirty="0" smtClean="0"/>
              <a:t>)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336800"/>
            <a:ext cx="8915400" cy="3777622"/>
          </a:xfrm>
        </p:spPr>
        <p:txBody>
          <a:bodyPr>
            <a:normAutofit/>
          </a:bodyPr>
          <a:lstStyle/>
          <a:p>
            <a:pPr marL="538163" indent="-538163"/>
            <a:r>
              <a:rPr lang="uk-UA" sz="2800" i="1" dirty="0"/>
              <a:t>спілкування на підставі захоплення спільною творчою </a:t>
            </a:r>
            <a:r>
              <a:rPr lang="uk-UA" sz="2800" i="1" dirty="0" smtClean="0"/>
              <a:t>діяльністю</a:t>
            </a:r>
          </a:p>
          <a:p>
            <a:pPr marL="538163" indent="-538163"/>
            <a:r>
              <a:rPr lang="uk-UA" sz="2800" i="1" dirty="0"/>
              <a:t>спілкування, що ґрунтується на дружньому ставленні </a:t>
            </a:r>
            <a:endParaRPr lang="uk-UA" sz="2800" i="1" dirty="0" smtClean="0"/>
          </a:p>
          <a:p>
            <a:pPr marL="538163" indent="-538163"/>
            <a:r>
              <a:rPr lang="uk-UA" sz="2800" i="1" dirty="0"/>
              <a:t>спілкування-дистанція</a:t>
            </a:r>
            <a:r>
              <a:rPr lang="uk-UA" sz="2800" dirty="0"/>
              <a:t> </a:t>
            </a:r>
            <a:endParaRPr lang="uk-UA" sz="2800" dirty="0" smtClean="0"/>
          </a:p>
          <a:p>
            <a:pPr marL="538163" indent="-538163"/>
            <a:r>
              <a:rPr lang="uk-UA" sz="2800" i="1" dirty="0"/>
              <a:t>спілкування-загравання</a:t>
            </a:r>
            <a:r>
              <a:rPr lang="uk-UA" sz="2800" dirty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70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0" y="624110"/>
            <a:ext cx="9629775" cy="1280890"/>
          </a:xfrm>
        </p:spPr>
        <p:txBody>
          <a:bodyPr>
            <a:noAutofit/>
          </a:bodyPr>
          <a:lstStyle/>
          <a:p>
            <a:r>
              <a:rPr lang="uk-UA" sz="2800" b="1" dirty="0"/>
              <a:t>Конфлікт</a:t>
            </a:r>
            <a:r>
              <a:rPr lang="uk-UA" sz="2800" dirty="0"/>
              <a:t> – </a:t>
            </a:r>
            <a:r>
              <a:rPr lang="uk-UA" sz="2800" i="1" dirty="0"/>
              <a:t>це зіткнення протилежно спрямований цілей, інтересів, позицій, думок або поглядів двох або декількох людей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90749" y="2438399"/>
            <a:ext cx="5495925" cy="4276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dirty="0" smtClean="0"/>
              <a:t>В основі будь-якого </a:t>
            </a:r>
            <a:r>
              <a:rPr lang="uk-UA" sz="2600" dirty="0"/>
              <a:t>конфлікту лежить ситуація, що </a:t>
            </a:r>
            <a:r>
              <a:rPr lang="uk-UA" sz="2600" dirty="0" smtClean="0"/>
              <a:t>містить:</a:t>
            </a:r>
          </a:p>
          <a:p>
            <a:r>
              <a:rPr lang="uk-UA" sz="2600" dirty="0" smtClean="0"/>
              <a:t>суперечливі </a:t>
            </a:r>
            <a:r>
              <a:rPr lang="uk-UA" sz="2600" dirty="0"/>
              <a:t>позиції сторін з будь-якого </a:t>
            </a:r>
            <a:r>
              <a:rPr lang="uk-UA" sz="2600" dirty="0" smtClean="0"/>
              <a:t>приводу</a:t>
            </a:r>
          </a:p>
          <a:p>
            <a:r>
              <a:rPr lang="uk-UA" sz="2600" dirty="0" smtClean="0"/>
              <a:t>протилежні </a:t>
            </a:r>
            <a:r>
              <a:rPr lang="uk-UA" sz="2600" dirty="0"/>
              <a:t>цілі, або засоби їх </a:t>
            </a:r>
            <a:r>
              <a:rPr lang="uk-UA" sz="2600" dirty="0" smtClean="0"/>
              <a:t>досягнення</a:t>
            </a:r>
          </a:p>
          <a:p>
            <a:r>
              <a:rPr lang="uk-UA" sz="2600" dirty="0" smtClean="0"/>
              <a:t>невідповідність </a:t>
            </a:r>
            <a:r>
              <a:rPr lang="uk-UA" sz="2600" dirty="0"/>
              <a:t>інтересів, бажань, нахилів опонентів </a:t>
            </a:r>
            <a:endParaRPr lang="uk-UA" sz="2600" dirty="0" smtClean="0"/>
          </a:p>
          <a:p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2" y="3037763"/>
            <a:ext cx="2811463" cy="2108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6751" y="760112"/>
            <a:ext cx="6998750" cy="785590"/>
          </a:xfrm>
        </p:spPr>
        <p:txBody>
          <a:bodyPr/>
          <a:lstStyle/>
          <a:p>
            <a:pPr algn="ctr"/>
            <a:r>
              <a:rPr lang="uk-UA" b="1" dirty="0" smtClean="0"/>
              <a:t>Ознаки конфлікту: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1001" y="1844447"/>
            <a:ext cx="8732299" cy="4501522"/>
          </a:xfrm>
        </p:spPr>
        <p:txBody>
          <a:bodyPr/>
          <a:lstStyle/>
          <a:p>
            <a:r>
              <a:rPr lang="uk-UA" sz="2600" dirty="0" smtClean="0"/>
              <a:t>Усвідомлення </a:t>
            </a:r>
            <a:r>
              <a:rPr lang="uk-UA" sz="2600" dirty="0"/>
              <a:t>сторонами протилежної спрямованості інтересів, мотивів і суджень сторін. </a:t>
            </a:r>
            <a:endParaRPr lang="ru-RU" sz="2600" dirty="0"/>
          </a:p>
          <a:p>
            <a:r>
              <a:rPr lang="uk-UA" sz="2600" dirty="0" smtClean="0"/>
              <a:t>Відкрите </a:t>
            </a:r>
            <a:r>
              <a:rPr lang="uk-UA" sz="2600" dirty="0"/>
              <a:t>або приховане протиборство сторін, нанесення ними взаємних збитків. </a:t>
            </a:r>
            <a:endParaRPr lang="ru-RU" sz="2600" dirty="0"/>
          </a:p>
          <a:p>
            <a:r>
              <a:rPr lang="uk-UA" sz="2600" dirty="0" smtClean="0"/>
              <a:t>Психологічна </a:t>
            </a:r>
            <a:r>
              <a:rPr lang="uk-UA" sz="2600" dirty="0"/>
              <a:t>напруженість, наявність негативних емоцій стосовно іншої сторони. </a:t>
            </a:r>
            <a:endParaRPr lang="ru-RU" sz="2600" dirty="0"/>
          </a:p>
          <a:p>
            <a:r>
              <a:rPr lang="uk-UA" sz="2600" dirty="0" smtClean="0"/>
              <a:t>Втягування </a:t>
            </a:r>
            <a:r>
              <a:rPr lang="uk-UA" sz="2600" dirty="0"/>
              <a:t>учасників у конфліктну взаємодію, що ускладнює її припинення.</a:t>
            </a:r>
            <a:endParaRPr lang="ru-RU" sz="26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B8AD-BDE6-447B-9AC0-0C5280E7DBB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444" y="677556"/>
            <a:ext cx="8911687" cy="737965"/>
          </a:xfrm>
        </p:spPr>
        <p:txBody>
          <a:bodyPr/>
          <a:lstStyle/>
          <a:p>
            <a:pPr algn="ctr"/>
            <a:r>
              <a:rPr lang="uk-UA" b="1" dirty="0" smtClean="0"/>
              <a:t>Передумови конфлікту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7743" y="1930385"/>
            <a:ext cx="88455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 smtClean="0"/>
              <a:t>Наявність </a:t>
            </a:r>
            <a:r>
              <a:rPr lang="uk-UA" sz="2600" dirty="0"/>
              <a:t>ситуації, що сприймається учасниками як неприйнятна для них, тобто, конфліктна. </a:t>
            </a:r>
            <a:endParaRPr lang="ru-RU" sz="26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600" dirty="0"/>
              <a:t>Неподільність об’єкта конфлікту, через що вирішення своїх проблем однією стороною стає можливим лише за рахунок іншої сторони</a:t>
            </a:r>
            <a:endParaRPr lang="ru-RU" sz="2600" dirty="0"/>
          </a:p>
        </p:txBody>
      </p:sp>
      <p:sp>
        <p:nvSpPr>
          <p:cNvPr id="10" name="AutoShape 2" descr="ÐÐ°ÑÑÐ¸Ð½ÐºÐ¸ Ð¿Ð¾ Ð·Ð°Ð¿ÑÐ¾ÑÑ Ð¿ÐµÑÐµÐ´ÑÐ¼Ð¾Ð²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ÐÐ°ÑÑÐ¸Ð½ÐºÐ¸ Ð¿Ð¾ Ð·Ð°Ð¿ÑÐ¾ÑÑ Ð¿ÐµÑÐµÐ´ÑÐ¼Ð¾Ð²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312204"/>
            <a:ext cx="3263900" cy="2203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268" y="765492"/>
            <a:ext cx="8911687" cy="833215"/>
          </a:xfrm>
        </p:spPr>
        <p:txBody>
          <a:bodyPr/>
          <a:lstStyle/>
          <a:p>
            <a:pPr algn="ctr"/>
            <a:r>
              <a:rPr lang="ru-RU" b="1" dirty="0" smtClean="0"/>
              <a:t>Структура </a:t>
            </a:r>
            <a:r>
              <a:rPr lang="ru-RU" b="1" dirty="0" err="1" smtClean="0"/>
              <a:t>конф</a:t>
            </a:r>
            <a:r>
              <a:rPr lang="uk-UA" b="1" dirty="0" err="1" smtClean="0"/>
              <a:t>лікту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8854" y="3510144"/>
            <a:ext cx="3992732" cy="576262"/>
          </a:xfrm>
        </p:spPr>
        <p:txBody>
          <a:bodyPr/>
          <a:lstStyle/>
          <a:p>
            <a:r>
              <a:rPr lang="uk-UA" b="1" i="1" dirty="0" smtClean="0"/>
              <a:t>Об'єктивні складові  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98693" y="4210050"/>
            <a:ext cx="4342893" cy="2740725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учасники</a:t>
            </a:r>
          </a:p>
          <a:p>
            <a:r>
              <a:rPr lang="uk-UA" sz="2400" dirty="0" smtClean="0"/>
              <a:t>предмет</a:t>
            </a:r>
          </a:p>
          <a:p>
            <a:r>
              <a:rPr lang="uk-UA" sz="2400" dirty="0" smtClean="0"/>
              <a:t>об’єкт</a:t>
            </a:r>
          </a:p>
          <a:p>
            <a:r>
              <a:rPr lang="uk-UA" sz="2400" dirty="0" smtClean="0"/>
              <a:t>проблема конфлікту </a:t>
            </a:r>
          </a:p>
          <a:p>
            <a:r>
              <a:rPr lang="uk-UA" sz="2400" dirty="0" smtClean="0"/>
              <a:t>умови протікання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16111" y="3530874"/>
            <a:ext cx="3999001" cy="576262"/>
          </a:xfrm>
        </p:spPr>
        <p:txBody>
          <a:bodyPr/>
          <a:lstStyle/>
          <a:p>
            <a:r>
              <a:rPr lang="uk-UA" b="1" i="1" dirty="0" smtClean="0"/>
              <a:t>Суб'єктивні складові 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76438" y="4210050"/>
            <a:ext cx="4338674" cy="2737497"/>
          </a:xfrm>
        </p:spPr>
        <p:txBody>
          <a:bodyPr>
            <a:normAutofit/>
          </a:bodyPr>
          <a:lstStyle/>
          <a:p>
            <a:r>
              <a:rPr lang="uk-UA" sz="2600" dirty="0"/>
              <a:t>образ </a:t>
            </a:r>
            <a:r>
              <a:rPr lang="uk-UA" sz="2600" dirty="0" smtClean="0"/>
              <a:t>конфлікту</a:t>
            </a:r>
          </a:p>
          <a:p>
            <a:r>
              <a:rPr lang="uk-UA" sz="2600" dirty="0" smtClean="0"/>
              <a:t>мотиви</a:t>
            </a:r>
          </a:p>
          <a:p>
            <a:r>
              <a:rPr lang="uk-UA" sz="2600" dirty="0" smtClean="0"/>
              <a:t>позиції сторін-</a:t>
            </a:r>
            <a:r>
              <a:rPr lang="uk-UA" sz="2600" dirty="0" err="1" smtClean="0"/>
              <a:t>конфліктерів</a:t>
            </a:r>
            <a:r>
              <a:rPr lang="uk-UA" sz="2600" dirty="0" smtClean="0"/>
              <a:t> 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6449" y="1598707"/>
            <a:ext cx="93386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atin typeface="+mj-lt"/>
                <a:ea typeface="Calibri" panose="020F0502020204030204" pitchFamily="34" charset="0"/>
              </a:rPr>
              <a:t>це сукупність стійких </a:t>
            </a:r>
            <a:r>
              <a:rPr lang="uk-UA" sz="2600" dirty="0" err="1">
                <a:latin typeface="+mj-lt"/>
                <a:ea typeface="Calibri" panose="020F0502020204030204" pitchFamily="34" charset="0"/>
              </a:rPr>
              <a:t>зв’язків</a:t>
            </a:r>
            <a:r>
              <a:rPr lang="uk-UA" sz="2600" dirty="0">
                <a:latin typeface="+mj-lt"/>
                <a:ea typeface="Calibri" panose="020F0502020204030204" pitchFamily="34" charset="0"/>
              </a:rPr>
              <a:t> його складових елементів, що забезпечують його цілісність, відмінність від інших явищ соціального життя, і без яких він не може існувати як цілісна система і як процес</a:t>
            </a:r>
            <a:endParaRPr lang="ru-RU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70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71315"/>
          </a:xfrm>
        </p:spPr>
        <p:txBody>
          <a:bodyPr/>
          <a:lstStyle/>
          <a:p>
            <a:pPr algn="ctr"/>
            <a:r>
              <a:rPr lang="uk-UA" b="1" dirty="0" smtClean="0"/>
              <a:t>Етапи розгортання конфлікту 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34904920"/>
              </p:ext>
            </p:extLst>
          </p:nvPr>
        </p:nvGraphicFramePr>
        <p:xfrm>
          <a:off x="2778391" y="1866900"/>
          <a:ext cx="8540751" cy="428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0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4003" y="199295"/>
            <a:ext cx="8911687" cy="85226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Функції конфлікту 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03024"/>
              </p:ext>
            </p:extLst>
          </p:nvPr>
        </p:nvGraphicFramePr>
        <p:xfrm>
          <a:off x="1855054" y="1051560"/>
          <a:ext cx="9869586" cy="563702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846191">
                  <a:extLst>
                    <a:ext uri="{9D8B030D-6E8A-4147-A177-3AD203B41FA5}">
                      <a16:colId xmlns="" xmlns:a16="http://schemas.microsoft.com/office/drawing/2014/main" val="1350591045"/>
                    </a:ext>
                  </a:extLst>
                </a:gridCol>
                <a:gridCol w="5023395">
                  <a:extLst>
                    <a:ext uri="{9D8B030D-6E8A-4147-A177-3AD203B41FA5}">
                      <a16:colId xmlns="" xmlns:a16="http://schemas.microsoft.com/office/drawing/2014/main" val="245497705"/>
                    </a:ext>
                  </a:extLst>
                </a:gridCol>
              </a:tblGrid>
              <a:tr h="6070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Позитивні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4889496"/>
                  </a:ext>
                </a:extLst>
              </a:tr>
              <a:tr h="49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Щодо особистості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447675" marR="144780" indent="-355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dirty="0" smtClean="0">
                          <a:effectLst/>
                        </a:rPr>
                        <a:t>Пізнання </a:t>
                      </a:r>
                      <a:r>
                        <a:rPr lang="uk-UA" sz="2000" b="0" dirty="0">
                          <a:effectLst/>
                        </a:rPr>
                        <a:t>один одного учасниками контакту (своїх інтересів та інтересів іншого). </a:t>
                      </a:r>
                      <a:endParaRPr lang="ru-RU" sz="2000" b="0" dirty="0">
                        <a:effectLst/>
                      </a:endParaRPr>
                    </a:p>
                    <a:p>
                      <a:pPr marL="447675" marR="144780" indent="-355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dirty="0">
                          <a:effectLst/>
                        </a:rPr>
                        <a:t>Ослаблення психічної напруженості. </a:t>
                      </a:r>
                      <a:endParaRPr lang="ru-RU" sz="2000" b="0" dirty="0">
                        <a:effectLst/>
                      </a:endParaRPr>
                    </a:p>
                    <a:p>
                      <a:pPr marL="447675" marR="144780" indent="-355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dirty="0">
                          <a:effectLst/>
                        </a:rPr>
                        <a:t>Стимуляція активності людини. </a:t>
                      </a:r>
                      <a:endParaRPr lang="ru-RU" sz="2000" b="0" dirty="0">
                        <a:effectLst/>
                      </a:endParaRPr>
                    </a:p>
                    <a:p>
                      <a:pPr marL="447675" marR="144780" indent="-355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dirty="0">
                          <a:effectLst/>
                        </a:rPr>
                        <a:t>Поліпшення якості діяльності. </a:t>
                      </a:r>
                      <a:endParaRPr lang="ru-RU" sz="2000" b="0" dirty="0">
                        <a:effectLst/>
                      </a:endParaRPr>
                    </a:p>
                    <a:p>
                      <a:pPr marL="447675" marR="144780" indent="-355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dirty="0">
                          <a:effectLst/>
                        </a:rPr>
                        <a:t>Підвищення авторитету у випадку правильного поводження.</a:t>
                      </a:r>
                      <a:endParaRPr lang="ru-RU" sz="2000" b="0" dirty="0">
                        <a:effectLst/>
                      </a:endParaRPr>
                    </a:p>
                    <a:p>
                      <a:pPr marL="447675" marR="144780" indent="-355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dirty="0">
                          <a:effectLst/>
                        </a:rPr>
                        <a:t> Розвиток особистості (виконує діагностичну роль).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Щодо групи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538163" marR="14478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200" dirty="0">
                          <a:effectLst/>
                        </a:rPr>
                        <a:t>Усунення суперечностей у функціонуванні групи. </a:t>
                      </a:r>
                      <a:endParaRPr lang="ru-RU" sz="2200" dirty="0">
                        <a:effectLst/>
                      </a:endParaRPr>
                    </a:p>
                    <a:p>
                      <a:pPr marL="538163" marR="14478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200" dirty="0">
                          <a:effectLst/>
                        </a:rPr>
                        <a:t>Поштовх до зміни й розвитку системи (дорога до інновацій). </a:t>
                      </a:r>
                      <a:endParaRPr lang="ru-RU" sz="2200" dirty="0">
                        <a:effectLst/>
                      </a:endParaRPr>
                    </a:p>
                    <a:p>
                      <a:pPr marL="538163" marR="14478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200" dirty="0">
                          <a:effectLst/>
                        </a:rPr>
                        <a:t>Стимуляція соціальних процесів (розкриття невирішених проблем).</a:t>
                      </a:r>
                      <a:endParaRPr lang="ru-RU" sz="2200" dirty="0">
                        <a:effectLst/>
                      </a:endParaRPr>
                    </a:p>
                    <a:p>
                      <a:pPr marL="538163" marR="144780" indent="-3714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200" dirty="0">
                          <a:effectLst/>
                        </a:rPr>
                        <a:t> Згуртування однодумців.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86137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8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134" y="399955"/>
            <a:ext cx="8911687" cy="852265"/>
          </a:xfrm>
        </p:spPr>
        <p:txBody>
          <a:bodyPr/>
          <a:lstStyle/>
          <a:p>
            <a:pPr algn="ctr"/>
            <a:r>
              <a:rPr lang="uk-UA" b="1" dirty="0" smtClean="0"/>
              <a:t>Функції конфлікту </a:t>
            </a:r>
            <a:endParaRPr lang="ru-RU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83116"/>
              </p:ext>
            </p:extLst>
          </p:nvPr>
        </p:nvGraphicFramePr>
        <p:xfrm>
          <a:off x="2062480" y="1170940"/>
          <a:ext cx="9479280" cy="560125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654542">
                  <a:extLst>
                    <a:ext uri="{9D8B030D-6E8A-4147-A177-3AD203B41FA5}">
                      <a16:colId xmlns="" xmlns:a16="http://schemas.microsoft.com/office/drawing/2014/main" val="1350591045"/>
                    </a:ext>
                  </a:extLst>
                </a:gridCol>
                <a:gridCol w="4824738">
                  <a:extLst>
                    <a:ext uri="{9D8B030D-6E8A-4147-A177-3AD203B41FA5}">
                      <a16:colId xmlns="" xmlns:a16="http://schemas.microsoft.com/office/drawing/2014/main" val="245497705"/>
                    </a:ext>
                  </a:extLst>
                </a:gridCol>
              </a:tblGrid>
              <a:tr h="6172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Негативні</a:t>
                      </a:r>
                      <a:r>
                        <a:rPr lang="uk-UA" sz="2400" dirty="0" smtClean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4889496"/>
                  </a:ext>
                </a:extLst>
              </a:tr>
              <a:tr h="49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Щодо особистості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Погіршення настрою </a:t>
                      </a:r>
                      <a:endParaRPr lang="ru-RU" sz="2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Відчуття насильства </a:t>
                      </a:r>
                      <a:endParaRPr lang="ru-RU" sz="2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Погіршення якості індивідуальної діяльності 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Закріплення соціальної пасивності особистості 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uk-UA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Загроза здоров'ю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Щодо групи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538163" marR="144780" indent="-46355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200" dirty="0">
                          <a:effectLst/>
                        </a:rPr>
                        <a:t>Усунення суперечностей у функціонуванні групи. </a:t>
                      </a:r>
                      <a:endParaRPr lang="ru-RU" sz="2200" dirty="0">
                        <a:effectLst/>
                      </a:endParaRPr>
                    </a:p>
                    <a:p>
                      <a:pPr marL="538163" marR="144780" indent="-46355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200" dirty="0">
                          <a:effectLst/>
                        </a:rPr>
                        <a:t>Поштовх до зміни й розвитку системи (дорога до інновацій). </a:t>
                      </a:r>
                      <a:endParaRPr lang="ru-RU" sz="2200" dirty="0">
                        <a:effectLst/>
                      </a:endParaRPr>
                    </a:p>
                    <a:p>
                      <a:pPr marL="538163" marR="144780" indent="-46355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200" dirty="0">
                          <a:effectLst/>
                        </a:rPr>
                        <a:t>Стимуляція соціальних процесів (розкриття невирішених проблем).</a:t>
                      </a:r>
                      <a:endParaRPr lang="ru-RU" sz="2200" dirty="0">
                        <a:effectLst/>
                      </a:endParaRPr>
                    </a:p>
                    <a:p>
                      <a:pPr marL="538163" marR="144780" indent="-46355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2200" dirty="0">
                          <a:effectLst/>
                        </a:rPr>
                        <a:t> Згуртування однодумців.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86137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4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121" y="1091648"/>
            <a:ext cx="60624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Спілкування</a:t>
            </a:r>
            <a:r>
              <a:rPr lang="uk-UA" sz="2800" dirty="0"/>
              <a:t> – </a:t>
            </a:r>
            <a:r>
              <a:rPr lang="uk-UA" sz="2800" i="1" dirty="0"/>
              <a:t>це процес взаємодії між двома чи кількома особами, що полягає в обміні інформацією пізнавального чи емоційно-оцінного </a:t>
            </a:r>
            <a:r>
              <a:rPr lang="uk-UA" sz="2800" i="1" dirty="0" smtClean="0"/>
              <a:t>характеру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137026" y="4014086"/>
            <a:ext cx="4092574" cy="2463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¾Ð±ÑÐµÐ½Ð¸Ðµ ÐºÐ»Ð¸Ð¿Ð°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62" y="1091648"/>
            <a:ext cx="2922438" cy="292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2461475893"/>
              </p:ext>
            </p:extLst>
          </p:nvPr>
        </p:nvGraphicFramePr>
        <p:xfrm>
          <a:off x="3346511" y="1615440"/>
          <a:ext cx="6061650" cy="534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9133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1"/>
                </a:solidFill>
              </a:rPr>
              <a:t>Конфлікти у закладах освіти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873758294"/>
              </p:ext>
            </p:extLst>
          </p:nvPr>
        </p:nvGraphicFramePr>
        <p:xfrm>
          <a:off x="2068094" y="1727200"/>
          <a:ext cx="8691346" cy="442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39"/>
          <p:cNvSpPr>
            <a:spLocks noGrp="1"/>
          </p:cNvSpPr>
          <p:nvPr>
            <p:ph type="title"/>
          </p:nvPr>
        </p:nvSpPr>
        <p:spPr>
          <a:xfrm>
            <a:off x="2653884" y="420910"/>
            <a:ext cx="8911687" cy="99133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1"/>
                </a:solidFill>
              </a:rPr>
              <a:t>Конфлікти у закладах освіти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45210284"/>
              </p:ext>
            </p:extLst>
          </p:nvPr>
        </p:nvGraphicFramePr>
        <p:xfrm>
          <a:off x="2552699" y="619124"/>
          <a:ext cx="9401175" cy="599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8999" y="709835"/>
            <a:ext cx="8911687" cy="1280890"/>
          </a:xfrm>
        </p:spPr>
        <p:txBody>
          <a:bodyPr/>
          <a:lstStyle/>
          <a:p>
            <a:r>
              <a:rPr lang="uk-UA" b="1" dirty="0" smtClean="0"/>
              <a:t>Аспекти спілкування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04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Функції спілкування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484437" y="1905000"/>
            <a:ext cx="5259388" cy="4686301"/>
          </a:xfrm>
        </p:spPr>
        <p:txBody>
          <a:bodyPr>
            <a:normAutofit/>
          </a:bodyPr>
          <a:lstStyle/>
          <a:p>
            <a:r>
              <a:rPr lang="uk-UA" sz="2800" i="1" dirty="0"/>
              <a:t>особистісно </a:t>
            </a:r>
            <a:r>
              <a:rPr lang="uk-UA" sz="2800" i="1" dirty="0" smtClean="0"/>
              <a:t>формуюча</a:t>
            </a:r>
            <a:endParaRPr lang="ru-RU" sz="2800" dirty="0"/>
          </a:p>
          <a:p>
            <a:r>
              <a:rPr lang="uk-UA" sz="2800" i="1" dirty="0" smtClean="0"/>
              <a:t>комунікативна</a:t>
            </a:r>
            <a:r>
              <a:rPr lang="uk-UA" sz="2800" dirty="0"/>
              <a:t> </a:t>
            </a:r>
            <a:endParaRPr lang="ru-RU" sz="2800" dirty="0"/>
          </a:p>
          <a:p>
            <a:r>
              <a:rPr lang="uk-UA" sz="2800" i="1" dirty="0" smtClean="0"/>
              <a:t>інструментальна</a:t>
            </a:r>
            <a:endParaRPr lang="ru-RU" sz="2800" dirty="0"/>
          </a:p>
          <a:p>
            <a:r>
              <a:rPr lang="uk-UA" sz="2800" i="1" dirty="0" smtClean="0"/>
              <a:t>експресивна</a:t>
            </a:r>
          </a:p>
          <a:p>
            <a:r>
              <a:rPr lang="uk-UA" sz="2800" i="1" dirty="0"/>
              <a:t>психотерапевтична</a:t>
            </a:r>
            <a:endParaRPr lang="ru-RU" sz="2800" dirty="0"/>
          </a:p>
          <a:p>
            <a:r>
              <a:rPr lang="uk-UA" sz="2800" i="1" dirty="0"/>
              <a:t>інтегративна</a:t>
            </a:r>
            <a:endParaRPr lang="ru-RU" sz="2800" dirty="0"/>
          </a:p>
          <a:p>
            <a:r>
              <a:rPr lang="uk-UA" sz="2800" i="1" dirty="0" err="1"/>
              <a:t>соціалізуюча</a:t>
            </a:r>
            <a:endParaRPr lang="ru-RU" sz="2800" dirty="0"/>
          </a:p>
          <a:p>
            <a:r>
              <a:rPr lang="uk-UA" sz="2800" i="1" dirty="0"/>
              <a:t>самовираження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7" y="2766789"/>
            <a:ext cx="3541714" cy="2362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524" y="1007963"/>
            <a:ext cx="5734051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Комунікація </a:t>
            </a:r>
            <a:r>
              <a:rPr lang="uk-UA" sz="2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sz="2600" dirty="0">
                <a:ea typeface="Calibri" panose="020F0502020204030204" pitchFamily="34" charset="0"/>
                <a:cs typeface="Times New Roman" panose="02020603050405020304" pitchFamily="18" charset="0"/>
              </a:rPr>
              <a:t> специфічна культурна форма спілкування, обмін інформацією між людьми за допомогою знаків, символів, при якому інформація передається цілеспрямовано, сприймається вибірково, а взаємодія здійснюється за певними правилами та </a:t>
            </a:r>
            <a:r>
              <a:rPr lang="uk-UA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нормами</a:t>
            </a:r>
            <a:endParaRPr 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802364"/>
            <a:ext cx="3238500" cy="323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76425" y="1152524"/>
            <a:ext cx="9524999" cy="5591175"/>
            <a:chOff x="0" y="0"/>
            <a:chExt cx="6734174" cy="4029075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2114550" y="0"/>
              <a:ext cx="4591049" cy="6858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Суб’єкт, який формує зміст, структуру інформації, що передається</a:t>
              </a:r>
              <a:endPara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Блок-схема: процесс 3"/>
            <p:cNvSpPr/>
            <p:nvPr/>
          </p:nvSpPr>
          <p:spPr>
            <a:xfrm>
              <a:off x="2114550" y="933450"/>
              <a:ext cx="4591049" cy="74295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Надання інформації, яку хоче донести джерело до одержувача у кодах (символах), зрозумілих одержувачу: слова усної і писемної мови, візуальні образи, запахи, звуки, колір, жести </a:t>
              </a:r>
              <a:endPara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Блок-схема: процесс 4"/>
            <p:cNvSpPr/>
            <p:nvPr/>
          </p:nvSpPr>
          <p:spPr>
            <a:xfrm>
              <a:off x="2114550" y="1962150"/>
              <a:ext cx="4619624" cy="4572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ЗМІ, газета, журнал, листування, особисті зустрічі </a:t>
              </a:r>
              <a:endPara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2095500" y="2647950"/>
              <a:ext cx="4619624" cy="4572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Перекладання інформації на мову одержувача </a:t>
              </a:r>
              <a:endPara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2114550" y="3390900"/>
              <a:ext cx="4619624" cy="638175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uk-UA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Особа (група осіб), яка сприймає інформацію та виявляє відповідну реакцію, що визначає результативність комунікації </a:t>
              </a:r>
              <a:endPara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0" y="0"/>
              <a:ext cx="2114550" cy="3981450"/>
              <a:chOff x="0" y="0"/>
              <a:chExt cx="2114550" cy="3981450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1447800" cy="3981450"/>
                <a:chOff x="0" y="0"/>
                <a:chExt cx="1447800" cy="3981450"/>
              </a:xfrm>
            </p:grpSpPr>
            <p:sp>
              <p:nvSpPr>
                <p:cNvPr id="15" name="Блок-схема: процесс 14"/>
                <p:cNvSpPr/>
                <p:nvPr/>
              </p:nvSpPr>
              <p:spPr>
                <a:xfrm>
                  <a:off x="0" y="0"/>
                  <a:ext cx="1447800" cy="685800"/>
                </a:xfrm>
                <a:prstGeom prst="flowChartProcess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uk-UA" sz="24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Джерело </a:t>
                  </a:r>
                  <a:endParaRPr lang="ru-RU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uk-UA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(адресант, комутатор)</a:t>
                  </a:r>
                  <a:endParaRPr lang="ru-RU" sz="1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Блок-схема: процесс 15"/>
                <p:cNvSpPr/>
                <p:nvPr/>
              </p:nvSpPr>
              <p:spPr>
                <a:xfrm>
                  <a:off x="0" y="1006859"/>
                  <a:ext cx="1447800" cy="581025"/>
                </a:xfrm>
                <a:prstGeom prst="flowChartProcess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uk-UA" sz="22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Кодування</a:t>
                  </a:r>
                  <a:r>
                    <a:rPr lang="uk-UA" sz="12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Блок-схема: процесс 16"/>
                <p:cNvSpPr/>
                <p:nvPr/>
              </p:nvSpPr>
              <p:spPr>
                <a:xfrm>
                  <a:off x="0" y="1962150"/>
                  <a:ext cx="1447800" cy="457200"/>
                </a:xfrm>
                <a:prstGeom prst="flowChartProcess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uk-UA" sz="22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Канал зв’язку  </a:t>
                  </a:r>
                  <a:endParaRPr lang="ru-RU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Блок-схема: процесс 17"/>
                <p:cNvSpPr/>
                <p:nvPr/>
              </p:nvSpPr>
              <p:spPr>
                <a:xfrm>
                  <a:off x="0" y="2647950"/>
                  <a:ext cx="1447800" cy="457200"/>
                </a:xfrm>
                <a:prstGeom prst="flowChartProcess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uk-UA" sz="22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Декодування</a:t>
                  </a:r>
                  <a:r>
                    <a:rPr lang="uk-UA" sz="12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ru-RU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Блок-схема: процесс 18"/>
                <p:cNvSpPr/>
                <p:nvPr/>
              </p:nvSpPr>
              <p:spPr>
                <a:xfrm>
                  <a:off x="0" y="3343275"/>
                  <a:ext cx="1447800" cy="638175"/>
                </a:xfrm>
                <a:prstGeom prst="flowChartProcess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uk-UA" sz="22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Одержувач</a:t>
                  </a:r>
                  <a:r>
                    <a:rPr lang="uk-UA" sz="12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uk-UA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(адресант, реципієнт ) </a:t>
                  </a:r>
                  <a:endPara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0" name="Прямая со стрелкой 19"/>
                <p:cNvCxnSpPr/>
                <p:nvPr/>
              </p:nvCxnSpPr>
              <p:spPr>
                <a:xfrm>
                  <a:off x="723900" y="685800"/>
                  <a:ext cx="0" cy="304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1" name="Прямая со стрелкой 20"/>
                <p:cNvCxnSpPr>
                  <a:stCxn id="16" idx="2"/>
                </p:cNvCxnSpPr>
                <p:nvPr/>
              </p:nvCxnSpPr>
              <p:spPr>
                <a:xfrm>
                  <a:off x="723900" y="1587884"/>
                  <a:ext cx="0" cy="3742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>
                  <a:off x="714375" y="2400300"/>
                  <a:ext cx="0" cy="23812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>
                  <a:off x="714375" y="3105150"/>
                  <a:ext cx="0" cy="23812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447800" y="304800"/>
                <a:ext cx="666750" cy="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447800" y="1285875"/>
                <a:ext cx="666750" cy="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447800" y="2171700"/>
                <a:ext cx="666750" cy="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419225" y="2876550"/>
                <a:ext cx="666750" cy="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447800" y="3676650"/>
                <a:ext cx="666750" cy="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</p:grp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1954749" y="266178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/>
              <a:t>Структура процесу комунікації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5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315845" y="2514487"/>
            <a:ext cx="9810115" cy="3703466"/>
            <a:chOff x="2300605" y="2219847"/>
            <a:chExt cx="9810115" cy="3703466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3738245" y="3628145"/>
              <a:ext cx="5578475" cy="104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738245" y="4429997"/>
              <a:ext cx="5487035" cy="2303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814445" y="2219847"/>
              <a:ext cx="5410835" cy="22261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Дуга 2"/>
            <p:cNvSpPr/>
            <p:nvPr/>
          </p:nvSpPr>
          <p:spPr>
            <a:xfrm rot="4661837">
              <a:off x="5155308" y="2879620"/>
              <a:ext cx="1759464" cy="656168"/>
            </a:xfrm>
            <a:prstGeom prst="arc">
              <a:avLst>
                <a:gd name="adj1" fmla="val 16296642"/>
                <a:gd name="adj2" fmla="val 21225856"/>
              </a:avLst>
            </a:prstGeom>
            <a:ln w="50800" cap="sq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Дуга 6"/>
            <p:cNvSpPr/>
            <p:nvPr/>
          </p:nvSpPr>
          <p:spPr>
            <a:xfrm rot="4661837">
              <a:off x="5368668" y="2879620"/>
              <a:ext cx="1759464" cy="656168"/>
            </a:xfrm>
            <a:prstGeom prst="arc">
              <a:avLst>
                <a:gd name="adj1" fmla="val 16296642"/>
                <a:gd name="adj2" fmla="val 21225856"/>
              </a:avLst>
            </a:prstGeom>
            <a:ln w="50800" cap="sq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Дуга 7"/>
            <p:cNvSpPr/>
            <p:nvPr/>
          </p:nvSpPr>
          <p:spPr>
            <a:xfrm rot="4661837">
              <a:off x="5575204" y="2879620"/>
              <a:ext cx="1759464" cy="656168"/>
            </a:xfrm>
            <a:prstGeom prst="arc">
              <a:avLst>
                <a:gd name="adj1" fmla="val 16296642"/>
                <a:gd name="adj2" fmla="val 21225856"/>
              </a:avLst>
            </a:prstGeom>
            <a:ln w="50800" cap="sq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7681" y="2543901"/>
              <a:ext cx="2214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комунікаційні бар'єри 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41518" y="3243425"/>
              <a:ext cx="19710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повідомлення</a:t>
              </a:r>
            </a:p>
            <a:p>
              <a:endParaRPr lang="uk-UA" sz="800" dirty="0"/>
            </a:p>
            <a:p>
              <a:r>
                <a:rPr lang="uk-UA" dirty="0" smtClean="0"/>
                <a:t> (текст)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59119" y="4504562"/>
              <a:ext cx="3017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канал комунікації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16720" y="3366535"/>
              <a:ext cx="279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Адресат (реципієнт, </a:t>
              </a:r>
              <a:r>
                <a:rPr lang="uk-UA" dirty="0" err="1" smtClean="0"/>
                <a:t>комунікант</a:t>
              </a:r>
              <a:r>
                <a:rPr lang="uk-UA" dirty="0" smtClean="0"/>
                <a:t>)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0605" y="3321059"/>
              <a:ext cx="279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Адресант </a:t>
              </a:r>
            </a:p>
            <a:p>
              <a:r>
                <a:rPr lang="uk-UA" dirty="0" smtClean="0"/>
                <a:t>(комутатор)</a:t>
              </a:r>
              <a:endParaRPr lang="ru-RU" dirty="0"/>
            </a:p>
          </p:txBody>
        </p:sp>
        <p:sp>
          <p:nvSpPr>
            <p:cNvPr id="31" name="Выгнутая вправо стрелка 30"/>
            <p:cNvSpPr/>
            <p:nvPr/>
          </p:nvSpPr>
          <p:spPr>
            <a:xfrm rot="5400000">
              <a:off x="6174739" y="3351922"/>
              <a:ext cx="736600" cy="3500755"/>
            </a:xfrm>
            <a:prstGeom prst="curvedLeftArrow">
              <a:avLst>
                <a:gd name="adj1" fmla="val 19394"/>
                <a:gd name="adj2" fmla="val 44439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27039" y="5553981"/>
              <a:ext cx="2182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зворотній зв’язок </a:t>
              </a:r>
              <a:endParaRPr lang="ru-RU" dirty="0"/>
            </a:p>
          </p:txBody>
        </p:sp>
      </p:grp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2544399" y="897566"/>
            <a:ext cx="8349396" cy="1280890"/>
          </a:xfrm>
        </p:spPr>
        <p:txBody>
          <a:bodyPr/>
          <a:lstStyle/>
          <a:p>
            <a:pPr algn="ctr"/>
            <a:r>
              <a:rPr lang="uk-UA" b="1" dirty="0" smtClean="0"/>
              <a:t>Структура комунікативного акту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62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124" y="6749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Види спілкування 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2734238"/>
              </p:ext>
            </p:extLst>
          </p:nvPr>
        </p:nvGraphicFramePr>
        <p:xfrm>
          <a:off x="1563053" y="2097896"/>
          <a:ext cx="431323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6590507"/>
              </p:ext>
            </p:extLst>
          </p:nvPr>
        </p:nvGraphicFramePr>
        <p:xfrm>
          <a:off x="7191374" y="2112992"/>
          <a:ext cx="431323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240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270</TotalTime>
  <Words>865</Words>
  <Application>Microsoft Office PowerPoint</Application>
  <PresentationFormat>Широкоэкранный</PresentationFormat>
  <Paragraphs>227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Педагогічне спілкування </vt:lpstr>
      <vt:lpstr>План </vt:lpstr>
      <vt:lpstr>Презентация PowerPoint</vt:lpstr>
      <vt:lpstr>Аспекти спілкування</vt:lpstr>
      <vt:lpstr>Функції спілкування </vt:lpstr>
      <vt:lpstr>Презентация PowerPoint</vt:lpstr>
      <vt:lpstr>Структура процесу комунікації </vt:lpstr>
      <vt:lpstr>Структура комунікативного акту </vt:lpstr>
      <vt:lpstr>Види спілкування </vt:lpstr>
      <vt:lpstr>Вербальна комунікація </vt:lpstr>
      <vt:lpstr>Презентация PowerPoint</vt:lpstr>
      <vt:lpstr>Презентация PowerPoint</vt:lpstr>
      <vt:lpstr>Ознаки педагогічного спілкування на суб'єкт-суб'єктному рівні </vt:lpstr>
      <vt:lpstr>Презентация PowerPoint</vt:lpstr>
      <vt:lpstr>Механізми формування міжособистісного простору взаємодії</vt:lpstr>
      <vt:lpstr>Якості особистості вчителя, що забезпечують ефективне педагогічне спілкування: </vt:lpstr>
      <vt:lpstr>Критерії педагогічного спілкування</vt:lpstr>
      <vt:lpstr>Бар'єри у педагогічному спілкуванні </vt:lpstr>
      <vt:lpstr>Етапи педагогічного спілкування </vt:lpstr>
      <vt:lpstr>Ставлення вчителя до дітей </vt:lpstr>
      <vt:lpstr>Стиль спілкування – це усталена система способів і прийомів, які використовує вчитель під час взаємодії </vt:lpstr>
      <vt:lpstr>Стилі педагогічного спілкування  (за В.А. Кан-Каликом)</vt:lpstr>
      <vt:lpstr>Конфлікт – це зіткнення протилежно спрямований цілей, інтересів, позицій, думок або поглядів двох або декількох людей </vt:lpstr>
      <vt:lpstr>Ознаки конфлікту:</vt:lpstr>
      <vt:lpstr>Передумови конфлікту </vt:lpstr>
      <vt:lpstr>Структура конфлікту</vt:lpstr>
      <vt:lpstr>Етапи розгортання конфлікту </vt:lpstr>
      <vt:lpstr>Функції конфлікту </vt:lpstr>
      <vt:lpstr>Функції конфлікту </vt:lpstr>
      <vt:lpstr>Конфлікти у закладах освіти</vt:lpstr>
      <vt:lpstr>Конфлікти у закладах освіти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Педагогічне спілкування </dc:title>
  <dc:creator>Пользователь</dc:creator>
  <cp:lastModifiedBy>Home-PC</cp:lastModifiedBy>
  <cp:revision>53</cp:revision>
  <dcterms:created xsi:type="dcterms:W3CDTF">2019-03-12T13:27:48Z</dcterms:created>
  <dcterms:modified xsi:type="dcterms:W3CDTF">2021-09-09T08:49:12Z</dcterms:modified>
</cp:coreProperties>
</file>