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64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0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894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4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2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1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67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6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9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5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3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4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9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D2F7F-825E-47E8-B6CA-2F28BCB98FF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E559-BE4C-402F-942B-994438369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89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24" y="243166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Постуральний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 та методики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4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17" y="485091"/>
            <a:ext cx="3637979" cy="5635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704" y="577213"/>
            <a:ext cx="3507867" cy="54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279" y="1120711"/>
            <a:ext cx="72866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76" y="1147381"/>
            <a:ext cx="7300722" cy="54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637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16" y="603978"/>
            <a:ext cx="5538216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Отримайте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полегшення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болю з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клінічними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пілатесами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Клінічний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пілатес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революційні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ефективних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підтримують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допомагають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позиціонувати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правильній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Система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клінічного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пілатесу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відновить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вирівнювання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допоможе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позбавити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болю.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4392" y="188610"/>
            <a:ext cx="4989576" cy="666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Клінічний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пілатес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допомагає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лікуваних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Хронічний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шиї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Сколіоз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суглобі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нестабільність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манжета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обертового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Заморожене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плече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Стан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жінок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Пренатальна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постнатальна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стегна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коліна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Артрит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Тендініт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саджальний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фасціїт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нестабільності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Пост-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травми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травми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456" y="3818469"/>
            <a:ext cx="8610600" cy="1293028"/>
          </a:xfrm>
        </p:spPr>
        <p:txBody>
          <a:bodyPr/>
          <a:lstStyle/>
          <a:p>
            <a:r>
              <a:rPr lang="uk-UA" dirty="0" smtClean="0"/>
              <a:t>Дякую за увагу!!!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9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" y="155089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Постуральні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корсету.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тонус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позу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дивлячись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бути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стоячи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31992" y="331057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антигравітаційні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розгинальних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активному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вертикальному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 таких належать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залягають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хребта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попереково-клубові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368" y="1225296"/>
            <a:ext cx="83210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постуральних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постуральних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поставу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адаптованою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кістково-м'язового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постуральні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тому,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неймовірно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 кожному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початківцю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спортом.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постуральних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судинах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поздовжніми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волокнами,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хребет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тонічними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Антигравітаційна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Людина 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замислюється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позу.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м'язовим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тонусом,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втомлюватися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87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592" y="185800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невеликого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мозочком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підкірковими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ядрами.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постуральні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біцепси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трицепси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 б падали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рефлекторного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 наш хребет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бовтався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давно 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зламалася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принципом -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спазм - вони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порядок,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ізометричні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т.е.упражненія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55" y="813816"/>
            <a:ext cx="5363813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009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61391"/>
            <a:ext cx="5600319" cy="6191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592" y="1502688"/>
            <a:ext cx="63733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лестничные мышцы (1)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грудинно-ключично-сосцевидная мышца (2)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мышца поднимающая лопатку (3)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большая грудная мышца (4)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двуглавая мышца плеча (5)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поясничная и шейная порции мышцы выпрямляющей позвоночник (6)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квадратная мышца поясницы (7)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подвздошно-поясничная (8)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мышцы задней стороны бедра (двуглавая, полусухожильная, полуперепончатая) (9)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мышцa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натягивающая широкую фасцию бедра (10)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длинная, короткая и большая приводящие мышцы бедра (11)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тонкая (12)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гребешковая (13)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грушевидная (14)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икроножная и камбаловидная мышцы (15)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 мышца бедра (16)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58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8840" y="1132700"/>
            <a:ext cx="7680960" cy="427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Реабілітаційний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пілатес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Погані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призвести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травмованої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болісної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спини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Система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пілатесу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відновити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вирівнювання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травмована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хвороблива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залишалася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знову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працювала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належним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чином.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Джозефом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Пілатесом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тому,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Пілатес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чудове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доповнення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мануальної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терапії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допомогло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багатьом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людям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полегшення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хронічних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" y="1051179"/>
            <a:ext cx="5876925" cy="3676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819" y="3099816"/>
            <a:ext cx="5838825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61695" cy="40740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2642616"/>
            <a:ext cx="5876925" cy="42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384048"/>
            <a:ext cx="5244492" cy="63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24</TotalTime>
  <Words>673</Words>
  <Application>Microsoft Office PowerPoint</Application>
  <PresentationFormat>Широкоэкранный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След самолета</vt:lpstr>
      <vt:lpstr>Постуральний баланс та методики відновлення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Постуральний баланс та методики відновлення</dc:title>
  <dc:creator>Дарья</dc:creator>
  <cp:lastModifiedBy>Пользователь</cp:lastModifiedBy>
  <cp:revision>3</cp:revision>
  <dcterms:created xsi:type="dcterms:W3CDTF">2020-03-27T14:29:50Z</dcterms:created>
  <dcterms:modified xsi:type="dcterms:W3CDTF">2020-03-29T22:11:22Z</dcterms:modified>
</cp:coreProperties>
</file>