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72"/>
          <a:stretch/>
        </p:blipFill>
        <p:spPr bwMode="auto">
          <a:xfrm>
            <a:off x="245005" y="404664"/>
            <a:ext cx="856895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8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layer.slideplayer.com/105/17788281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2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layer.slideplayer.com/105/17788281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4" y="0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layer.slideplayer.com/105/17788281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9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layer.slideplayer.com/105/17788281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5" y="100572"/>
            <a:ext cx="900441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5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layer.slideplayer.com/105/17788281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50386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0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7" b="42018"/>
          <a:stretch/>
        </p:blipFill>
        <p:spPr bwMode="auto">
          <a:xfrm>
            <a:off x="323528" y="0"/>
            <a:ext cx="856895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8568952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9" b="1"/>
          <a:stretch/>
        </p:blipFill>
        <p:spPr bwMode="auto">
          <a:xfrm>
            <a:off x="179512" y="1161082"/>
            <a:ext cx="8712968" cy="39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79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layer.slideplayer.com/105/17788281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6632"/>
            <a:ext cx="8581461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2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layer.slideplayer.com/105/17788281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9091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8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105/17788281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0" y="130878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0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layer.slideplayer.com/105/17788281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" y="17349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3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yer.slideplayer.com/105/17788281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4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yer.slideplayer.com/105/17788281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32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2021-09-27T17:45:42Z</dcterms:created>
  <dcterms:modified xsi:type="dcterms:W3CDTF">2021-09-27T18:20:55Z</dcterms:modified>
</cp:coreProperties>
</file>