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2"/>
  </p:notesMasterIdLst>
  <p:sldIdLst>
    <p:sldId id="278" r:id="rId4"/>
    <p:sldId id="314" r:id="rId5"/>
    <p:sldId id="321" r:id="rId6"/>
    <p:sldId id="291" r:id="rId7"/>
    <p:sldId id="356" r:id="rId8"/>
    <p:sldId id="336" r:id="rId9"/>
    <p:sldId id="357" r:id="rId10"/>
    <p:sldId id="358" r:id="rId11"/>
    <p:sldId id="359" r:id="rId12"/>
    <p:sldId id="355" r:id="rId13"/>
    <p:sldId id="360" r:id="rId14"/>
    <p:sldId id="364" r:id="rId15"/>
    <p:sldId id="362" r:id="rId16"/>
    <p:sldId id="363" r:id="rId17"/>
    <p:sldId id="313" r:id="rId18"/>
    <p:sldId id="365" r:id="rId19"/>
    <p:sldId id="340" r:id="rId20"/>
    <p:sldId id="361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ss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595803"/>
    <a:srgbClr val="582304"/>
    <a:srgbClr val="800000"/>
    <a:srgbClr val="66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1"/>
    <p:restoredTop sz="83833"/>
  </p:normalViewPr>
  <p:slideViewPr>
    <p:cSldViewPr showGuides="1">
      <p:cViewPr varScale="1">
        <p:scale>
          <a:sx n="70" d="100"/>
          <a:sy n="70" d="100"/>
        </p:scale>
        <p:origin x="514" y="43"/>
      </p:cViewPr>
      <p:guideLst>
        <p:guide orient="horz" pos="2159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4547C7-64BB-4775-9149-3C81BCD0E4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ZA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Fifth level</a:t>
            </a:r>
            <a:endParaRPr kumimoji="0" lang="en-ZA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8A9A9F-A311-46BE-A47B-B752FB36202C}" type="slidenum">
              <a:rPr kumimoji="0" lang="en-Z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ZA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roup 2"/>
          <p:cNvGrpSpPr/>
          <p:nvPr/>
        </p:nvGrpSpPr>
        <p:grpSpPr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084" name="Freeform 3"/>
            <p:cNvSpPr/>
            <p:nvPr/>
          </p:nvSpPr>
          <p:spPr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5" name="Freeform 4"/>
            <p:cNvSpPr/>
            <p:nvPr/>
          </p:nvSpPr>
          <p:spPr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0"/>
                </a:cxn>
                <a:cxn ang="0">
                  <a:pos x="5232" y="1920"/>
                </a:cxn>
                <a:cxn ang="0">
                  <a:pos x="523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6"/>
            <p:cNvSpPr/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7"/>
            <p:cNvSpPr/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8"/>
            <p:cNvSpPr/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73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ru-RU" strike="noStrike" noProof="1"/>
              <a:t>Образец подзаголовка</a:t>
            </a:r>
            <a:endParaRPr lang="ru-RU" strike="noStrike" noProof="1"/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5F80B3-0E75-4F70-962A-C87FD343F94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FA6B79-EED8-4882-B4D2-6590547263F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roup 2"/>
          <p:cNvGrpSpPr/>
          <p:nvPr/>
        </p:nvGrpSpPr>
        <p:grpSpPr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4108" name="Freeform 3"/>
            <p:cNvSpPr/>
            <p:nvPr/>
          </p:nvSpPr>
          <p:spPr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8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09" name="Freeform 4"/>
            <p:cNvSpPr/>
            <p:nvPr/>
          </p:nvSpPr>
          <p:spPr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0"/>
                </a:cxn>
                <a:cxn ang="0">
                  <a:pos x="5232" y="1920"/>
                </a:cxn>
                <a:cxn ang="0">
                  <a:pos x="523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6"/>
            <p:cNvSpPr/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7"/>
            <p:cNvSpPr/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8"/>
            <p:cNvSpPr/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73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ru-RU" strike="noStrike" noProof="1"/>
              <a:t>Образец подзаголовка</a:t>
            </a:r>
            <a:endParaRPr lang="ru-RU" strike="noStrike" noProof="1"/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5F80B3-0E75-4F70-962A-C87FD343F94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FA6B79-EED8-4882-B4D2-6590547263F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27" name="Freeform 3"/>
            <p:cNvSpPr/>
            <p:nvPr/>
          </p:nvSpPr>
          <p:spPr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1"/>
                </a:cxn>
                <a:cxn ang="0">
                  <a:pos x="5232" y="1411"/>
                </a:cxn>
                <a:cxn ang="0">
                  <a:pos x="523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" name="Freeform 4"/>
            <p:cNvSpPr/>
            <p:nvPr/>
          </p:nvSpPr>
          <p:spPr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9" name="Freeform 5"/>
            <p:cNvSpPr/>
            <p:nvPr/>
          </p:nvSpPr>
          <p:spPr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88"/>
                </a:cxn>
                <a:cxn ang="0">
                  <a:pos x="5232" y="1388"/>
                </a:cxn>
                <a:cxn ang="0">
                  <a:pos x="523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26" name="Freeform 6"/>
            <p:cNvSpPr/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27" name="Freeform 7"/>
            <p:cNvSpPr/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28" name="Freeform 8"/>
            <p:cNvSpPr/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29" name="Freeform 9"/>
            <p:cNvSpPr/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30" name="Freeform 10"/>
            <p:cNvSpPr/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63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fontAlgn="base"/>
            <a:r>
              <a:rPr lang="ru-RU" altLang="x-none" strike="noStrike" noProof="1" dirty="0"/>
              <a:t>Образец заголовка</a:t>
            </a:r>
            <a:endParaRPr lang="ru-RU" altLang="x-none" strike="noStrike" noProof="1" dirty="0"/>
          </a:p>
        </p:txBody>
      </p:sp>
      <p:sp>
        <p:nvSpPr>
          <p:cNvPr id="563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fontAlgn="base"/>
            <a:r>
              <a:rPr lang="ru-RU" altLang="x-none" strike="noStrike" noProof="1" dirty="0"/>
              <a:t>Образец текста</a:t>
            </a:r>
            <a:endParaRPr lang="ru-RU" altLang="x-none" strike="noStrike" noProof="1" dirty="0"/>
          </a:p>
          <a:p>
            <a:pPr lvl="1" fontAlgn="base"/>
            <a:r>
              <a:rPr lang="ru-RU" altLang="x-none" strike="noStrike" noProof="1" dirty="0"/>
              <a:t>Второй уровень</a:t>
            </a:r>
            <a:endParaRPr lang="ru-RU" altLang="x-none" strike="noStrike" noProof="1" dirty="0"/>
          </a:p>
          <a:p>
            <a:pPr lvl="2" fontAlgn="base"/>
            <a:r>
              <a:rPr lang="ru-RU" altLang="x-none" strike="noStrike" noProof="1" dirty="0"/>
              <a:t>Третий уровень</a:t>
            </a:r>
            <a:endParaRPr lang="ru-RU" altLang="x-none" strike="noStrike" noProof="1" dirty="0"/>
          </a:p>
          <a:p>
            <a:pPr lvl="3" fontAlgn="base"/>
            <a:r>
              <a:rPr lang="ru-RU" altLang="x-none" strike="noStrike" noProof="1" dirty="0"/>
              <a:t>Четвертый уровень</a:t>
            </a:r>
            <a:endParaRPr lang="ru-RU" altLang="x-none" strike="noStrike" noProof="1" dirty="0"/>
          </a:p>
          <a:p>
            <a:pPr lvl="4" fontAlgn="base"/>
            <a:r>
              <a:rPr lang="ru-RU" altLang="x-none" strike="noStrike" noProof="1" dirty="0"/>
              <a:t>Пятый уровень</a:t>
            </a:r>
            <a:endParaRPr lang="ru-RU" altLang="x-none" strike="noStrike" noProof="1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/>
        </p:nvGrpSpPr>
        <p:grpSpPr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1" name="Freeform 3"/>
            <p:cNvSpPr/>
            <p:nvPr/>
          </p:nvSpPr>
          <p:spPr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1"/>
                </a:cxn>
                <a:cxn ang="0">
                  <a:pos x="5232" y="1411"/>
                </a:cxn>
                <a:cxn ang="0">
                  <a:pos x="523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" name="Freeform 4"/>
            <p:cNvSpPr/>
            <p:nvPr/>
          </p:nvSpPr>
          <p:spPr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" name="Freeform 5"/>
            <p:cNvSpPr/>
            <p:nvPr/>
          </p:nvSpPr>
          <p:spPr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88"/>
                </a:cxn>
                <a:cxn ang="0">
                  <a:pos x="5232" y="1388"/>
                </a:cxn>
                <a:cxn ang="0">
                  <a:pos x="523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26" name="Freeform 6"/>
            <p:cNvSpPr/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27" name="Freeform 7"/>
            <p:cNvSpPr/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28" name="Freeform 8"/>
            <p:cNvSpPr/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29" name="Freeform 9"/>
            <p:cNvSpPr/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30" name="Freeform 10"/>
            <p:cNvSpPr/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63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fontAlgn="base"/>
            <a:r>
              <a:rPr lang="ru-RU" altLang="x-none" strike="noStrike" noProof="1" dirty="0"/>
              <a:t>Образец заголовка</a:t>
            </a:r>
            <a:endParaRPr lang="ru-RU" altLang="x-none" strike="noStrike" noProof="1" dirty="0"/>
          </a:p>
        </p:txBody>
      </p:sp>
      <p:sp>
        <p:nvSpPr>
          <p:cNvPr id="563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fontAlgn="base"/>
            <a:r>
              <a:rPr lang="ru-RU" altLang="x-none" strike="noStrike" noProof="1" dirty="0"/>
              <a:t>Образец текста</a:t>
            </a:r>
            <a:endParaRPr lang="ru-RU" altLang="x-none" strike="noStrike" noProof="1" dirty="0"/>
          </a:p>
          <a:p>
            <a:pPr lvl="1" fontAlgn="base"/>
            <a:r>
              <a:rPr lang="ru-RU" altLang="x-none" strike="noStrike" noProof="1" dirty="0"/>
              <a:t>Второй уровень</a:t>
            </a:r>
            <a:endParaRPr lang="ru-RU" altLang="x-none" strike="noStrike" noProof="1" dirty="0"/>
          </a:p>
          <a:p>
            <a:pPr lvl="2" fontAlgn="base"/>
            <a:r>
              <a:rPr lang="ru-RU" altLang="x-none" strike="noStrike" noProof="1" dirty="0"/>
              <a:t>Третий уровень</a:t>
            </a:r>
            <a:endParaRPr lang="ru-RU" altLang="x-none" strike="noStrike" noProof="1" dirty="0"/>
          </a:p>
          <a:p>
            <a:pPr lvl="3" fontAlgn="base"/>
            <a:r>
              <a:rPr lang="ru-RU" altLang="x-none" strike="noStrike" noProof="1" dirty="0"/>
              <a:t>Четвертый уровень</a:t>
            </a:r>
            <a:endParaRPr lang="ru-RU" altLang="x-none" strike="noStrike" noProof="1" dirty="0"/>
          </a:p>
          <a:p>
            <a:pPr lvl="4" fontAlgn="base"/>
            <a:r>
              <a:rPr lang="ru-RU" altLang="x-none" strike="noStrike" noProof="1" dirty="0"/>
              <a:t>Пятый уровень</a:t>
            </a:r>
            <a:endParaRPr lang="ru-RU" altLang="x-none" strike="noStrike" noProof="1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microsoft.com/office/2007/relationships/media" Target="file:///E:\ENGLISH\&#1050;&#1059;&#1052;\15%20Minute%20Morning%20Pronunciation%20Practice%20for%20English%20Learners.mp4" TargetMode="External"/><Relationship Id="rId1" Type="http://schemas.openxmlformats.org/officeDocument/2006/relationships/video" Target="file:///E:\ENGLISH\&#1050;&#1059;&#1052;\15%20Minute%20Morning%20Pronunciation%20Practice%20for%20English%20Learners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.png"/><Relationship Id="rId2" Type="http://schemas.microsoft.com/office/2007/relationships/media" Target="file:///E:\ENGLISH\&#1050;&#1059;&#1052;\Listen%20to%20The%20Prince%20of%20Wales%20recite%20My%20Heart&#8217;s%20In%20The%20Highlands%20by%20poet%20Robert%20Burns.mp4" TargetMode="External"/><Relationship Id="rId1" Type="http://schemas.openxmlformats.org/officeDocument/2006/relationships/video" Target="file:///E:\ENGLISH\&#1050;&#1059;&#1052;\Listen%20to%20The%20Prince%20of%20Wales%20recite%20My%20Heart&#8217;s%20In%20The%20Highlands%20by%20poet%20Robert%20Burns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1187450" y="2060575"/>
            <a:ext cx="73291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4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TRAIN OUR SPEAKING SKILLS</a:t>
            </a:r>
            <a:endParaRPr lang="en-US" sz="5400" b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448" y="3860483"/>
            <a:ext cx="1689100" cy="269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Your prepared 1 min speeches</a:t>
            </a:r>
            <a:endParaRPr lang="en-US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96315" y="2332990"/>
            <a:ext cx="3609975" cy="3333750"/>
          </a:xfrm>
          <a:prstGeom prst="rect">
            <a:avLst/>
          </a:prstGeom>
        </p:spPr>
      </p:pic>
      <p:sp>
        <p:nvSpPr>
          <p:cNvPr id="7" name="Content Placeholder 6"/>
          <p:cNvSpPr/>
          <p:nvPr>
            <p:ph sz="half" idx="2"/>
          </p:nvPr>
        </p:nvSpPr>
        <p:spPr/>
        <p:txBody>
          <a:bodyPr/>
          <a:p>
            <a:pPr marL="0" indent="0" algn="ctr">
              <a:buNone/>
            </a:pPr>
            <a:r>
              <a:rPr lang="en-US" b="1">
                <a:solidFill>
                  <a:srgbClr val="C00000"/>
                </a:solidFill>
              </a:rPr>
              <a:t>FEEDBACK</a:t>
            </a:r>
            <a:endParaRPr lang="en-US" b="1">
              <a:solidFill>
                <a:srgbClr val="C00000"/>
              </a:solidFill>
            </a:endParaRPr>
          </a:p>
          <a:p>
            <a:pPr algn="just">
              <a:buFont typeface="Wingdings" panose="05000000000000000000" charset="0"/>
              <a:buChar char="Ø"/>
            </a:pPr>
            <a:r>
              <a:rPr lang="en-US" b="1">
                <a:noFill/>
              </a:rPr>
              <a:t>c</a:t>
            </a:r>
            <a:r>
              <a:rPr lang="en-US" b="1" u="sng">
                <a:solidFill>
                  <a:schemeClr val="tx1"/>
                </a:solidFill>
              </a:rPr>
              <a:t>content</a:t>
            </a:r>
            <a:r>
              <a:rPr lang="en-US" b="1">
                <a:solidFill>
                  <a:schemeClr val="tx1"/>
                </a:solidFill>
              </a:rPr>
              <a:t> (interesting, logical, attracting, funny...)</a:t>
            </a:r>
            <a:endParaRPr lang="en-US" b="1">
              <a:solidFill>
                <a:schemeClr val="tx1"/>
              </a:solidFill>
            </a:endParaRPr>
          </a:p>
          <a:p>
            <a:pPr algn="just">
              <a:buFont typeface="Wingdings" panose="05000000000000000000" charset="0"/>
              <a:buChar char="Ø"/>
            </a:pPr>
            <a:r>
              <a:rPr lang="en-US" b="1" u="sng">
                <a:solidFill>
                  <a:schemeClr val="tx1"/>
                </a:solidFill>
              </a:rPr>
              <a:t>presentation</a:t>
            </a:r>
            <a:r>
              <a:rPr lang="en-US" b="1">
                <a:solidFill>
                  <a:schemeClr val="tx1"/>
                </a:solidFill>
              </a:rPr>
              <a:t> (time, voice, intonation, non-verbal items)</a:t>
            </a:r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VOCABULARY</a:t>
            </a:r>
            <a:endParaRPr lang="en-US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145" y="1844675"/>
            <a:ext cx="2127250" cy="594360"/>
          </a:xfrm>
        </p:spPr>
        <p:txBody>
          <a:bodyPr/>
          <a:p>
            <a:r>
              <a:rPr lang="en-US" b="1"/>
              <a:t>NOUNS</a:t>
            </a:r>
            <a:endParaRPr lang="en-US" b="1"/>
          </a:p>
        </p:txBody>
      </p:sp>
      <p:pic>
        <p:nvPicPr>
          <p:cNvPr id="29" name="Content Placeholder 2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229100" y="3086735"/>
            <a:ext cx="1318260" cy="1318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ontent Placeholder 3"/>
          <p:cNvSpPr>
            <a:spLocks noGrp="1"/>
          </p:cNvSpPr>
          <p:nvPr/>
        </p:nvSpPr>
        <p:spPr>
          <a:xfrm>
            <a:off x="899160" y="2780665"/>
            <a:ext cx="2846705" cy="594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b="1"/>
              <a:t>ADJECTIVES</a:t>
            </a:r>
            <a:endParaRPr lang="en-US" b="1"/>
          </a:p>
        </p:txBody>
      </p:sp>
      <p:sp>
        <p:nvSpPr>
          <p:cNvPr id="6" name="Content Placeholder 3"/>
          <p:cNvSpPr>
            <a:spLocks noGrp="1"/>
          </p:cNvSpPr>
          <p:nvPr/>
        </p:nvSpPr>
        <p:spPr>
          <a:xfrm>
            <a:off x="906145" y="3789045"/>
            <a:ext cx="2322830" cy="594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b="1"/>
              <a:t>VERBS</a:t>
            </a:r>
            <a:endParaRPr lang="en-US" b="1"/>
          </a:p>
        </p:txBody>
      </p:sp>
      <p:sp>
        <p:nvSpPr>
          <p:cNvPr id="7" name="Content Placeholder 3"/>
          <p:cNvSpPr>
            <a:spLocks noGrp="1"/>
          </p:cNvSpPr>
          <p:nvPr/>
        </p:nvSpPr>
        <p:spPr>
          <a:xfrm>
            <a:off x="6461760" y="1916430"/>
            <a:ext cx="2520950" cy="8896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b="1"/>
              <a:t>QUESTION FORMS</a:t>
            </a:r>
            <a:endParaRPr lang="en-US" b="1"/>
          </a:p>
        </p:txBody>
      </p:sp>
      <p:sp>
        <p:nvSpPr>
          <p:cNvPr id="8" name="Content Placeholder 3"/>
          <p:cNvSpPr>
            <a:spLocks noGrp="1"/>
          </p:cNvSpPr>
          <p:nvPr/>
        </p:nvSpPr>
        <p:spPr>
          <a:xfrm>
            <a:off x="3033395" y="1844675"/>
            <a:ext cx="3232785" cy="594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b="1"/>
              <a:t>COMPARISON</a:t>
            </a:r>
            <a:endParaRPr lang="en-US" b="1"/>
          </a:p>
        </p:txBody>
      </p:sp>
      <p:sp>
        <p:nvSpPr>
          <p:cNvPr id="9" name="Content Placeholder 3"/>
          <p:cNvSpPr>
            <a:spLocks noGrp="1"/>
          </p:cNvSpPr>
          <p:nvPr/>
        </p:nvSpPr>
        <p:spPr>
          <a:xfrm>
            <a:off x="6659880" y="3284855"/>
            <a:ext cx="2322830" cy="594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b="1"/>
              <a:t>TENSES</a:t>
            </a:r>
            <a:endParaRPr lang="en-US" b="1"/>
          </a:p>
        </p:txBody>
      </p:sp>
      <p:sp>
        <p:nvSpPr>
          <p:cNvPr id="10" name="Content Placeholder 3"/>
          <p:cNvSpPr>
            <a:spLocks noGrp="1"/>
          </p:cNvSpPr>
          <p:nvPr/>
        </p:nvSpPr>
        <p:spPr>
          <a:xfrm>
            <a:off x="971550" y="4580890"/>
            <a:ext cx="2322830" cy="594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b="1"/>
              <a:t>IDIOMS</a:t>
            </a:r>
            <a:endParaRPr lang="en-US" b="1"/>
          </a:p>
        </p:txBody>
      </p:sp>
      <p:sp>
        <p:nvSpPr>
          <p:cNvPr id="11" name="Content Placeholder 3"/>
          <p:cNvSpPr>
            <a:spLocks noGrp="1"/>
          </p:cNvSpPr>
          <p:nvPr/>
        </p:nvSpPr>
        <p:spPr>
          <a:xfrm>
            <a:off x="6299835" y="4404995"/>
            <a:ext cx="2633345" cy="9359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b="1"/>
              <a:t>LINKING WORDS</a:t>
            </a:r>
            <a:endParaRPr lang="en-US" b="1"/>
          </a:p>
        </p:txBody>
      </p:sp>
      <p:sp>
        <p:nvSpPr>
          <p:cNvPr id="12" name="Content Placeholder 3"/>
          <p:cNvSpPr>
            <a:spLocks noGrp="1"/>
          </p:cNvSpPr>
          <p:nvPr/>
        </p:nvSpPr>
        <p:spPr>
          <a:xfrm>
            <a:off x="3491865" y="5300980"/>
            <a:ext cx="2849880" cy="10020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b="1"/>
              <a:t>BRITISH vs AMERICAN</a:t>
            </a:r>
            <a:endParaRPr lang="en-US" b="1"/>
          </a:p>
        </p:txBody>
      </p:sp>
      <p:sp>
        <p:nvSpPr>
          <p:cNvPr id="13" name="Content Placeholder 3"/>
          <p:cNvSpPr>
            <a:spLocks noGrp="1"/>
          </p:cNvSpPr>
          <p:nvPr/>
        </p:nvSpPr>
        <p:spPr>
          <a:xfrm>
            <a:off x="6372225" y="5805170"/>
            <a:ext cx="2322830" cy="594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b="1"/>
              <a:t>SLANG</a:t>
            </a:r>
            <a:r>
              <a:rPr lang="en-US"/>
              <a:t> 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/>
        </p:nvSpPr>
        <p:spPr>
          <a:xfrm>
            <a:off x="906145" y="5589270"/>
            <a:ext cx="2616835" cy="9150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n-US" b="1"/>
              <a:t>PHRASAL VERBS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PARTS OF SPEECH</a:t>
            </a:r>
            <a:endParaRPr lang="en-US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4240" y="1916430"/>
            <a:ext cx="7786370" cy="935990"/>
          </a:xfrm>
        </p:spPr>
        <p:txBody>
          <a:bodyPr/>
          <a:p>
            <a:pPr marL="0" indent="0" algn="ctr">
              <a:buNone/>
            </a:pPr>
            <a:r>
              <a:rPr lang="en-US">
                <a:solidFill>
                  <a:srgbClr val="C00000"/>
                </a:solidFill>
              </a:rPr>
              <a:t>Write all words that come to your mind looking at the picture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791335" y="2924810"/>
            <a:ext cx="5716905" cy="3811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15 words</a:t>
            </a:r>
            <a:endParaRPr lang="en-US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3530" y="1916430"/>
            <a:ext cx="3927475" cy="1017270"/>
          </a:xfrm>
        </p:spPr>
        <p:txBody>
          <a:bodyPr/>
          <a:p>
            <a:pPr marL="0" indent="0" algn="ctr">
              <a:buNone/>
            </a:pPr>
            <a:r>
              <a:rPr lang="en-US" b="1"/>
              <a:t>5 nouns, 5 adjectives, </a:t>
            </a:r>
            <a:endParaRPr lang="en-US" b="1"/>
          </a:p>
          <a:p>
            <a:pPr marL="0" indent="0" algn="ctr">
              <a:buNone/>
            </a:pPr>
            <a:r>
              <a:rPr lang="en-US" b="1"/>
              <a:t>5 verbs </a:t>
            </a:r>
            <a:endParaRPr lang="en-US" b="1"/>
          </a:p>
        </p:txBody>
      </p:sp>
      <p:sp>
        <p:nvSpPr>
          <p:cNvPr id="6" name="Content Placeholder 5"/>
          <p:cNvSpPr/>
          <p:nvPr>
            <p:ph sz="half" idx="2"/>
          </p:nvPr>
        </p:nvSpPr>
        <p:spPr>
          <a:xfrm>
            <a:off x="1331595" y="2996565"/>
            <a:ext cx="7143115" cy="3616960"/>
          </a:xfrm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en-US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Task </a:t>
            </a:r>
            <a:endParaRPr lang="en-US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930" y="1916430"/>
            <a:ext cx="7266305" cy="4191000"/>
          </a:xfrm>
        </p:spPr>
        <p:txBody>
          <a:bodyPr/>
          <a:p>
            <a:pPr marL="0" indent="0" algn="ctr">
              <a:buNone/>
            </a:pPr>
            <a:r>
              <a:rPr lang="en-US" sz="4000" b="1"/>
              <a:t>Compose a story with all these words. </a:t>
            </a:r>
            <a:endParaRPr lang="en-US" sz="4000" b="1"/>
          </a:p>
          <a:p>
            <a:pPr marL="0" indent="0" algn="ctr">
              <a:buNone/>
            </a:pPr>
            <a:r>
              <a:rPr lang="en-US" sz="4000" b="1"/>
              <a:t>7-10 sentences</a:t>
            </a:r>
            <a:endParaRPr lang="en-US" sz="40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smtClean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MASTERS OF IMPROVISATION</a:t>
            </a:r>
            <a:endParaRPr kumimoji="0" lang="en-US" sz="4400" b="1" i="0" u="none" strike="noStrike" kern="0" cap="none" spc="0" normalizeH="0" baseline="0" noProof="0" smtClean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76375" y="2276475"/>
            <a:ext cx="7062788" cy="19986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ldLvl="0" animBg="1"/>
      <p:bldP spid="7577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HOMETASK</a:t>
            </a:r>
            <a:endParaRPr lang="en-US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7673975" cy="4191000"/>
          </a:xfrm>
        </p:spPr>
        <p:txBody>
          <a:bodyPr/>
          <a:p>
            <a:pPr marL="0" indent="0" algn="ctr">
              <a:lnSpc>
                <a:spcPct val="150000"/>
              </a:lnSpc>
              <a:buNone/>
            </a:pPr>
            <a:r>
              <a:rPr lang="en-US" b="1"/>
              <a:t>1. Choose any text and soot a 1 min</a:t>
            </a:r>
            <a:r>
              <a:rPr lang="en-US" b="1">
                <a:solidFill>
                  <a:srgbClr val="C00000"/>
                </a:solidFill>
              </a:rPr>
              <a:t> video of your reading</a:t>
            </a:r>
            <a:r>
              <a:rPr lang="en-US" b="1"/>
              <a:t>. Send on Telegram</a:t>
            </a:r>
            <a:endParaRPr lang="en-US" b="1"/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/>
              <a:t>2. Compose </a:t>
            </a:r>
            <a:r>
              <a:rPr lang="en-US" b="1">
                <a:solidFill>
                  <a:srgbClr val="C00000"/>
                </a:solidFill>
              </a:rPr>
              <a:t>a story</a:t>
            </a:r>
            <a:r>
              <a:rPr lang="en-US" b="1"/>
              <a:t> with suggested words</a:t>
            </a:r>
            <a:endParaRPr lang="en-US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62950" cy="311308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YOU’RE EXCELLENT!!!!</a:t>
            </a:r>
            <a:endParaRPr kumimoji="0" lang="ru-RU" sz="4400" b="1" i="0" u="none" strike="noStrike" kern="0" cap="none" spc="0" normalizeH="0" baseline="0" noProof="0">
              <a:ln>
                <a:noFill/>
              </a:ln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6" descr="Carnaval Rio de Janeiro Carnival carro alegórico Mocidade Independente de Padre Miguel 2007 Carioca Brazil Brasil samba Carnav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413" y="2852738"/>
            <a:ext cx="4486275" cy="3629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PRACTICE YOUR VERBS</a:t>
            </a:r>
            <a:endParaRPr lang="en-US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626610"/>
          </a:xfrm>
        </p:spPr>
        <p:txBody>
          <a:bodyPr/>
          <a:p>
            <a:pPr marL="0" indent="0" algn="just">
              <a:buNone/>
            </a:pPr>
            <a:r>
              <a:rPr lang="en-US" b="1"/>
              <a:t>Describe your </a:t>
            </a:r>
            <a:r>
              <a:rPr lang="en-US" b="1">
                <a:solidFill>
                  <a:srgbClr val="C00000"/>
                </a:solidFill>
              </a:rPr>
              <a:t>usaul  working day</a:t>
            </a:r>
            <a:r>
              <a:rPr lang="en-US" b="1"/>
              <a:t> using only verbs or verbal phrases</a:t>
            </a:r>
            <a:endParaRPr lang="en-US" b="1"/>
          </a:p>
          <a:p>
            <a:pPr marL="0" indent="0" algn="just">
              <a:buNone/>
            </a:pPr>
            <a:endParaRPr lang="en-US" b="1"/>
          </a:p>
          <a:p>
            <a:pPr marL="0" indent="0" algn="just">
              <a:buNone/>
            </a:pPr>
            <a:r>
              <a:rPr lang="en-US" b="1">
                <a:sym typeface="+mn-ea"/>
              </a:rPr>
              <a:t>Describe </a:t>
            </a:r>
            <a:r>
              <a:rPr lang="en-US" b="1">
                <a:solidFill>
                  <a:srgbClr val="C00000"/>
                </a:solidFill>
                <a:sym typeface="+mn-ea"/>
              </a:rPr>
              <a:t>your boyfriend’s</a:t>
            </a:r>
            <a:r>
              <a:rPr lang="en-US" b="1">
                <a:sym typeface="+mn-ea"/>
              </a:rPr>
              <a:t> </a:t>
            </a:r>
            <a:r>
              <a:rPr lang="en-US" b="1">
                <a:solidFill>
                  <a:srgbClr val="C00000"/>
                </a:solidFill>
                <a:sym typeface="+mn-ea"/>
              </a:rPr>
              <a:t>usaul  working day</a:t>
            </a:r>
            <a:r>
              <a:rPr lang="en-US" b="1">
                <a:sym typeface="+mn-ea"/>
              </a:rPr>
              <a:t> using only verbs or verbal phrases</a:t>
            </a:r>
            <a:endParaRPr lang="en-US" b="1"/>
          </a:p>
          <a:p>
            <a:pPr marL="0" indent="0" algn="just">
              <a:buNone/>
            </a:pPr>
            <a:endParaRPr lang="en-US" b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pPr marL="0" indent="0" algn="just">
              <a:buNone/>
            </a:pPr>
            <a:r>
              <a:rPr lang="en-US" b="1">
                <a:sym typeface="+mn-ea"/>
              </a:rPr>
              <a:t>Describe your </a:t>
            </a:r>
            <a:r>
              <a:rPr lang="en-US" b="1">
                <a:solidFill>
                  <a:srgbClr val="C00000"/>
                </a:solidFill>
                <a:sym typeface="+mn-ea"/>
              </a:rPr>
              <a:t>ideal day</a:t>
            </a:r>
            <a:r>
              <a:rPr lang="en-US" b="1">
                <a:sym typeface="+mn-ea"/>
              </a:rPr>
              <a:t> using only verbs or verbal phrases</a:t>
            </a:r>
            <a:endParaRPr lang="en-US" b="1"/>
          </a:p>
          <a:p>
            <a:pPr marL="0" indent="0" algn="just">
              <a:buNone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	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  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15 Minute Morning Pronunciation Practice for English Learners">
            <a:hlinkClick r:id="" action="ppaction://media"/>
          </p:cNvPr>
          <p:cNvPicPr/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5255" y="244475"/>
            <a:ext cx="8836025" cy="611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4400" b="1" i="1" u="none" strike="noStrike" kern="0" cap="none" spc="0" normalizeH="0" baseline="0" noProof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WHAT CAN TRAIN ARTICULATION?</a:t>
            </a:r>
            <a:endParaRPr kumimoji="0" lang="en-US" altLang="ru-RU" sz="4400" b="1" i="1" u="none" strike="noStrike" kern="0" cap="none" spc="0" normalizeH="0" baseline="0" noProof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/>
          <p:nvPr>
            <p:ph idx="1"/>
          </p:nvPr>
        </p:nvSpPr>
        <p:spPr>
          <a:xfrm>
            <a:off x="838200" y="1905000"/>
            <a:ext cx="3249930" cy="1444625"/>
          </a:xfrm>
        </p:spPr>
        <p:txBody>
          <a:bodyPr/>
          <a:p>
            <a:pPr algn="ctr"/>
            <a:r>
              <a:rPr lang="en-US" sz="3600" b="1">
                <a:solidFill>
                  <a:schemeClr val="tx1"/>
                </a:solidFill>
              </a:rPr>
              <a:t>reading aloud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5" name="Content Placeholder 3"/>
          <p:cNvSpPr/>
          <p:nvPr/>
        </p:nvSpPr>
        <p:spPr>
          <a:xfrm>
            <a:off x="1115060" y="4436745"/>
            <a:ext cx="3670935" cy="2213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tx1"/>
                </a:solidFill>
              </a:rPr>
              <a:t>playing with voice and intonation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6" name="Content Placeholder 3"/>
          <p:cNvSpPr/>
          <p:nvPr/>
        </p:nvSpPr>
        <p:spPr>
          <a:xfrm>
            <a:off x="5147945" y="1905000"/>
            <a:ext cx="3010535" cy="12592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tx1"/>
                </a:solidFill>
              </a:rPr>
              <a:t>recitation of poems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/>
          <p:nvPr/>
        </p:nvSpPr>
        <p:spPr>
          <a:xfrm>
            <a:off x="5723890" y="4653280"/>
            <a:ext cx="3010535" cy="1292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tx1"/>
                </a:solidFill>
              </a:rPr>
              <a:t>tongue twisters</a:t>
            </a:r>
            <a:endParaRPr lang="en-US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44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Tongue twisters</a:t>
            </a:r>
            <a:endParaRPr kumimoji="0" lang="en-US" altLang="ru-RU" sz="4400" b="1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/>
          <p:nvPr>
            <p:ph idx="1"/>
          </p:nvPr>
        </p:nvSpPr>
        <p:spPr>
          <a:xfrm>
            <a:off x="838200" y="1905000"/>
            <a:ext cx="7829550" cy="1223010"/>
          </a:xfrm>
        </p:spPr>
        <p:txBody>
          <a:bodyPr/>
          <a:p>
            <a:pPr marL="0" indent="0" algn="just">
              <a:buNone/>
            </a:pPr>
            <a:r>
              <a:rPr lang="en-US" b="1">
                <a:sym typeface="+mn-ea"/>
              </a:rPr>
              <a:t>I saw a kitten eating chicken in the kitchen</a:t>
            </a:r>
            <a:endParaRPr lang="en-US" b="1"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38200" y="3573145"/>
            <a:ext cx="75228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</a:rPr>
              <a:t>She sells seashells by the seashore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lt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38200" y="4725035"/>
            <a:ext cx="77444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</a:rPr>
              <a:t>A big black bear sat on a big black rug</a:t>
            </a:r>
            <a:endParaRPr 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28" grpId="1" animBg="1"/>
      <p:bldP spid="2" grpId="0"/>
      <p:bldP spid="2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134620"/>
            <a:ext cx="8385175" cy="1261110"/>
          </a:xfrm>
        </p:spPr>
        <p:txBody>
          <a:bodyPr/>
          <a:p>
            <a:pPr algn="ctr"/>
            <a:br>
              <a:rPr lang="en-US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+mn-ea"/>
              </a:rPr>
            </a:br>
            <a:r>
              <a:rPr lang="en-US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+mn-ea"/>
              </a:rPr>
              <a:t>Playing with voice and intonation</a:t>
            </a:r>
            <a:br>
              <a:rPr lang="en-US" strike="noStrike" noProof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/>
          </a:p>
        </p:txBody>
      </p:sp>
      <p:pic>
        <p:nvPicPr>
          <p:cNvPr id="5" name="Listen to The Prince of Wales recite My Heart’s In The Highlands by poet Robert Burns">
            <a:hlinkClick r:id="" action="ppaction://media"/>
          </p:cNvPr>
          <p:cNvPicPr/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94970" y="1556385"/>
            <a:ext cx="8663305" cy="455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 fontAlgn="base"/>
            <a:r>
              <a:rPr lang="en-US" strike="noStrike" noProof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Playing with voice and intonation</a:t>
            </a:r>
            <a:endParaRPr lang="en-US" strike="noStrike" noProof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42" name="Content Placeholder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23125" y="1916113"/>
            <a:ext cx="1619250" cy="1725612"/>
          </a:xfrm>
        </p:spPr>
      </p:pic>
      <p:sp>
        <p:nvSpPr>
          <p:cNvPr id="6" name="Text Box 5"/>
          <p:cNvSpPr txBox="1"/>
          <p:nvPr/>
        </p:nvSpPr>
        <p:spPr>
          <a:xfrm>
            <a:off x="876300" y="2060575"/>
            <a:ext cx="82677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heart’s in the Highlands, my heart is not here;</a:t>
            </a:r>
            <a:endParaRPr lang="en-US" sz="2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heart’s in the Highlands, a-chasing the deer;</a:t>
            </a:r>
            <a:endParaRPr lang="en-US" sz="2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A-chasing the wild deer, and following the roe,</a:t>
            </a:r>
            <a:endParaRPr lang="en-US" sz="2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heart’s in the Highlands wherever I go.</a:t>
            </a:r>
            <a:endParaRPr lang="en-US" sz="2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/>
          <p:nvPr>
            <p:ph sz="half" idx="1"/>
          </p:nvPr>
        </p:nvSpPr>
        <p:spPr>
          <a:xfrm>
            <a:off x="2555240" y="5445125"/>
            <a:ext cx="4535170" cy="1233805"/>
          </a:xfrm>
        </p:spPr>
        <p:txBody>
          <a:bodyPr/>
          <a:p>
            <a:pPr marL="0" indent="0" algn="ctr">
              <a:buNone/>
            </a:pPr>
            <a:r>
              <a:rPr lang="en-US" b="1">
                <a:solidFill>
                  <a:srgbClr val="C00000"/>
                </a:solidFill>
              </a:rPr>
              <a:t>dictator</a:t>
            </a:r>
            <a:endParaRPr 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 fontAlgn="base"/>
            <a:r>
              <a:rPr lang="en-US" strike="noStrike" noProof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Playing with voice and intonation</a:t>
            </a:r>
            <a:endParaRPr lang="en-US" strike="noStrike" noProof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42" name="Content Placeholder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23125" y="1916113"/>
            <a:ext cx="1619250" cy="1725612"/>
          </a:xfrm>
        </p:spPr>
      </p:pic>
      <p:sp>
        <p:nvSpPr>
          <p:cNvPr id="6" name="Text Box 5"/>
          <p:cNvSpPr txBox="1"/>
          <p:nvPr/>
        </p:nvSpPr>
        <p:spPr>
          <a:xfrm>
            <a:off x="876300" y="2060575"/>
            <a:ext cx="82677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Farewell to the Highlands, farewell to the North,</a:t>
            </a:r>
            <a:endParaRPr lang="en-US" sz="2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birth-place of valour, the country of worth;</a:t>
            </a:r>
            <a:endParaRPr lang="en-US" sz="2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Wherever I wander, wherever I rove,</a:t>
            </a:r>
            <a:endParaRPr lang="en-US" sz="2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hills of the Highlands for ever I love.</a:t>
            </a:r>
            <a:endParaRPr lang="en-US" sz="27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/>
          <p:nvPr/>
        </p:nvSpPr>
        <p:spPr>
          <a:xfrm>
            <a:off x="2123440" y="4869180"/>
            <a:ext cx="4535170" cy="1233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rgbClr val="C00000"/>
                </a:solidFill>
              </a:rPr>
              <a:t>flirting with the audience</a:t>
            </a:r>
            <a:endParaRPr 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 fontAlgn="base"/>
            <a:r>
              <a:rPr lang="en-US" strike="noStrike" noProof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Playing with voice and intonation</a:t>
            </a:r>
            <a:endParaRPr lang="en-US" strike="noStrike" noProof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42" name="Content Placeholder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23125" y="1916113"/>
            <a:ext cx="1619250" cy="1725612"/>
          </a:xfrm>
        </p:spPr>
      </p:pic>
      <p:sp>
        <p:nvSpPr>
          <p:cNvPr id="2" name="Text Box 1"/>
          <p:cNvSpPr txBox="1"/>
          <p:nvPr/>
        </p:nvSpPr>
        <p:spPr>
          <a:xfrm>
            <a:off x="899160" y="1988820"/>
            <a:ext cx="8049895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Farewell to the mountains high cover’d with snow;</a:t>
            </a:r>
            <a:endParaRPr lang="en-US" sz="2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Farewell to the straths and green valleys below;</a:t>
            </a:r>
            <a:endParaRPr lang="en-US" sz="2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Farewell to the forests and wild-hanging woods;</a:t>
            </a:r>
            <a:endParaRPr lang="en-US" sz="2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Farewell to the torrents and loud-pouring floods:</a:t>
            </a:r>
            <a:endParaRPr lang="en-US" sz="2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/>
          <p:nvPr/>
        </p:nvSpPr>
        <p:spPr>
          <a:xfrm>
            <a:off x="2656840" y="5733415"/>
            <a:ext cx="4535170" cy="10928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rgbClr val="C00000"/>
                </a:solidFill>
              </a:rPr>
              <a:t>merry child</a:t>
            </a:r>
            <a:endParaRPr 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 fontAlgn="base"/>
            <a:r>
              <a:rPr lang="en-US" strike="noStrike" noProof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Playing with voice and intonation</a:t>
            </a:r>
            <a:endParaRPr lang="en-US" strike="noStrike" noProof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42" name="Content Placeholder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23125" y="1916113"/>
            <a:ext cx="1619250" cy="1725612"/>
          </a:xfrm>
        </p:spPr>
      </p:pic>
      <p:sp>
        <p:nvSpPr>
          <p:cNvPr id="2" name="Text Box 1"/>
          <p:cNvSpPr txBox="1"/>
          <p:nvPr/>
        </p:nvSpPr>
        <p:spPr>
          <a:xfrm>
            <a:off x="971550" y="1988820"/>
            <a:ext cx="7924800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heart’s in the Highlands, my heart is not here;</a:t>
            </a:r>
            <a:endParaRPr lang="en-US" sz="2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heart’s in the Highlands, a-chasing the deer;</a:t>
            </a:r>
            <a:endParaRPr lang="en-US" sz="2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A-chasing the wild deer, and following the roe,</a:t>
            </a:r>
            <a:endParaRPr lang="en-US" sz="2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n-US"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heart’s in the Highlands wherever I go.</a:t>
            </a:r>
            <a:endParaRPr lang="en-US" sz="27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/>
          <p:nvPr/>
        </p:nvSpPr>
        <p:spPr>
          <a:xfrm>
            <a:off x="2771775" y="5949315"/>
            <a:ext cx="4066540" cy="10655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rgbClr val="C00000"/>
                </a:solidFill>
              </a:rPr>
              <a:t>indifferent person</a:t>
            </a:r>
            <a:endParaRPr 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2093</Words>
  <Application>WPS Presentation</Application>
  <PresentationFormat>Экран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Arial Black</vt:lpstr>
      <vt:lpstr>Wingdings</vt:lpstr>
      <vt:lpstr>Microsoft YaHei</vt:lpstr>
      <vt:lpstr>Arial Unicode MS</vt:lpstr>
      <vt:lpstr>Calibri</vt:lpstr>
      <vt:lpstr>Трава</vt:lpstr>
      <vt:lpstr>1_Трава</vt:lpstr>
      <vt:lpstr>PowerPoint 演示文稿</vt:lpstr>
      <vt:lpstr>		      	  	   	</vt:lpstr>
      <vt:lpstr>WHAT CAN TRAIN ARTICULATION?</vt:lpstr>
      <vt:lpstr>Tongue twisters</vt:lpstr>
      <vt:lpstr> Playing with voice and intonation </vt:lpstr>
      <vt:lpstr>Playing with voice and intonation</vt:lpstr>
      <vt:lpstr>Playing with voice and intonation</vt:lpstr>
      <vt:lpstr>Playing with voice and intonation</vt:lpstr>
      <vt:lpstr>Playing with voice and intonation</vt:lpstr>
      <vt:lpstr>Your prepared 1 min speeches</vt:lpstr>
      <vt:lpstr>VOCABULARY</vt:lpstr>
      <vt:lpstr>PRACTICE PARTS OF SPEECH</vt:lpstr>
      <vt:lpstr>15 words</vt:lpstr>
      <vt:lpstr>Task </vt:lpstr>
      <vt:lpstr>MASTERS OF IMPROVISATION</vt:lpstr>
      <vt:lpstr>HOMETASK</vt:lpstr>
      <vt:lpstr> YOU’RE EXCELLENT!!!!</vt:lpstr>
      <vt:lpstr>PRACTICE YOUR VERBS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</dc:creator>
  <cp:lastModifiedBy>Boss</cp:lastModifiedBy>
  <cp:revision>58</cp:revision>
  <dcterms:created xsi:type="dcterms:W3CDTF">2010-11-03T11:57:00Z</dcterms:created>
  <dcterms:modified xsi:type="dcterms:W3CDTF">2021-09-29T10:40:27Z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1033-11.2.0.10233</vt:lpwstr>
  </property>
</Properties>
</file>