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3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0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0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7DE6118-2437-4B30-8E3C-4D2BE6020583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2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3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21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586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9104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6" y="2576944"/>
            <a:ext cx="8361229" cy="1692981"/>
          </a:xfrm>
        </p:spPr>
        <p:txBody>
          <a:bodyPr/>
          <a:lstStyle/>
          <a:p>
            <a:r>
              <a:rPr lang="uk-UA" dirty="0" smtClean="0"/>
              <a:t>Одягання та роздягання після інсульту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5" y="4660232"/>
            <a:ext cx="6831673" cy="1219200"/>
          </a:xfrm>
        </p:spPr>
        <p:txBody>
          <a:bodyPr/>
          <a:lstStyle/>
          <a:p>
            <a:r>
              <a:rPr lang="uk-UA" dirty="0" smtClean="0"/>
              <a:t>Студентки 2 курсу</a:t>
            </a:r>
          </a:p>
          <a:p>
            <a:r>
              <a:rPr lang="uk-UA" dirty="0" err="1" smtClean="0"/>
              <a:t>Водяницької</a:t>
            </a:r>
            <a:r>
              <a:rPr lang="uk-UA" dirty="0" smtClean="0"/>
              <a:t> Ксенії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Не працює рука ( не піднімається )</a:t>
            </a:r>
          </a:p>
          <a:p>
            <a:r>
              <a:rPr lang="uk-UA" sz="2400" dirty="0" smtClean="0"/>
              <a:t>Погано працює рука ( слабка, не захватує, не утримує, погано розжимає пальці )</a:t>
            </a:r>
          </a:p>
          <a:p>
            <a:r>
              <a:rPr lang="uk-UA" sz="2400" dirty="0" smtClean="0"/>
              <a:t>Не нахиляється</a:t>
            </a:r>
          </a:p>
          <a:p>
            <a:r>
              <a:rPr lang="uk-UA" sz="2400" dirty="0" smtClean="0"/>
              <a:t>Не згибається нога</a:t>
            </a:r>
          </a:p>
          <a:p>
            <a:r>
              <a:rPr lang="uk-UA" sz="2400" dirty="0" smtClean="0"/>
              <a:t>Швидко наступає втома</a:t>
            </a:r>
          </a:p>
          <a:p>
            <a:r>
              <a:rPr lang="uk-UA" sz="2400" dirty="0" smtClean="0"/>
              <a:t>Погано бачити</a:t>
            </a:r>
          </a:p>
          <a:p>
            <a:r>
              <a:rPr lang="uk-UA" sz="2400" dirty="0" smtClean="0"/>
              <a:t>Важко запам’ятати послідовність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8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 працює рука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Що можна адаптувати:</a:t>
            </a:r>
          </a:p>
          <a:p>
            <a:r>
              <a:rPr lang="uk-UA" dirty="0" smtClean="0"/>
              <a:t>Обрати одяг з широким коміром, без рукавів чи з широкими рукавами, з тканини, яка тягнеться ( трикотажна, але не тонка ), без застібок, без резинок.</a:t>
            </a:r>
          </a:p>
          <a:p>
            <a:r>
              <a:rPr lang="uk-UA" dirty="0" smtClean="0"/>
              <a:t>Обрати одяг на 1-2 розміри більше, щоб було краще одягати.</a:t>
            </a:r>
          </a:p>
          <a:p>
            <a:r>
              <a:rPr lang="uk-UA" dirty="0" smtClean="0"/>
              <a:t>Обрати взуття без застібок чи на липучках, без </a:t>
            </a:r>
            <a:r>
              <a:rPr lang="uk-UA" dirty="0" err="1" smtClean="0"/>
              <a:t>язічка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Використовувати </a:t>
            </a:r>
            <a:r>
              <a:rPr lang="uk-UA" dirty="0" err="1" smtClean="0"/>
              <a:t>адаптативні</a:t>
            </a:r>
            <a:r>
              <a:rPr lang="uk-UA" dirty="0" smtClean="0"/>
              <a:t> пристрої ( для захоплення, для блискавки і </a:t>
            </a:r>
            <a:r>
              <a:rPr lang="uk-UA" dirty="0" err="1" smtClean="0"/>
              <a:t>гудзиків</a:t>
            </a:r>
            <a:r>
              <a:rPr lang="uk-UA" dirty="0" smtClean="0"/>
              <a:t>, розширювачі для носків і брюк і т. п. )</a:t>
            </a:r>
            <a:endParaRPr lang="ru-RU" dirty="0"/>
          </a:p>
        </p:txBody>
      </p:sp>
      <p:pic>
        <p:nvPicPr>
          <p:cNvPr id="9218" name="Picture 2" descr="Як підвестися на ноги після інсульту. Розповіді людей про засоби, які їм  допомогли | Сім'я і ді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73" y="4662782"/>
            <a:ext cx="3602759" cy="1696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ідновлення руки після інсульту | Медичний довідник Vir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6" y="4555080"/>
            <a:ext cx="2910898" cy="1925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920" y="138545"/>
            <a:ext cx="10058400" cy="1885189"/>
          </a:xfrm>
        </p:spPr>
        <p:txBody>
          <a:bodyPr/>
          <a:lstStyle/>
          <a:p>
            <a:r>
              <a:rPr lang="uk-UA" dirty="0" smtClean="0"/>
              <a:t>Застібання блискавки і </a:t>
            </a:r>
            <a:r>
              <a:rPr lang="uk-UA" dirty="0" err="1" smtClean="0"/>
              <a:t>гудзиків</a:t>
            </a:r>
            <a:endParaRPr lang="ru-RU" dirty="0"/>
          </a:p>
        </p:txBody>
      </p:sp>
      <p:pic>
        <p:nvPicPr>
          <p:cNvPr id="3074" name="Picture 2" descr="Особенности использования средств социальной адапта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853">
            <a:off x="652031" y="1715711"/>
            <a:ext cx="4080741" cy="273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испособление для застегивания пуговиц и молний Р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42" y="1337934"/>
            <a:ext cx="3429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ачинать учиться застегивать пуговицы и молнии на одежде можно с 2-2,5 лет.  Хотя для малышей, манипуляции, которые нужно сними п… | Instagram posts,  Instagram,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916">
            <a:off x="545161" y="3852625"/>
            <a:ext cx="2778165" cy="2778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чему пуговицы на мужских рубашках пришиты справа, а на женских слева?:  masterok — LiveJour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98" y="4655127"/>
            <a:ext cx="3737624" cy="19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Шнурок-удлинитель для пуллера молнии, Prym — купить в интернет-магазине  BurdaStyle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331">
            <a:off x="9104742" y="2113115"/>
            <a:ext cx="2774950" cy="417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адаптувати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673" y="1838036"/>
            <a:ext cx="10395527" cy="4197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Навчити</a:t>
            </a:r>
            <a:r>
              <a:rPr lang="ru-RU" sz="2800" dirty="0" smtClean="0"/>
              <a:t> </a:t>
            </a:r>
            <a:r>
              <a:rPr lang="ru-RU" sz="2800" dirty="0" err="1"/>
              <a:t>натягувати</a:t>
            </a:r>
            <a:r>
              <a:rPr lang="ru-RU" sz="2800" dirty="0"/>
              <a:t> рукав </a:t>
            </a:r>
            <a:r>
              <a:rPr lang="ru-RU" sz="2800" dirty="0" err="1"/>
              <a:t>спочатку</a:t>
            </a:r>
            <a:r>
              <a:rPr lang="ru-RU" sz="2800" dirty="0"/>
              <a:t> на </a:t>
            </a:r>
            <a:r>
              <a:rPr lang="ru-RU" sz="2800" dirty="0" err="1"/>
              <a:t>уражену</a:t>
            </a:r>
            <a:r>
              <a:rPr lang="ru-RU" sz="2800" dirty="0"/>
              <a:t> руку і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потім</a:t>
            </a:r>
            <a:r>
              <a:rPr lang="ru-RU" sz="2800" dirty="0"/>
              <a:t>, </a:t>
            </a:r>
            <a:r>
              <a:rPr lang="ru-RU" sz="2800" dirty="0" err="1"/>
              <a:t>протягувати</a:t>
            </a:r>
            <a:r>
              <a:rPr lang="ru-RU" sz="2800" dirty="0"/>
              <a:t> в рукав </a:t>
            </a:r>
            <a:r>
              <a:rPr lang="ru-RU" sz="2800" dirty="0" err="1"/>
              <a:t>здорову</a:t>
            </a:r>
            <a:r>
              <a:rPr lang="ru-RU" sz="2800" dirty="0"/>
              <a:t>, </a:t>
            </a:r>
            <a:r>
              <a:rPr lang="ru-RU" sz="2800" dirty="0" err="1"/>
              <a:t>інакше</a:t>
            </a:r>
            <a:r>
              <a:rPr lang="ru-RU" sz="2800" dirty="0"/>
              <a:t> </a:t>
            </a:r>
            <a:r>
              <a:rPr lang="ru-RU" sz="2800" dirty="0" err="1"/>
              <a:t>одяг</a:t>
            </a:r>
            <a:r>
              <a:rPr lang="ru-RU" sz="2800" dirty="0"/>
              <a:t> </a:t>
            </a:r>
            <a:r>
              <a:rPr lang="ru-RU" sz="2800" dirty="0" err="1"/>
              <a:t>перетворюється</a:t>
            </a:r>
            <a:r>
              <a:rPr lang="ru-RU" sz="2800" dirty="0"/>
              <a:t> в </a:t>
            </a:r>
            <a:r>
              <a:rPr lang="ru-RU" sz="2800" dirty="0" err="1"/>
              <a:t>пастку</a:t>
            </a:r>
            <a:r>
              <a:rPr lang="ru-RU" sz="2800" dirty="0"/>
              <a:t>.  </a:t>
            </a:r>
            <a:r>
              <a:rPr lang="ru-RU" sz="2800" dirty="0" err="1" smtClean="0"/>
              <a:t>Пацієнт</a:t>
            </a:r>
            <a:r>
              <a:rPr lang="ru-RU" sz="2800" dirty="0" smtClean="0"/>
              <a:t> </a:t>
            </a:r>
            <a:r>
              <a:rPr lang="ru-RU" sz="2800" dirty="0" err="1"/>
              <a:t>розміщує</a:t>
            </a:r>
            <a:r>
              <a:rPr lang="ru-RU" sz="2800" dirty="0"/>
              <a:t> футболку </a:t>
            </a:r>
            <a:r>
              <a:rPr lang="ru-RU" sz="2800" dirty="0" err="1"/>
              <a:t>або</a:t>
            </a:r>
            <a:r>
              <a:rPr lang="ru-RU" sz="2800" dirty="0"/>
              <a:t> майку на стегно </a:t>
            </a:r>
            <a:r>
              <a:rPr lang="ru-RU" sz="2800" dirty="0" err="1"/>
              <a:t>здорової</a:t>
            </a:r>
            <a:r>
              <a:rPr lang="ru-RU" sz="2800" dirty="0"/>
              <a:t> ноги </a:t>
            </a:r>
            <a:r>
              <a:rPr lang="ru-RU" sz="2800" dirty="0" err="1"/>
              <a:t>глибоким</a:t>
            </a:r>
            <a:r>
              <a:rPr lang="ru-RU" sz="2800" dirty="0"/>
              <a:t> </a:t>
            </a:r>
            <a:r>
              <a:rPr lang="ru-RU" sz="2800" dirty="0" err="1"/>
              <a:t>вирізом</a:t>
            </a:r>
            <a:r>
              <a:rPr lang="ru-RU" sz="2800" dirty="0"/>
              <a:t> ворота вниз.  </a:t>
            </a:r>
            <a:r>
              <a:rPr lang="ru-RU" sz="2800" dirty="0" err="1"/>
              <a:t>Уражену</a:t>
            </a:r>
            <a:r>
              <a:rPr lang="ru-RU" sz="2800" dirty="0"/>
              <a:t> руку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злегка</a:t>
            </a:r>
            <a:r>
              <a:rPr lang="ru-RU" sz="2800" dirty="0"/>
              <a:t> </a:t>
            </a:r>
            <a:r>
              <a:rPr lang="ru-RU" sz="2800" dirty="0" err="1"/>
              <a:t>затиснути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колінами</a:t>
            </a:r>
            <a:r>
              <a:rPr lang="ru-RU" sz="2800" dirty="0"/>
              <a:t> (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зупинити</a:t>
            </a:r>
            <a:r>
              <a:rPr lang="ru-RU" sz="2800" dirty="0"/>
              <a:t> </a:t>
            </a:r>
            <a:r>
              <a:rPr lang="ru-RU" sz="2800" dirty="0" err="1"/>
              <a:t>небажані</a:t>
            </a:r>
            <a:r>
              <a:rPr lang="ru-RU" sz="2800" dirty="0"/>
              <a:t> </a:t>
            </a:r>
            <a:r>
              <a:rPr lang="ru-RU" sz="2800" dirty="0" err="1"/>
              <a:t>руху</a:t>
            </a:r>
            <a:r>
              <a:rPr lang="ru-RU" sz="2800" dirty="0"/>
              <a:t> в </a:t>
            </a:r>
            <a:r>
              <a:rPr lang="ru-RU" sz="2800" dirty="0" err="1"/>
              <a:t>руці</a:t>
            </a:r>
            <a:r>
              <a:rPr lang="ru-RU" sz="2800" dirty="0"/>
              <a:t>). 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здорової</a:t>
            </a:r>
            <a:r>
              <a:rPr lang="ru-RU" sz="2800" dirty="0"/>
              <a:t> руки </a:t>
            </a:r>
            <a:r>
              <a:rPr lang="ru-RU" sz="2800" dirty="0" err="1"/>
              <a:t>одягає</a:t>
            </a:r>
            <a:r>
              <a:rPr lang="ru-RU" sz="2800" dirty="0"/>
              <a:t> майку на </a:t>
            </a:r>
            <a:r>
              <a:rPr lang="ru-RU" sz="2800" dirty="0" err="1"/>
              <a:t>уражену</a:t>
            </a:r>
            <a:r>
              <a:rPr lang="ru-RU" sz="2800" dirty="0"/>
              <a:t> руку до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ліктя</a:t>
            </a:r>
            <a:r>
              <a:rPr lang="ru-RU" sz="2800" dirty="0"/>
              <a:t>; 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просовує</a:t>
            </a:r>
            <a:r>
              <a:rPr lang="ru-RU" sz="2800" dirty="0"/>
              <a:t> </a:t>
            </a:r>
            <a:r>
              <a:rPr lang="ru-RU" sz="2800" dirty="0" err="1"/>
              <a:t>здорову</a:t>
            </a:r>
            <a:r>
              <a:rPr lang="ru-RU" sz="2800" dirty="0"/>
              <a:t> руку в </a:t>
            </a:r>
            <a:r>
              <a:rPr lang="ru-RU" sz="2800" dirty="0" err="1"/>
              <a:t>відповідне</a:t>
            </a:r>
            <a:r>
              <a:rPr lang="ru-RU" sz="2800" dirty="0"/>
              <a:t> </a:t>
            </a:r>
            <a:r>
              <a:rPr lang="ru-RU" sz="2800" dirty="0" err="1"/>
              <a:t>рукавні</a:t>
            </a:r>
            <a:r>
              <a:rPr lang="ru-RU" sz="2800" dirty="0"/>
              <a:t> </a:t>
            </a:r>
            <a:r>
              <a:rPr lang="ru-RU" sz="2800" dirty="0" err="1"/>
              <a:t>отвір</a:t>
            </a:r>
            <a:r>
              <a:rPr lang="ru-RU" sz="2800" dirty="0"/>
              <a:t> і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здорової</a:t>
            </a:r>
            <a:r>
              <a:rPr lang="ru-RU" sz="2800" dirty="0"/>
              <a:t> руки </a:t>
            </a:r>
            <a:r>
              <a:rPr lang="ru-RU" sz="2800" dirty="0" err="1"/>
              <a:t>одягає</a:t>
            </a:r>
            <a:r>
              <a:rPr lang="ru-RU" sz="2800" dirty="0"/>
              <a:t> майку через голову. 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пацієнт</a:t>
            </a:r>
            <a:r>
              <a:rPr lang="ru-RU" sz="2800" dirty="0"/>
              <a:t> </a:t>
            </a:r>
            <a:r>
              <a:rPr lang="ru-RU" sz="2800" dirty="0" err="1"/>
              <a:t>розгинається</a:t>
            </a:r>
            <a:r>
              <a:rPr lang="ru-RU" sz="2800" dirty="0"/>
              <a:t> і </a:t>
            </a:r>
            <a:r>
              <a:rPr lang="ru-RU" sz="2800" dirty="0" err="1"/>
              <a:t>розправляє</a:t>
            </a:r>
            <a:r>
              <a:rPr lang="ru-RU" sz="2800" dirty="0"/>
              <a:t> майку.</a:t>
            </a:r>
          </a:p>
        </p:txBody>
      </p:sp>
    </p:spTree>
    <p:extLst>
      <p:ext uri="{BB962C8B-B14F-4D97-AF65-F5344CB8AC3E}">
        <p14:creationId xmlns:p14="http://schemas.microsoft.com/office/powerpoint/2010/main" val="5187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86" y="463077"/>
            <a:ext cx="2574551" cy="2574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7" y="3688208"/>
            <a:ext cx="2789630" cy="26219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572655"/>
            <a:ext cx="5075382" cy="268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За</a:t>
            </a:r>
            <a:r>
              <a:rPr lang="ru-RU" sz="3200" dirty="0" smtClean="0"/>
              <a:t> </a:t>
            </a:r>
            <a:r>
              <a:rPr lang="ru-RU" sz="3200" dirty="0" err="1" smtClean="0"/>
              <a:t>необхідностю</a:t>
            </a:r>
            <a:r>
              <a:rPr lang="ru-RU" sz="3200" dirty="0" smtClean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на початку </a:t>
            </a:r>
            <a:r>
              <a:rPr lang="ru-RU" sz="3200" dirty="0" err="1"/>
              <a:t>навчання</a:t>
            </a:r>
            <a:r>
              <a:rPr lang="ru-RU" sz="3200" dirty="0"/>
              <a:t> </a:t>
            </a:r>
            <a:r>
              <a:rPr lang="ru-RU" sz="3200" dirty="0" err="1"/>
              <a:t>помічник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направляти</a:t>
            </a:r>
            <a:r>
              <a:rPr lang="ru-RU" sz="3200" dirty="0"/>
              <a:t> </a:t>
            </a:r>
            <a:r>
              <a:rPr lang="ru-RU" sz="3200" dirty="0" err="1"/>
              <a:t>уражену</a:t>
            </a:r>
            <a:r>
              <a:rPr lang="ru-RU" sz="3200" dirty="0"/>
              <a:t> руку </a:t>
            </a:r>
            <a:r>
              <a:rPr lang="ru-RU" sz="3200" dirty="0" err="1"/>
              <a:t>пацієнта</a:t>
            </a:r>
            <a:r>
              <a:rPr lang="ru-RU" sz="3200" dirty="0"/>
              <a:t> в рукав і </a:t>
            </a:r>
            <a:r>
              <a:rPr lang="ru-RU" sz="3200" dirty="0" err="1"/>
              <a:t>допомагає</a:t>
            </a:r>
            <a:r>
              <a:rPr lang="ru-RU" sz="3200" dirty="0"/>
              <a:t> при </a:t>
            </a:r>
            <a:r>
              <a:rPr lang="ru-RU" sz="3200" dirty="0" err="1"/>
              <a:t>одяганні</a:t>
            </a:r>
            <a:r>
              <a:rPr lang="ru-RU" sz="3200" dirty="0"/>
              <a:t> майки через голову.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2036" y="3131127"/>
            <a:ext cx="58189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Відновлювати</a:t>
            </a:r>
            <a:r>
              <a:rPr lang="ru-RU" sz="2800" dirty="0"/>
              <a:t> </a:t>
            </a:r>
            <a:r>
              <a:rPr lang="ru-RU" sz="2800" dirty="0" err="1"/>
              <a:t>самостійне</a:t>
            </a:r>
            <a:r>
              <a:rPr lang="ru-RU" sz="2800" dirty="0"/>
              <a:t> </a:t>
            </a:r>
            <a:r>
              <a:rPr lang="ru-RU" sz="2800" dirty="0" err="1"/>
              <a:t>одягання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простого до складного.  </a:t>
            </a:r>
            <a:r>
              <a:rPr lang="ru-RU" sz="2800" dirty="0" err="1"/>
              <a:t>Почати</a:t>
            </a:r>
            <a:r>
              <a:rPr lang="ru-RU" sz="2800" dirty="0"/>
              <a:t> з </a:t>
            </a:r>
            <a:r>
              <a:rPr lang="ru-RU" sz="2800" dirty="0" err="1"/>
              <a:t>простий</a:t>
            </a:r>
            <a:r>
              <a:rPr lang="ru-RU" sz="2800" dirty="0"/>
              <a:t> </a:t>
            </a:r>
            <a:r>
              <a:rPr lang="ru-RU" sz="2800" dirty="0" err="1"/>
              <a:t>одягу</a:t>
            </a:r>
            <a:r>
              <a:rPr lang="ru-RU" sz="2800" dirty="0"/>
              <a:t> - майки, футболки з коротким рукавом.  </a:t>
            </a:r>
            <a:r>
              <a:rPr lang="ru-RU" sz="2800" dirty="0" err="1"/>
              <a:t>Освоївши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, </a:t>
            </a:r>
            <a:r>
              <a:rPr lang="ru-RU" sz="2800" dirty="0" err="1"/>
              <a:t>переходити</a:t>
            </a:r>
            <a:r>
              <a:rPr lang="ru-RU" sz="2800" dirty="0"/>
              <a:t> до </a:t>
            </a:r>
            <a:r>
              <a:rPr lang="ru-RU" sz="2800" dirty="0" err="1"/>
              <a:t>одягу</a:t>
            </a:r>
            <a:r>
              <a:rPr lang="ru-RU" sz="2800" dirty="0"/>
              <a:t> з рукавами і </a:t>
            </a:r>
            <a:r>
              <a:rPr lang="ru-RU" sz="2800" dirty="0" err="1"/>
              <a:t>штанів</a:t>
            </a:r>
            <a:r>
              <a:rPr lang="ru-RU" sz="2800" dirty="0"/>
              <a:t> по </a:t>
            </a:r>
            <a:r>
              <a:rPr lang="ru-RU" sz="2800" dirty="0" err="1"/>
              <a:t>тій</a:t>
            </a:r>
            <a:r>
              <a:rPr lang="ru-RU" sz="2800" dirty="0"/>
              <a:t> же </a:t>
            </a:r>
            <a:r>
              <a:rPr lang="ru-RU" sz="2800" dirty="0" err="1"/>
              <a:t>схемі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Одягання</a:t>
            </a:r>
            <a:r>
              <a:rPr lang="ru-RU" dirty="0"/>
              <a:t> брюк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27" y="1874981"/>
            <a:ext cx="11342255" cy="46920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err="1" smtClean="0"/>
              <a:t>Паціэнт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приймає</a:t>
            </a:r>
            <a:r>
              <a:rPr lang="ru-RU" sz="2800" dirty="0" smtClean="0"/>
              <a:t> </a:t>
            </a:r>
            <a:r>
              <a:rPr lang="ru-RU" sz="2800" dirty="0"/>
              <a:t>позу нога на ногу (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подушку, </a:t>
            </a:r>
            <a:r>
              <a:rPr lang="ru-RU" sz="2800" dirty="0" err="1"/>
              <a:t>щоб</a:t>
            </a:r>
            <a:r>
              <a:rPr lang="ru-RU" sz="2800" dirty="0"/>
              <a:t> нога не </a:t>
            </a:r>
            <a:r>
              <a:rPr lang="ru-RU" sz="2800" dirty="0" err="1"/>
              <a:t>сповзала</a:t>
            </a:r>
            <a:r>
              <a:rPr lang="ru-RU" sz="2800" dirty="0"/>
              <a:t>, </a:t>
            </a:r>
            <a:r>
              <a:rPr lang="ru-RU" sz="2800" dirty="0" err="1"/>
              <a:t>помічник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допомогти</a:t>
            </a:r>
            <a:r>
              <a:rPr lang="ru-RU" sz="2800" dirty="0"/>
              <a:t> в </a:t>
            </a:r>
            <a:r>
              <a:rPr lang="ru-RU" sz="2800" dirty="0" err="1"/>
              <a:t>підведенні</a:t>
            </a:r>
            <a:r>
              <a:rPr lang="ru-RU" sz="2800" dirty="0"/>
              <a:t> ноги) і </a:t>
            </a:r>
            <a:r>
              <a:rPr lang="ru-RU" sz="2800" dirty="0" err="1"/>
              <a:t>одягає</a:t>
            </a:r>
            <a:r>
              <a:rPr lang="ru-RU" sz="2800" dirty="0"/>
              <a:t> </a:t>
            </a:r>
            <a:r>
              <a:rPr lang="ru-RU" sz="2800" dirty="0" err="1"/>
              <a:t>штани</a:t>
            </a:r>
            <a:r>
              <a:rPr lang="ru-RU" sz="2800" dirty="0"/>
              <a:t> на </a:t>
            </a:r>
            <a:r>
              <a:rPr lang="ru-RU" sz="2800" dirty="0" err="1"/>
              <a:t>слабку</a:t>
            </a:r>
            <a:r>
              <a:rPr lang="ru-RU" sz="2800" dirty="0"/>
              <a:t> ногу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здорової</a:t>
            </a:r>
            <a:r>
              <a:rPr lang="ru-RU" sz="2800" dirty="0"/>
              <a:t> руки</a:t>
            </a:r>
            <a:r>
              <a:rPr lang="ru-RU" sz="2800" dirty="0" smtClean="0"/>
              <a:t>.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переставляє</a:t>
            </a:r>
            <a:r>
              <a:rPr lang="ru-RU" sz="2800" dirty="0"/>
              <a:t> </a:t>
            </a:r>
            <a:r>
              <a:rPr lang="ru-RU" sz="2800" dirty="0" err="1"/>
              <a:t>слабку</a:t>
            </a:r>
            <a:r>
              <a:rPr lang="ru-RU" sz="2800" dirty="0"/>
              <a:t> ногу на </a:t>
            </a:r>
            <a:r>
              <a:rPr lang="ru-RU" sz="2800" dirty="0" err="1"/>
              <a:t>підлогу</a:t>
            </a:r>
            <a:r>
              <a:rPr lang="ru-RU" sz="2800" dirty="0"/>
              <a:t> так,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 smtClean="0"/>
              <a:t>п'ятка</a:t>
            </a:r>
            <a:r>
              <a:rPr lang="ru-RU" sz="2800" dirty="0" smtClean="0"/>
              <a:t> </a:t>
            </a:r>
            <a:r>
              <a:rPr lang="ru-RU" sz="2800" dirty="0" err="1"/>
              <a:t>знаходилася</a:t>
            </a:r>
            <a:r>
              <a:rPr lang="ru-RU" sz="2800" dirty="0"/>
              <a:t> на </a:t>
            </a:r>
            <a:r>
              <a:rPr lang="ru-RU" sz="2800" dirty="0" err="1"/>
              <a:t>одній</a:t>
            </a:r>
            <a:r>
              <a:rPr lang="ru-RU" sz="2800" dirty="0"/>
              <a:t> </a:t>
            </a:r>
            <a:r>
              <a:rPr lang="ru-RU" sz="2800" dirty="0" err="1"/>
              <a:t>вертикалі</a:t>
            </a:r>
            <a:r>
              <a:rPr lang="ru-RU" sz="2800" dirty="0"/>
              <a:t> з </a:t>
            </a:r>
            <a:r>
              <a:rPr lang="ru-RU" sz="2800" dirty="0" err="1"/>
              <a:t>коліном</a:t>
            </a:r>
            <a:r>
              <a:rPr lang="ru-RU" sz="2800" dirty="0"/>
              <a:t>, </a:t>
            </a:r>
            <a:r>
              <a:rPr lang="ru-RU" sz="2800" dirty="0" err="1"/>
              <a:t>здорову</a:t>
            </a:r>
            <a:r>
              <a:rPr lang="ru-RU" sz="2800" dirty="0"/>
              <a:t> ногу </a:t>
            </a:r>
            <a:r>
              <a:rPr lang="ru-RU" sz="2800" dirty="0" err="1"/>
              <a:t>просмикує</a:t>
            </a:r>
            <a:r>
              <a:rPr lang="ru-RU" sz="2800" dirty="0"/>
              <a:t> в штанин. </a:t>
            </a:r>
            <a:r>
              <a:rPr lang="ru-RU" sz="2800" dirty="0" smtClean="0"/>
              <a:t>Перед </a:t>
            </a:r>
            <a:r>
              <a:rPr lang="ru-RU" sz="2800" dirty="0" err="1"/>
              <a:t>завершенням</a:t>
            </a:r>
            <a:r>
              <a:rPr lang="ru-RU" sz="2800" dirty="0"/>
              <a:t> </a:t>
            </a:r>
            <a:r>
              <a:rPr lang="ru-RU" sz="2800" dirty="0" err="1"/>
              <a:t>натягування</a:t>
            </a:r>
            <a:r>
              <a:rPr lang="ru-RU" sz="2800" dirty="0"/>
              <a:t> </a:t>
            </a:r>
            <a:r>
              <a:rPr lang="ru-RU" sz="2800" dirty="0" err="1"/>
              <a:t>штанів</a:t>
            </a:r>
            <a:r>
              <a:rPr lang="ru-RU" sz="2800" dirty="0"/>
              <a:t> </a:t>
            </a:r>
            <a:r>
              <a:rPr lang="ru-RU" sz="2800" dirty="0" err="1"/>
              <a:t>хворий</a:t>
            </a:r>
            <a:r>
              <a:rPr lang="ru-RU" sz="2800" dirty="0"/>
              <a:t> повинен </a:t>
            </a:r>
            <a:r>
              <a:rPr lang="ru-RU" sz="2800" dirty="0" err="1"/>
              <a:t>переконатися</a:t>
            </a:r>
            <a:r>
              <a:rPr lang="ru-RU" sz="2800" dirty="0"/>
              <a:t> в тому, </a:t>
            </a:r>
            <a:r>
              <a:rPr lang="ru-RU" sz="2800" dirty="0" err="1"/>
              <a:t>що</a:t>
            </a:r>
            <a:r>
              <a:rPr lang="ru-RU" sz="2800" dirty="0"/>
              <a:t> добре </a:t>
            </a:r>
            <a:r>
              <a:rPr lang="ru-RU" sz="2800" dirty="0" err="1"/>
              <a:t>утримує</a:t>
            </a:r>
            <a:r>
              <a:rPr lang="ru-RU" sz="2800" dirty="0"/>
              <a:t> </a:t>
            </a:r>
            <a:r>
              <a:rPr lang="ru-RU" sz="2800" dirty="0" err="1"/>
              <a:t>рівновагу</a:t>
            </a:r>
            <a:r>
              <a:rPr lang="ru-RU" sz="2800" dirty="0"/>
              <a:t> в </a:t>
            </a:r>
            <a:r>
              <a:rPr lang="ru-RU" sz="2800" dirty="0" err="1"/>
              <a:t>положенні</a:t>
            </a:r>
            <a:r>
              <a:rPr lang="ru-RU" sz="2800" dirty="0"/>
              <a:t> стоячи.  Для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стійкості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спертися</a:t>
            </a:r>
            <a:r>
              <a:rPr lang="ru-RU" sz="2800" dirty="0"/>
              <a:t> об </a:t>
            </a:r>
            <a:r>
              <a:rPr lang="ru-RU" sz="2800" dirty="0" err="1"/>
              <a:t>стіл</a:t>
            </a:r>
            <a:r>
              <a:rPr lang="ru-RU" sz="2800" dirty="0"/>
              <a:t>. 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стояти</a:t>
            </a:r>
            <a:r>
              <a:rPr lang="ru-RU" sz="2800" dirty="0"/>
              <a:t> не </a:t>
            </a:r>
            <a:r>
              <a:rPr lang="ru-RU" sz="2800" dirty="0" err="1"/>
              <a:t>можливо</a:t>
            </a:r>
            <a:r>
              <a:rPr lang="ru-RU" sz="2800" dirty="0"/>
              <a:t>,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прилягти</a:t>
            </a:r>
            <a:r>
              <a:rPr lang="ru-RU" sz="2800" dirty="0"/>
              <a:t> на </a:t>
            </a:r>
            <a:r>
              <a:rPr lang="ru-RU" sz="2800" dirty="0" err="1"/>
              <a:t>ліжко</a:t>
            </a:r>
            <a:r>
              <a:rPr lang="ru-RU" sz="2800" dirty="0"/>
              <a:t> на боки </a:t>
            </a:r>
            <a:r>
              <a:rPr lang="ru-RU" sz="2800" dirty="0" err="1"/>
              <a:t>підтягти</a:t>
            </a:r>
            <a:r>
              <a:rPr lang="ru-RU" sz="2800" dirty="0"/>
              <a:t> </a:t>
            </a:r>
            <a:r>
              <a:rPr lang="ru-RU" sz="2800" dirty="0" err="1"/>
              <a:t>штани</a:t>
            </a:r>
            <a:r>
              <a:rPr lang="ru-RU" sz="2800" dirty="0"/>
              <a:t> </a:t>
            </a:r>
            <a:r>
              <a:rPr lang="ru-RU" sz="2800" dirty="0" err="1"/>
              <a:t>спочатку</a:t>
            </a:r>
            <a:r>
              <a:rPr lang="ru-RU" sz="2800" dirty="0"/>
              <a:t> з одного боку, </a:t>
            </a:r>
            <a:r>
              <a:rPr lang="ru-RU" sz="2800" dirty="0" err="1"/>
              <a:t>потім</a:t>
            </a:r>
            <a:r>
              <a:rPr lang="ru-RU" sz="2800" dirty="0"/>
              <a:t> з </a:t>
            </a:r>
            <a:r>
              <a:rPr lang="ru-RU" sz="2800" dirty="0" err="1"/>
              <a:t>іншого</a:t>
            </a:r>
            <a:r>
              <a:rPr lang="ru-RU" sz="2800" dirty="0"/>
              <a:t> здоровою рукою.  </a:t>
            </a:r>
            <a:r>
              <a:rPr lang="ru-RU" sz="2800" dirty="0" err="1"/>
              <a:t>Помічник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направляти</a:t>
            </a:r>
            <a:r>
              <a:rPr lang="ru-RU" sz="2800" dirty="0"/>
              <a:t> руку хворого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першої</a:t>
            </a:r>
            <a:r>
              <a:rPr lang="ru-RU" sz="2800" dirty="0"/>
              <a:t> </a:t>
            </a:r>
            <a:r>
              <a:rPr lang="ru-RU" sz="2800" dirty="0" err="1"/>
              <a:t>фази</a:t>
            </a:r>
            <a:r>
              <a:rPr lang="ru-RU" sz="2800" dirty="0"/>
              <a:t> </a:t>
            </a:r>
            <a:r>
              <a:rPr lang="ru-RU" sz="2800" dirty="0" err="1"/>
              <a:t>одягання</a:t>
            </a:r>
            <a:r>
              <a:rPr lang="ru-RU" sz="2800" dirty="0"/>
              <a:t>, </a:t>
            </a:r>
            <a:r>
              <a:rPr lang="ru-RU" sz="2800" dirty="0" err="1"/>
              <a:t>контролювати</a:t>
            </a:r>
            <a:r>
              <a:rPr lang="ru-RU" sz="2800" dirty="0"/>
              <a:t> </a:t>
            </a:r>
            <a:r>
              <a:rPr lang="ru-RU" sz="2800" dirty="0" err="1"/>
              <a:t>перенесення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</a:t>
            </a:r>
            <a:r>
              <a:rPr lang="ru-RU" sz="2800" dirty="0" err="1"/>
              <a:t>пацієнта</a:t>
            </a:r>
            <a:r>
              <a:rPr lang="ru-RU" sz="2800" dirty="0"/>
              <a:t> на </a:t>
            </a:r>
            <a:r>
              <a:rPr lang="ru-RU" sz="2800" dirty="0" err="1"/>
              <a:t>паралізовану</a:t>
            </a:r>
            <a:r>
              <a:rPr lang="ru-RU" sz="2800" dirty="0"/>
              <a:t> ногу, </a:t>
            </a:r>
            <a:r>
              <a:rPr lang="ru-RU" sz="2800" dirty="0" err="1"/>
              <a:t>притримувати</a:t>
            </a:r>
            <a:r>
              <a:rPr lang="ru-RU" sz="2800" dirty="0"/>
              <a:t> </a:t>
            </a:r>
            <a:r>
              <a:rPr lang="ru-RU" sz="2800" dirty="0" err="1"/>
              <a:t>коліно</a:t>
            </a:r>
            <a:r>
              <a:rPr lang="ru-RU" sz="2800" dirty="0"/>
              <a:t> </a:t>
            </a:r>
            <a:r>
              <a:rPr lang="ru-RU" sz="2800" dirty="0" err="1"/>
              <a:t>паралізованою</a:t>
            </a:r>
            <a:r>
              <a:rPr lang="ru-RU" sz="2800" dirty="0"/>
              <a:t> ноги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другої</a:t>
            </a:r>
            <a:r>
              <a:rPr lang="ru-RU" sz="2800" dirty="0"/>
              <a:t> </a:t>
            </a:r>
            <a:r>
              <a:rPr lang="ru-RU" sz="2800" dirty="0" err="1"/>
              <a:t>фази</a:t>
            </a:r>
            <a:r>
              <a:rPr lang="ru-RU" sz="2800" dirty="0"/>
              <a:t> </a:t>
            </a:r>
            <a:r>
              <a:rPr lang="ru-RU" sz="2800" dirty="0" err="1"/>
              <a:t>одягання</a:t>
            </a:r>
            <a:r>
              <a:rPr lang="ru-RU" sz="2800" dirty="0"/>
              <a:t> (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пацієнт</a:t>
            </a:r>
            <a:r>
              <a:rPr lang="ru-RU" sz="2800" dirty="0"/>
              <a:t> встав).</a:t>
            </a:r>
          </a:p>
        </p:txBody>
      </p:sp>
    </p:spTree>
    <p:extLst>
      <p:ext uri="{BB962C8B-B14F-4D97-AF65-F5344CB8AC3E}">
        <p14:creationId xmlns:p14="http://schemas.microsoft.com/office/powerpoint/2010/main" val="1462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Одягання</a:t>
            </a:r>
            <a:r>
              <a:rPr lang="ru-RU" dirty="0"/>
              <a:t> носка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818" y="1644074"/>
            <a:ext cx="9642764" cy="464589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Варіант</a:t>
            </a:r>
            <a:r>
              <a:rPr lang="ru-RU" sz="2800" dirty="0" smtClean="0"/>
              <a:t> </a:t>
            </a:r>
            <a:r>
              <a:rPr lang="ru-RU" sz="2800" dirty="0"/>
              <a:t>1. </a:t>
            </a:r>
            <a:r>
              <a:rPr lang="ru-RU" sz="2800" dirty="0" err="1"/>
              <a:t>Пацієнт</a:t>
            </a:r>
            <a:r>
              <a:rPr lang="ru-RU" sz="2800" dirty="0"/>
              <a:t> </a:t>
            </a:r>
            <a:r>
              <a:rPr lang="ru-RU" sz="2800" dirty="0" err="1"/>
              <a:t>сидить</a:t>
            </a:r>
            <a:r>
              <a:rPr lang="ru-RU" sz="2800" dirty="0"/>
              <a:t> в </a:t>
            </a:r>
            <a:r>
              <a:rPr lang="ru-RU" sz="2800" dirty="0" err="1"/>
              <a:t>позі</a:t>
            </a:r>
            <a:r>
              <a:rPr lang="ru-RU" sz="2800" dirty="0"/>
              <a:t> нога на ногу і </a:t>
            </a:r>
            <a:r>
              <a:rPr lang="ru-RU" sz="2800" dirty="0" err="1"/>
              <a:t>розкриває</a:t>
            </a:r>
            <a:r>
              <a:rPr lang="ru-RU" sz="2800" dirty="0"/>
              <a:t> носок великим, </a:t>
            </a:r>
            <a:r>
              <a:rPr lang="ru-RU" sz="2800" dirty="0" err="1"/>
              <a:t>вказівним</a:t>
            </a:r>
            <a:r>
              <a:rPr lang="ru-RU" sz="2800" dirty="0"/>
              <a:t> і </a:t>
            </a:r>
            <a:r>
              <a:rPr lang="ru-RU" sz="2800" dirty="0" err="1"/>
              <a:t>середнім</a:t>
            </a:r>
            <a:r>
              <a:rPr lang="ru-RU" sz="2800" dirty="0"/>
              <a:t> </a:t>
            </a:r>
            <a:r>
              <a:rPr lang="ru-RU" sz="2800" dirty="0" err="1"/>
              <a:t>пальцями</a:t>
            </a:r>
            <a:r>
              <a:rPr lang="ru-RU" sz="2800" dirty="0"/>
              <a:t>,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одягає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на </a:t>
            </a:r>
            <a:r>
              <a:rPr lang="ru-RU" sz="2800" dirty="0" err="1"/>
              <a:t>паралізовану</a:t>
            </a:r>
            <a:r>
              <a:rPr lang="ru-RU" sz="2800" dirty="0"/>
              <a:t> ногу здоровою рукою.  </a:t>
            </a:r>
            <a:r>
              <a:rPr lang="ru-RU" sz="2800" dirty="0" err="1"/>
              <a:t>Помічник</a:t>
            </a:r>
            <a:r>
              <a:rPr lang="ru-RU" sz="2800" dirty="0"/>
              <a:t> </a:t>
            </a:r>
            <a:r>
              <a:rPr lang="ru-RU" sz="2800" dirty="0" err="1"/>
              <a:t>контролює</a:t>
            </a:r>
            <a:r>
              <a:rPr lang="ru-RU" sz="2800" dirty="0"/>
              <a:t> стан </a:t>
            </a:r>
            <a:r>
              <a:rPr lang="ru-RU" sz="2800" dirty="0" err="1"/>
              <a:t>рівноваги</a:t>
            </a:r>
            <a:r>
              <a:rPr lang="ru-RU" sz="2800" dirty="0"/>
              <a:t> </a:t>
            </a:r>
            <a:r>
              <a:rPr lang="ru-RU" sz="2800" dirty="0" err="1"/>
              <a:t>пацієнта</a:t>
            </a:r>
            <a:r>
              <a:rPr lang="ru-RU" sz="2800" dirty="0"/>
              <a:t>.  </a:t>
            </a:r>
            <a:endParaRPr lang="ru-RU" sz="2800" dirty="0" smtClean="0"/>
          </a:p>
          <a:p>
            <a:r>
              <a:rPr lang="ru-RU" sz="2800" dirty="0" err="1" smtClean="0"/>
              <a:t>Варіант</a:t>
            </a:r>
            <a:r>
              <a:rPr lang="ru-RU" sz="2800" dirty="0" smtClean="0"/>
              <a:t> </a:t>
            </a:r>
            <a:r>
              <a:rPr lang="ru-RU" sz="2800" dirty="0"/>
              <a:t>2. </a:t>
            </a:r>
            <a:r>
              <a:rPr lang="ru-RU" sz="2800" dirty="0" err="1"/>
              <a:t>Пацієнт</a:t>
            </a:r>
            <a:r>
              <a:rPr lang="ru-RU" sz="2800" dirty="0"/>
              <a:t> </a:t>
            </a:r>
            <a:r>
              <a:rPr lang="ru-RU" sz="2800" dirty="0" err="1"/>
              <a:t>сидячи</a:t>
            </a:r>
            <a:r>
              <a:rPr lang="ru-RU" sz="2800" dirty="0"/>
              <a:t> в </a:t>
            </a:r>
            <a:r>
              <a:rPr lang="ru-RU" sz="2800" dirty="0" err="1"/>
              <a:t>ліжку</a:t>
            </a:r>
            <a:r>
              <a:rPr lang="ru-RU" sz="2800" dirty="0"/>
              <a:t>, </a:t>
            </a:r>
            <a:r>
              <a:rPr lang="ru-RU" sz="2800" dirty="0" err="1"/>
              <a:t>впирається</a:t>
            </a:r>
            <a:r>
              <a:rPr lang="ru-RU" sz="2800" dirty="0"/>
              <a:t> спиною в </a:t>
            </a:r>
            <a:r>
              <a:rPr lang="ru-RU" sz="2800" dirty="0" err="1"/>
              <a:t>стіну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подушки, </a:t>
            </a:r>
            <a:r>
              <a:rPr lang="ru-RU" sz="2800" dirty="0" err="1"/>
              <a:t>підтягує</a:t>
            </a:r>
            <a:r>
              <a:rPr lang="ru-RU" sz="2800" dirty="0"/>
              <a:t> здоровою рукою </a:t>
            </a:r>
            <a:r>
              <a:rPr lang="ru-RU" sz="2800" dirty="0" err="1"/>
              <a:t>уражену</a:t>
            </a:r>
            <a:r>
              <a:rPr lang="ru-RU" sz="2800" dirty="0"/>
              <a:t> ногу (</a:t>
            </a:r>
            <a:r>
              <a:rPr lang="ru-RU" sz="2800" dirty="0" err="1"/>
              <a:t>згинаючи</a:t>
            </a:r>
            <a:r>
              <a:rPr lang="ru-RU" sz="2800" dirty="0"/>
              <a:t> ногу в </a:t>
            </a:r>
            <a:r>
              <a:rPr lang="ru-RU" sz="2800" dirty="0" err="1"/>
              <a:t>коліні</a:t>
            </a:r>
            <a:r>
              <a:rPr lang="ru-RU" sz="2800" dirty="0"/>
              <a:t>) </a:t>
            </a:r>
            <a:r>
              <a:rPr lang="ru-RU" sz="2800" dirty="0" err="1"/>
              <a:t>одягає</a:t>
            </a:r>
            <a:r>
              <a:rPr lang="ru-RU" sz="2800" dirty="0"/>
              <a:t> носок здоровою рукою. </a:t>
            </a:r>
            <a:endParaRPr lang="ru-RU" sz="2800" dirty="0" smtClean="0"/>
          </a:p>
          <a:p>
            <a:r>
              <a:rPr lang="ru-RU" sz="2800" dirty="0" err="1" smtClean="0"/>
              <a:t>Варіант</a:t>
            </a:r>
            <a:r>
              <a:rPr lang="ru-RU" sz="2800" dirty="0" smtClean="0"/>
              <a:t> </a:t>
            </a:r>
            <a:r>
              <a:rPr lang="ru-RU" sz="2800" dirty="0"/>
              <a:t>3. </a:t>
            </a:r>
            <a:r>
              <a:rPr lang="ru-RU" sz="2800" dirty="0" err="1"/>
              <a:t>Пацієнт</a:t>
            </a:r>
            <a:r>
              <a:rPr lang="ru-RU" sz="2800" dirty="0"/>
              <a:t> </a:t>
            </a:r>
            <a:r>
              <a:rPr lang="ru-RU" sz="2800" dirty="0" err="1"/>
              <a:t>сидячи</a:t>
            </a:r>
            <a:r>
              <a:rPr lang="ru-RU" sz="2800" dirty="0"/>
              <a:t> на </a:t>
            </a:r>
            <a:r>
              <a:rPr lang="ru-RU" sz="2800" dirty="0" err="1"/>
              <a:t>стільці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в </a:t>
            </a:r>
            <a:r>
              <a:rPr lang="ru-RU" sz="2800" dirty="0" err="1"/>
              <a:t>ліжку</a:t>
            </a:r>
            <a:r>
              <a:rPr lang="ru-RU" sz="2800" dirty="0"/>
              <a:t> </a:t>
            </a:r>
            <a:r>
              <a:rPr lang="ru-RU" sz="2800" dirty="0" err="1"/>
              <a:t>використовує</a:t>
            </a:r>
            <a:r>
              <a:rPr lang="ru-RU" sz="2800" dirty="0"/>
              <a:t> </a:t>
            </a:r>
            <a:r>
              <a:rPr lang="ru-RU" sz="2800" dirty="0" err="1"/>
              <a:t>адаптивне</a:t>
            </a:r>
            <a:r>
              <a:rPr lang="ru-RU" sz="2800" dirty="0"/>
              <a:t> </a:t>
            </a:r>
            <a:r>
              <a:rPr lang="ru-RU" sz="2800" dirty="0" err="1"/>
              <a:t>пристрій</a:t>
            </a:r>
            <a:r>
              <a:rPr lang="ru-RU" sz="2800" dirty="0"/>
              <a:t> для </a:t>
            </a:r>
            <a:r>
              <a:rPr lang="ru-RU" sz="2800" dirty="0" err="1"/>
              <a:t>одягання</a:t>
            </a:r>
            <a:r>
              <a:rPr lang="ru-RU" sz="2800" dirty="0"/>
              <a:t> </a:t>
            </a:r>
            <a:r>
              <a:rPr lang="ru-RU" sz="2800" dirty="0" err="1"/>
              <a:t>шкарпеток</a:t>
            </a:r>
            <a:r>
              <a:rPr lang="ru-RU" sz="2800" dirty="0"/>
              <a:t>.  Носок на </a:t>
            </a:r>
            <a:r>
              <a:rPr lang="ru-RU" sz="2800" dirty="0" err="1"/>
              <a:t>пристрій</a:t>
            </a:r>
            <a:r>
              <a:rPr lang="ru-RU" sz="2800" dirty="0"/>
              <a:t> </a:t>
            </a:r>
            <a:r>
              <a:rPr lang="ru-RU" sz="2800" dirty="0" err="1"/>
              <a:t>одягається</a:t>
            </a:r>
            <a:r>
              <a:rPr lang="ru-RU" sz="2800" dirty="0"/>
              <a:t> здоровою рукою.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978" y="0"/>
            <a:ext cx="2588022" cy="22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Одягання носків і панчохи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000" y="2103438"/>
            <a:ext cx="9907999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03" y="1316849"/>
            <a:ext cx="3920836" cy="1371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Надягання</a:t>
            </a:r>
            <a:r>
              <a:rPr lang="ru-RU" dirty="0"/>
              <a:t> </a:t>
            </a:r>
            <a:r>
              <a:rPr lang="ru-RU" dirty="0" err="1" smtClean="0"/>
              <a:t>взуття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7671" y="535710"/>
            <a:ext cx="7767783" cy="6142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 err="1"/>
              <a:t>Пацієнт</a:t>
            </a:r>
            <a:r>
              <a:rPr lang="ru-RU" sz="3200" dirty="0"/>
              <a:t> </a:t>
            </a:r>
            <a:r>
              <a:rPr lang="ru-RU" sz="3200" dirty="0" err="1"/>
              <a:t>сидить</a:t>
            </a:r>
            <a:r>
              <a:rPr lang="ru-RU" sz="3200" dirty="0"/>
              <a:t> на </a:t>
            </a:r>
            <a:r>
              <a:rPr lang="ru-RU" sz="3200" dirty="0" err="1"/>
              <a:t>стільці</a:t>
            </a:r>
            <a:r>
              <a:rPr lang="ru-RU" sz="3200" dirty="0"/>
              <a:t>, </a:t>
            </a:r>
            <a:r>
              <a:rPr lang="ru-RU" sz="3200" dirty="0" err="1"/>
              <a:t>спираючись</a:t>
            </a:r>
            <a:r>
              <a:rPr lang="ru-RU" sz="3200" dirty="0"/>
              <a:t> на </a:t>
            </a:r>
            <a:r>
              <a:rPr lang="ru-RU" sz="3200" dirty="0" err="1"/>
              <a:t>обидві</a:t>
            </a:r>
            <a:r>
              <a:rPr lang="ru-RU" sz="3200" dirty="0"/>
              <a:t> стопи, </a:t>
            </a:r>
            <a:r>
              <a:rPr lang="ru-RU" sz="3200" dirty="0" err="1"/>
              <a:t>що</a:t>
            </a:r>
            <a:r>
              <a:rPr lang="ru-RU" sz="3200" dirty="0"/>
              <a:t> стоять на </a:t>
            </a:r>
            <a:r>
              <a:rPr lang="ru-RU" sz="3200" dirty="0" err="1"/>
              <a:t>підлозі</a:t>
            </a:r>
            <a:r>
              <a:rPr lang="ru-RU" sz="3200" dirty="0"/>
              <a:t>.  </a:t>
            </a:r>
            <a:r>
              <a:rPr lang="ru-RU" sz="3200" dirty="0" err="1"/>
              <a:t>Одягає</a:t>
            </a:r>
            <a:r>
              <a:rPr lang="ru-RU" sz="3200" dirty="0"/>
              <a:t> черевик на </a:t>
            </a:r>
            <a:r>
              <a:rPr lang="ru-RU" sz="3200" dirty="0" err="1"/>
              <a:t>пальці</a:t>
            </a:r>
            <a:r>
              <a:rPr lang="ru-RU" sz="3200" dirty="0"/>
              <a:t> </a:t>
            </a:r>
            <a:r>
              <a:rPr lang="ru-RU" sz="3200" dirty="0" err="1"/>
              <a:t>ураженої</a:t>
            </a:r>
            <a:r>
              <a:rPr lang="ru-RU" sz="3200" dirty="0"/>
              <a:t> ноги, </a:t>
            </a:r>
            <a:r>
              <a:rPr lang="ru-RU" sz="3200" dirty="0" err="1"/>
              <a:t>потім</a:t>
            </a:r>
            <a:r>
              <a:rPr lang="ru-RU" sz="3200" dirty="0"/>
              <a:t> ставить стопу з черевиком на </a:t>
            </a:r>
            <a:r>
              <a:rPr lang="ru-RU" sz="3200" dirty="0" err="1"/>
              <a:t>підлогу</a:t>
            </a:r>
            <a:r>
              <a:rPr lang="ru-RU" sz="3200" dirty="0"/>
              <a:t>;  </a:t>
            </a:r>
            <a:r>
              <a:rPr lang="ru-RU" sz="3200" dirty="0" err="1"/>
              <a:t>вставляє</a:t>
            </a:r>
            <a:r>
              <a:rPr lang="ru-RU" sz="3200" dirty="0"/>
              <a:t> </a:t>
            </a:r>
            <a:r>
              <a:rPr lang="ru-RU" sz="3200" dirty="0" err="1"/>
              <a:t>п'яту</a:t>
            </a:r>
            <a:r>
              <a:rPr lang="ru-RU" sz="3200" dirty="0"/>
              <a:t> в черевик, </a:t>
            </a:r>
            <a:r>
              <a:rPr lang="ru-RU" sz="3200" dirty="0" err="1"/>
              <a:t>натискаючи</a:t>
            </a:r>
            <a:r>
              <a:rPr lang="ru-RU" sz="3200" dirty="0"/>
              <a:t> на </a:t>
            </a:r>
            <a:r>
              <a:rPr lang="ru-RU" sz="3200" dirty="0" err="1"/>
              <a:t>коліно</a:t>
            </a:r>
            <a:r>
              <a:rPr lang="ru-RU" sz="3200" dirty="0"/>
              <a:t> </a:t>
            </a:r>
            <a:r>
              <a:rPr lang="ru-RU" sz="3200" dirty="0" err="1"/>
              <a:t>ураженої</a:t>
            </a:r>
            <a:r>
              <a:rPr lang="ru-RU" sz="3200" dirty="0"/>
              <a:t> ноги вниз здоровою рукою.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err="1" smtClean="0"/>
              <a:t>Помічник</a:t>
            </a:r>
            <a:r>
              <a:rPr lang="ru-RU" sz="3200" dirty="0" smtClean="0"/>
              <a:t> </a:t>
            </a:r>
            <a:r>
              <a:rPr lang="ru-RU" sz="3200" dirty="0"/>
              <a:t>(при </a:t>
            </a:r>
            <a:r>
              <a:rPr lang="ru-RU" sz="3200" dirty="0" err="1"/>
              <a:t>необхідності</a:t>
            </a:r>
            <a:r>
              <a:rPr lang="ru-RU" sz="3200" dirty="0"/>
              <a:t>) </a:t>
            </a:r>
            <a:r>
              <a:rPr lang="ru-RU" sz="3200" dirty="0" err="1"/>
              <a:t>коригує</a:t>
            </a:r>
            <a:r>
              <a:rPr lang="ru-RU" sz="3200" dirty="0"/>
              <a:t> </a:t>
            </a:r>
            <a:r>
              <a:rPr lang="ru-RU" sz="3200" dirty="0" err="1"/>
              <a:t>положення</a:t>
            </a:r>
            <a:r>
              <a:rPr lang="ru-RU" sz="3200" dirty="0"/>
              <a:t> черевика на </a:t>
            </a:r>
            <a:r>
              <a:rPr lang="ru-RU" sz="3200" dirty="0" err="1"/>
              <a:t>першому</a:t>
            </a:r>
            <a:r>
              <a:rPr lang="ru-RU" sz="3200" dirty="0"/>
              <a:t> </a:t>
            </a:r>
            <a:r>
              <a:rPr lang="ru-RU" sz="3200" dirty="0" err="1"/>
              <a:t>етапі</a:t>
            </a:r>
            <a:r>
              <a:rPr lang="ru-RU" sz="3200" dirty="0"/>
              <a:t> і </a:t>
            </a:r>
            <a:r>
              <a:rPr lang="ru-RU" sz="3200" dirty="0" err="1"/>
              <a:t>фіксує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тисне</a:t>
            </a:r>
            <a:r>
              <a:rPr lang="ru-RU" sz="3200" dirty="0"/>
              <a:t> на </a:t>
            </a:r>
            <a:r>
              <a:rPr lang="ru-RU" sz="3200" dirty="0" err="1"/>
              <a:t>уражене</a:t>
            </a:r>
            <a:r>
              <a:rPr lang="ru-RU" sz="3200" dirty="0"/>
              <a:t> </a:t>
            </a:r>
            <a:r>
              <a:rPr lang="ru-RU" sz="3200" dirty="0" err="1"/>
              <a:t>коліно</a:t>
            </a:r>
            <a:r>
              <a:rPr lang="ru-RU" sz="3200" dirty="0"/>
              <a:t> на другому </a:t>
            </a:r>
            <a:r>
              <a:rPr lang="ru-RU" sz="3200" dirty="0" err="1"/>
              <a:t>етапі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03" y="4065724"/>
            <a:ext cx="3165869" cy="23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Адаптативні</a:t>
            </a:r>
            <a:r>
              <a:rPr lang="uk-UA" dirty="0" smtClean="0"/>
              <a:t> пристрої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228" y="2103438"/>
            <a:ext cx="10005543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2" y="600365"/>
            <a:ext cx="8174182" cy="2399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Одяг потрібний не тільки для захисту шкіри від холоду, сонця, води, ушкоджень. Одяг дає психологічний захист, показує соціальний статус, відповідає контексту діяльності і пори року.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66737" y="4203032"/>
            <a:ext cx="3769895" cy="178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Турецкие размеры на русские: учимся переводить. Правила для разных видов  одежд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75" y="3214222"/>
            <a:ext cx="4141383" cy="31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nsay - Great fashion, great prices | Kупуйте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6" y="3214221"/>
            <a:ext cx="2431136" cy="32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тильная мужская одежда: быть в тренде — легко! - Мужская мода - Мода и  стиль - MEN's 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91" y="3520070"/>
            <a:ext cx="3509817" cy="26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ЗАБЕЗПЕЧЕННЯ ПРАЦІВНИКІВ СПЕЦІАЛЬНИМ ОДЯГОМ, ВЗУТТЯМ ТА ІНШИМИ ЗАСОБАМИ  ІНДИВІДУАЛЬНОГО ЗАХИСТУ.ОХОРОНА ПРАЦІ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309" y="1164359"/>
            <a:ext cx="3011055" cy="21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Спідня</a:t>
            </a:r>
            <a:r>
              <a:rPr lang="ru-RU" dirty="0"/>
              <a:t> </a:t>
            </a:r>
            <a:r>
              <a:rPr lang="ru-RU" dirty="0" err="1"/>
              <a:t>білизна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Істотну</a:t>
            </a:r>
            <a:r>
              <a:rPr lang="ru-RU" sz="2800" dirty="0" smtClean="0"/>
              <a:t> </a:t>
            </a:r>
            <a:r>
              <a:rPr lang="ru-RU" sz="2800" dirty="0"/>
              <a:t>проблему </a:t>
            </a:r>
            <a:r>
              <a:rPr lang="ru-RU" sz="2800" dirty="0" err="1"/>
              <a:t>створює</a:t>
            </a:r>
            <a:r>
              <a:rPr lang="ru-RU" sz="2800" dirty="0"/>
              <a:t> </a:t>
            </a:r>
            <a:r>
              <a:rPr lang="ru-RU" sz="2800" dirty="0" err="1"/>
              <a:t>необхідність</a:t>
            </a:r>
            <a:r>
              <a:rPr lang="ru-RU" sz="2800" dirty="0"/>
              <a:t> </a:t>
            </a:r>
            <a:r>
              <a:rPr lang="ru-RU" sz="2800" dirty="0" err="1"/>
              <a:t>одягати</a:t>
            </a:r>
            <a:r>
              <a:rPr lang="ru-RU" sz="2800" dirty="0"/>
              <a:t> труси, а для </a:t>
            </a:r>
            <a:r>
              <a:rPr lang="ru-RU" sz="2800" dirty="0" err="1"/>
              <a:t>жінок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й бюстгальтер. </a:t>
            </a:r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початковому </a:t>
            </a:r>
            <a:r>
              <a:rPr lang="ru-RU" sz="2800" dirty="0" err="1"/>
              <a:t>етапі</a:t>
            </a:r>
            <a:r>
              <a:rPr lang="ru-RU" sz="2800" dirty="0"/>
              <a:t> і </a:t>
            </a:r>
            <a:r>
              <a:rPr lang="ru-RU" sz="2800" dirty="0" err="1"/>
              <a:t>жінкам</a:t>
            </a:r>
            <a:r>
              <a:rPr lang="ru-RU" sz="2800" dirty="0"/>
              <a:t> і </a:t>
            </a:r>
            <a:r>
              <a:rPr lang="ru-RU" sz="2800" dirty="0" err="1"/>
              <a:t>чоловікам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підійдуть</a:t>
            </a:r>
            <a:r>
              <a:rPr lang="ru-RU" sz="2800" dirty="0"/>
              <a:t> труси крою «</a:t>
            </a:r>
            <a:r>
              <a:rPr lang="ru-RU" sz="2800" dirty="0" err="1"/>
              <a:t>шорти</a:t>
            </a:r>
            <a:r>
              <a:rPr lang="ru-RU" sz="2800" dirty="0"/>
              <a:t>» </a:t>
            </a:r>
            <a:r>
              <a:rPr lang="ru-RU" sz="2800" dirty="0" err="1"/>
              <a:t>або</a:t>
            </a:r>
            <a:r>
              <a:rPr lang="ru-RU" sz="2800" dirty="0"/>
              <a:t> «</a:t>
            </a:r>
            <a:r>
              <a:rPr lang="ru-RU" sz="2800" dirty="0" err="1"/>
              <a:t>сімейні</a:t>
            </a:r>
            <a:r>
              <a:rPr lang="ru-RU" sz="2800" dirty="0"/>
              <a:t>» на 1-2 </a:t>
            </a:r>
            <a:r>
              <a:rPr lang="ru-RU" sz="2800" dirty="0" err="1"/>
              <a:t>розміри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звичайного</a:t>
            </a:r>
            <a:r>
              <a:rPr lang="ru-RU" sz="2800" dirty="0"/>
              <a:t>.  </a:t>
            </a:r>
            <a:r>
              <a:rPr lang="ru-RU" sz="2800" dirty="0" err="1"/>
              <a:t>Одягати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за принципом </a:t>
            </a:r>
            <a:r>
              <a:rPr lang="ru-RU" sz="2800" dirty="0" err="1"/>
              <a:t>надягання</a:t>
            </a:r>
            <a:r>
              <a:rPr lang="ru-RU" sz="2800" dirty="0"/>
              <a:t> </a:t>
            </a:r>
            <a:r>
              <a:rPr lang="ru-RU" sz="2800" dirty="0" err="1"/>
              <a:t>штанів</a:t>
            </a:r>
            <a:r>
              <a:rPr lang="ru-RU" sz="2800" dirty="0"/>
              <a:t> (</a:t>
            </a:r>
            <a:r>
              <a:rPr lang="ru-RU" sz="2800" dirty="0" err="1"/>
              <a:t>сидячи</a:t>
            </a:r>
            <a:r>
              <a:rPr lang="ru-RU" sz="2800" dirty="0"/>
              <a:t> на </a:t>
            </a:r>
            <a:r>
              <a:rPr lang="ru-RU" sz="2800" dirty="0" err="1"/>
              <a:t>стільці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сидячи</a:t>
            </a:r>
            <a:r>
              <a:rPr lang="ru-RU" sz="2800" dirty="0"/>
              <a:t> в </a:t>
            </a:r>
            <a:r>
              <a:rPr lang="ru-RU" sz="2800" dirty="0" err="1"/>
              <a:t>ліжку</a:t>
            </a:r>
            <a:r>
              <a:rPr lang="ru-RU" sz="2800" dirty="0"/>
              <a:t>). </a:t>
            </a:r>
            <a:endParaRPr lang="ru-RU" sz="2800" dirty="0" smtClean="0"/>
          </a:p>
          <a:p>
            <a:r>
              <a:rPr lang="ru-RU" sz="2800" dirty="0" err="1" smtClean="0"/>
              <a:t>Замість</a:t>
            </a:r>
            <a:r>
              <a:rPr lang="ru-RU" sz="2800" dirty="0" smtClean="0"/>
              <a:t> </a:t>
            </a:r>
            <a:r>
              <a:rPr lang="ru-RU" sz="2800" dirty="0"/>
              <a:t>бюстгальтера </a:t>
            </a:r>
            <a:r>
              <a:rPr lang="ru-RU" sz="2800" dirty="0" err="1"/>
              <a:t>спочатку</a:t>
            </a:r>
            <a:r>
              <a:rPr lang="ru-RU" sz="2800" dirty="0"/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короткий </a:t>
            </a:r>
            <a:r>
              <a:rPr lang="ru-RU" sz="2800" dirty="0" err="1"/>
              <a:t>трикотажний</a:t>
            </a:r>
            <a:r>
              <a:rPr lang="ru-RU" sz="2800" dirty="0"/>
              <a:t> топ,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одягається</a:t>
            </a:r>
            <a:r>
              <a:rPr lang="ru-RU" sz="2800" dirty="0"/>
              <a:t> за принципом майки.</a:t>
            </a:r>
          </a:p>
        </p:txBody>
      </p:sp>
    </p:spTree>
    <p:extLst>
      <p:ext uri="{BB962C8B-B14F-4D97-AF65-F5344CB8AC3E}">
        <p14:creationId xmlns:p14="http://schemas.microsoft.com/office/powerpoint/2010/main" val="11633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1256145"/>
            <a:ext cx="3207621" cy="4893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Пацієнту</a:t>
            </a:r>
            <a:r>
              <a:rPr lang="ru-RU" sz="2400" dirty="0"/>
              <a:t>. 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Потренувати</a:t>
            </a:r>
            <a:r>
              <a:rPr lang="ru-RU" sz="2400" dirty="0" smtClean="0"/>
              <a:t> </a:t>
            </a:r>
            <a:r>
              <a:rPr lang="ru-RU" sz="2400" dirty="0" err="1"/>
              <a:t>послідовність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здорової</a:t>
            </a:r>
            <a:r>
              <a:rPr lang="ru-RU" sz="2400" dirty="0"/>
              <a:t> руки при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адаптивних</a:t>
            </a:r>
            <a:r>
              <a:rPr lang="ru-RU" sz="2400" dirty="0"/>
              <a:t> </a:t>
            </a:r>
            <a:r>
              <a:rPr lang="ru-RU" sz="2400" dirty="0" err="1"/>
              <a:t>пристроїв</a:t>
            </a:r>
            <a:r>
              <a:rPr lang="ru-RU" sz="2400" dirty="0"/>
              <a:t>.  </a:t>
            </a:r>
            <a:r>
              <a:rPr lang="ru-RU" sz="2400" dirty="0" err="1" smtClean="0"/>
              <a:t>Відводити</a:t>
            </a:r>
            <a:r>
              <a:rPr lang="ru-RU" sz="2400" dirty="0" smtClean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часу на </a:t>
            </a:r>
            <a:r>
              <a:rPr lang="ru-RU" sz="2400" dirty="0" err="1"/>
              <a:t>одягання</a:t>
            </a:r>
            <a:r>
              <a:rPr lang="ru-RU" sz="2400" dirty="0"/>
              <a:t>, не </a:t>
            </a:r>
            <a:r>
              <a:rPr lang="ru-RU" sz="2400" dirty="0" err="1"/>
              <a:t>поспішати</a:t>
            </a:r>
            <a:r>
              <a:rPr lang="ru-RU" sz="2400" dirty="0"/>
              <a:t>.  </a:t>
            </a:r>
            <a:r>
              <a:rPr lang="ru-RU" sz="2400" dirty="0" err="1"/>
              <a:t>Одягатися</a:t>
            </a:r>
            <a:r>
              <a:rPr lang="ru-RU" sz="2400" dirty="0"/>
              <a:t> перед </a:t>
            </a:r>
            <a:r>
              <a:rPr lang="ru-RU" sz="2400" dirty="0" err="1" smtClean="0"/>
              <a:t>дзеркалом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95" y="1256145"/>
            <a:ext cx="4438467" cy="464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1964" y="1256145"/>
            <a:ext cx="31898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Помічникам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Покласти</a:t>
            </a:r>
            <a:r>
              <a:rPr lang="ru-RU" sz="2400" dirty="0"/>
              <a:t> </a:t>
            </a:r>
            <a:r>
              <a:rPr lang="ru-RU" sz="2400" dirty="0" err="1"/>
              <a:t>предмети</a:t>
            </a:r>
            <a:r>
              <a:rPr lang="ru-RU" sz="2400" dirty="0"/>
              <a:t> в </a:t>
            </a:r>
            <a:r>
              <a:rPr lang="ru-RU" sz="2400" dirty="0" err="1"/>
              <a:t>потрібному</a:t>
            </a:r>
            <a:r>
              <a:rPr lang="ru-RU" sz="2400" dirty="0"/>
              <a:t> порядку.  </a:t>
            </a:r>
            <a:r>
              <a:rPr lang="ru-RU" sz="2400" dirty="0" err="1"/>
              <a:t>Вибрати</a:t>
            </a:r>
            <a:r>
              <a:rPr lang="ru-RU" sz="2400" dirty="0"/>
              <a:t> </a:t>
            </a:r>
            <a:r>
              <a:rPr lang="ru-RU" sz="2400" dirty="0" err="1"/>
              <a:t>однотонний</a:t>
            </a:r>
            <a:r>
              <a:rPr lang="ru-RU" sz="2400" dirty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, </a:t>
            </a:r>
            <a:r>
              <a:rPr lang="ru-RU" sz="2400" dirty="0" err="1"/>
              <a:t>викладати</a:t>
            </a:r>
            <a:r>
              <a:rPr lang="ru-RU" sz="2400" dirty="0"/>
              <a:t> на </a:t>
            </a:r>
            <a:r>
              <a:rPr lang="ru-RU" sz="2400" dirty="0" err="1"/>
              <a:t>контрастний</a:t>
            </a:r>
            <a:r>
              <a:rPr lang="ru-RU" sz="2400" dirty="0"/>
              <a:t> </a:t>
            </a:r>
            <a:r>
              <a:rPr lang="ru-RU" sz="2400" dirty="0" err="1"/>
              <a:t>однотонний</a:t>
            </a:r>
            <a:r>
              <a:rPr lang="ru-RU" sz="2400" dirty="0"/>
              <a:t> фон.  </a:t>
            </a:r>
            <a:r>
              <a:rPr lang="ru-RU" sz="2400" dirty="0" err="1"/>
              <a:t>Скласти</a:t>
            </a:r>
            <a:r>
              <a:rPr lang="ru-RU" sz="2400" dirty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 </a:t>
            </a:r>
            <a:r>
              <a:rPr lang="ru-RU" sz="2400" dirty="0" err="1"/>
              <a:t>підготовленої</a:t>
            </a:r>
            <a:r>
              <a:rPr lang="ru-RU" sz="2400" dirty="0"/>
              <a:t> до </a:t>
            </a:r>
            <a:r>
              <a:rPr lang="ru-RU" sz="2400" dirty="0" err="1"/>
              <a:t>надягання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поєднати</a:t>
            </a:r>
            <a:r>
              <a:rPr lang="ru-RU" sz="2400" dirty="0"/>
              <a:t> </a:t>
            </a:r>
            <a:r>
              <a:rPr lang="ru-RU" sz="2400" dirty="0" err="1"/>
              <a:t>воріт</a:t>
            </a:r>
            <a:r>
              <a:rPr lang="ru-RU" sz="2400" dirty="0"/>
              <a:t> і </a:t>
            </a:r>
            <a:r>
              <a:rPr lang="ru-RU" sz="2400" dirty="0" err="1"/>
              <a:t>поділ</a:t>
            </a:r>
            <a:r>
              <a:rPr lang="ru-RU" sz="2400" dirty="0"/>
              <a:t> (хомутом), </a:t>
            </a:r>
            <a:r>
              <a:rPr lang="ru-RU" sz="2400" dirty="0" err="1"/>
              <a:t>зібрати</a:t>
            </a:r>
            <a:r>
              <a:rPr lang="ru-RU" sz="2400" dirty="0"/>
              <a:t> </a:t>
            </a:r>
            <a:r>
              <a:rPr lang="ru-RU" sz="2400" dirty="0" err="1"/>
              <a:t>штанини</a:t>
            </a:r>
            <a:r>
              <a:rPr lang="ru-RU" sz="2400" dirty="0"/>
              <a:t> до </a:t>
            </a:r>
            <a:r>
              <a:rPr lang="ru-RU" sz="2400" dirty="0" smtClean="0"/>
              <a:t>пояса.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96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0"/>
            <a:ext cx="10058400" cy="1371600"/>
          </a:xfrm>
        </p:spPr>
        <p:txBody>
          <a:bodyPr/>
          <a:lstStyle/>
          <a:p>
            <a:r>
              <a:rPr lang="uk-UA" dirty="0" smtClean="0"/>
              <a:t>Разом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988291"/>
            <a:ext cx="10598727" cy="5046749"/>
          </a:xfrm>
        </p:spPr>
        <p:txBody>
          <a:bodyPr>
            <a:noAutofit/>
          </a:bodyPr>
          <a:lstStyle/>
          <a:p>
            <a:r>
              <a:rPr lang="ru-RU" sz="2600" dirty="0" err="1" smtClean="0"/>
              <a:t>Тренувати</a:t>
            </a:r>
            <a:r>
              <a:rPr lang="ru-RU" sz="2600" dirty="0" smtClean="0"/>
              <a:t> </a:t>
            </a:r>
            <a:r>
              <a:rPr lang="ru-RU" sz="2600" dirty="0" err="1"/>
              <a:t>одягання</a:t>
            </a:r>
            <a:r>
              <a:rPr lang="ru-RU" sz="2600" dirty="0"/>
              <a:t> по </a:t>
            </a:r>
            <a:r>
              <a:rPr lang="ru-RU" sz="2600" dirty="0" err="1"/>
              <a:t>частинах</a:t>
            </a:r>
            <a:r>
              <a:rPr lang="ru-RU" sz="2600" dirty="0"/>
              <a:t> (</a:t>
            </a:r>
            <a:r>
              <a:rPr lang="ru-RU" sz="2600" dirty="0" err="1"/>
              <a:t>дати</a:t>
            </a:r>
            <a:r>
              <a:rPr lang="ru-RU" sz="2600" dirty="0"/>
              <a:t> </a:t>
            </a:r>
            <a:r>
              <a:rPr lang="ru-RU" sz="2600" dirty="0" err="1"/>
              <a:t>пацієнту</a:t>
            </a:r>
            <a:r>
              <a:rPr lang="ru-RU" sz="2600" dirty="0"/>
              <a:t> </a:t>
            </a:r>
            <a:r>
              <a:rPr lang="ru-RU" sz="2600" dirty="0" err="1"/>
              <a:t>надіти</a:t>
            </a:r>
            <a:r>
              <a:rPr lang="ru-RU" sz="2600" dirty="0"/>
              <a:t> майку на голову, </a:t>
            </a:r>
            <a:r>
              <a:rPr lang="ru-RU" sz="2600" dirty="0" err="1"/>
              <a:t>підтягнути</a:t>
            </a:r>
            <a:r>
              <a:rPr lang="ru-RU" sz="2600" dirty="0"/>
              <a:t> вниз за </a:t>
            </a:r>
            <a:r>
              <a:rPr lang="ru-RU" sz="2600" dirty="0" err="1"/>
              <a:t>нього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разом,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одягнути</a:t>
            </a:r>
            <a:r>
              <a:rPr lang="ru-RU" sz="2600" dirty="0"/>
              <a:t> на </a:t>
            </a:r>
            <a:r>
              <a:rPr lang="ru-RU" sz="2600" dirty="0" err="1"/>
              <a:t>шию</a:t>
            </a:r>
            <a:r>
              <a:rPr lang="ru-RU" sz="2600" dirty="0"/>
              <a:t> і корпус, </a:t>
            </a:r>
            <a:r>
              <a:rPr lang="ru-RU" sz="2600" dirty="0" err="1"/>
              <a:t>дати</a:t>
            </a:r>
            <a:r>
              <a:rPr lang="ru-RU" sz="2600" dirty="0"/>
              <a:t> </a:t>
            </a:r>
            <a:r>
              <a:rPr lang="ru-RU" sz="2600" dirty="0" err="1"/>
              <a:t>пацієнту</a:t>
            </a:r>
            <a:r>
              <a:rPr lang="ru-RU" sz="2600" dirty="0"/>
              <a:t> </a:t>
            </a:r>
            <a:r>
              <a:rPr lang="ru-RU" sz="2600" dirty="0" err="1"/>
              <a:t>розправити</a:t>
            </a:r>
            <a:r>
              <a:rPr lang="ru-RU" sz="2600" dirty="0"/>
              <a:t> і т.п.). </a:t>
            </a:r>
            <a:r>
              <a:rPr lang="ru-RU" sz="2600" dirty="0" err="1" smtClean="0"/>
              <a:t>Підібрати</a:t>
            </a:r>
            <a:r>
              <a:rPr lang="ru-RU" sz="2600" dirty="0" smtClean="0"/>
              <a:t> </a:t>
            </a:r>
            <a:r>
              <a:rPr lang="ru-RU" sz="2600" dirty="0" err="1"/>
              <a:t>зручну</a:t>
            </a:r>
            <a:r>
              <a:rPr lang="ru-RU" sz="2600" dirty="0"/>
              <a:t> позу для </a:t>
            </a:r>
            <a:r>
              <a:rPr lang="ru-RU" sz="2600" dirty="0" err="1"/>
              <a:t>одягання</a:t>
            </a:r>
            <a:r>
              <a:rPr lang="ru-RU" sz="2600" dirty="0"/>
              <a:t>, </a:t>
            </a:r>
            <a:r>
              <a:rPr lang="ru-RU" sz="2600" dirty="0" err="1"/>
              <a:t>наприклад</a:t>
            </a:r>
            <a:r>
              <a:rPr lang="ru-RU" sz="2600" dirty="0"/>
              <a:t>,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бути поза </a:t>
            </a:r>
            <a:r>
              <a:rPr lang="ru-RU" sz="2600" dirty="0" err="1"/>
              <a:t>лежачи</a:t>
            </a:r>
            <a:r>
              <a:rPr lang="ru-RU" sz="2600" dirty="0"/>
              <a:t> на </a:t>
            </a:r>
            <a:r>
              <a:rPr lang="ru-RU" sz="2600" dirty="0" err="1"/>
              <a:t>боці</a:t>
            </a:r>
            <a:r>
              <a:rPr lang="ru-RU" sz="2600" dirty="0"/>
              <a:t> при </a:t>
            </a:r>
            <a:r>
              <a:rPr lang="ru-RU" sz="2600" dirty="0" err="1"/>
              <a:t>одяганні</a:t>
            </a:r>
            <a:r>
              <a:rPr lang="ru-RU" sz="2600" dirty="0"/>
              <a:t> </a:t>
            </a:r>
            <a:r>
              <a:rPr lang="ru-RU" sz="2600" dirty="0" err="1"/>
              <a:t>штанів</a:t>
            </a:r>
            <a:r>
              <a:rPr lang="ru-RU" sz="2600" dirty="0"/>
              <a:t>, </a:t>
            </a:r>
            <a:r>
              <a:rPr lang="ru-RU" sz="2600" dirty="0" err="1"/>
              <a:t>якщо</a:t>
            </a:r>
            <a:r>
              <a:rPr lang="ru-RU" sz="2600" dirty="0"/>
              <a:t> проблематично </a:t>
            </a:r>
            <a:r>
              <a:rPr lang="ru-RU" sz="2600" dirty="0" err="1"/>
              <a:t>підтягти</a:t>
            </a:r>
            <a:r>
              <a:rPr lang="ru-RU" sz="2600" dirty="0"/>
              <a:t> до себе ногу </a:t>
            </a:r>
            <a:r>
              <a:rPr lang="ru-RU" sz="2600" dirty="0" err="1"/>
              <a:t>сидячи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зігнутися</a:t>
            </a:r>
            <a:r>
              <a:rPr lang="ru-RU" sz="2600" dirty="0"/>
              <a:t>. </a:t>
            </a:r>
            <a:r>
              <a:rPr lang="ru-RU" sz="2600" dirty="0" err="1" smtClean="0"/>
              <a:t>Обладнати</a:t>
            </a:r>
            <a:r>
              <a:rPr lang="ru-RU" sz="2600" dirty="0" smtClean="0"/>
              <a:t> </a:t>
            </a:r>
            <a:r>
              <a:rPr lang="ru-RU" sz="2600" dirty="0" err="1"/>
              <a:t>місце</a:t>
            </a:r>
            <a:r>
              <a:rPr lang="ru-RU" sz="2600" dirty="0"/>
              <a:t> для </a:t>
            </a:r>
            <a:r>
              <a:rPr lang="ru-RU" sz="2600" dirty="0" err="1"/>
              <a:t>одягання</a:t>
            </a:r>
            <a:r>
              <a:rPr lang="ru-RU" sz="2600" dirty="0"/>
              <a:t> (</a:t>
            </a:r>
            <a:r>
              <a:rPr lang="ru-RU" sz="2600" dirty="0" err="1"/>
              <a:t>стійкий</a:t>
            </a:r>
            <a:r>
              <a:rPr lang="ru-RU" sz="2600" dirty="0"/>
              <a:t> </a:t>
            </a:r>
            <a:r>
              <a:rPr lang="ru-RU" sz="2600" dirty="0" err="1"/>
              <a:t>стілець</a:t>
            </a:r>
            <a:r>
              <a:rPr lang="ru-RU" sz="2600" dirty="0"/>
              <a:t>, </a:t>
            </a:r>
            <a:r>
              <a:rPr lang="ru-RU" sz="2600" dirty="0" err="1"/>
              <a:t>стілець</a:t>
            </a:r>
            <a:r>
              <a:rPr lang="ru-RU" sz="2600" dirty="0"/>
              <a:t> </a:t>
            </a:r>
            <a:r>
              <a:rPr lang="ru-RU" sz="2600" dirty="0" err="1"/>
              <a:t>зі</a:t>
            </a:r>
            <a:r>
              <a:rPr lang="ru-RU" sz="2600" dirty="0"/>
              <a:t> </a:t>
            </a:r>
            <a:r>
              <a:rPr lang="ru-RU" sz="2600" dirty="0" err="1"/>
              <a:t>спинкою</a:t>
            </a:r>
            <a:r>
              <a:rPr lang="ru-RU" sz="2600" dirty="0"/>
              <a:t>, валик </a:t>
            </a:r>
            <a:r>
              <a:rPr lang="ru-RU" sz="2600" dirty="0" err="1"/>
              <a:t>під</a:t>
            </a:r>
            <a:r>
              <a:rPr lang="ru-RU" sz="2600" dirty="0"/>
              <a:t> поперек, поручень і т.п</a:t>
            </a:r>
            <a:r>
              <a:rPr lang="ru-RU" sz="2600" dirty="0" smtClean="0"/>
              <a:t>.)</a:t>
            </a:r>
          </a:p>
          <a:p>
            <a:r>
              <a:rPr lang="ru-RU" sz="2600" dirty="0" smtClean="0"/>
              <a:t>При </a:t>
            </a:r>
            <a:r>
              <a:rPr lang="ru-RU" sz="2600" dirty="0" err="1"/>
              <a:t>відновленні</a:t>
            </a:r>
            <a:r>
              <a:rPr lang="ru-RU" sz="2600" dirty="0"/>
              <a:t> </a:t>
            </a:r>
            <a:r>
              <a:rPr lang="ru-RU" sz="2600" dirty="0" err="1"/>
              <a:t>навички</a:t>
            </a:r>
            <a:r>
              <a:rPr lang="ru-RU" sz="2600" dirty="0"/>
              <a:t> </a:t>
            </a:r>
            <a:r>
              <a:rPr lang="ru-RU" sz="2600" dirty="0" err="1"/>
              <a:t>одягання</a:t>
            </a:r>
            <a:r>
              <a:rPr lang="ru-RU" sz="2600" dirty="0"/>
              <a:t> </a:t>
            </a:r>
            <a:r>
              <a:rPr lang="ru-RU" sz="2600" dirty="0" err="1"/>
              <a:t>необхідно</a:t>
            </a:r>
            <a:r>
              <a:rPr lang="ru-RU" sz="2600" dirty="0"/>
              <a:t> </a:t>
            </a:r>
            <a:r>
              <a:rPr lang="ru-RU" sz="2600" dirty="0" err="1"/>
              <a:t>дати</a:t>
            </a:r>
            <a:r>
              <a:rPr lang="ru-RU" sz="2600" dirty="0"/>
              <a:t> </a:t>
            </a:r>
            <a:r>
              <a:rPr lang="ru-RU" sz="2600" dirty="0" err="1"/>
              <a:t>пацієнту</a:t>
            </a:r>
            <a:r>
              <a:rPr lang="ru-RU" sz="2600" dirty="0"/>
              <a:t> максимум </a:t>
            </a:r>
            <a:r>
              <a:rPr lang="ru-RU" sz="2600" dirty="0" err="1"/>
              <a:t>самостійності</a:t>
            </a:r>
            <a:r>
              <a:rPr lang="ru-RU" sz="2600" dirty="0"/>
              <a:t>, не </a:t>
            </a:r>
            <a:r>
              <a:rPr lang="ru-RU" sz="2600" dirty="0" err="1"/>
              <a:t>вимагати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нього</a:t>
            </a:r>
            <a:r>
              <a:rPr lang="ru-RU" sz="2600" dirty="0"/>
              <a:t> </a:t>
            </a:r>
            <a:r>
              <a:rPr lang="ru-RU" sz="2600" dirty="0" err="1"/>
              <a:t>швидкості</a:t>
            </a:r>
            <a:r>
              <a:rPr lang="ru-RU" sz="2600" dirty="0"/>
              <a:t>, </a:t>
            </a:r>
            <a:r>
              <a:rPr lang="ru-RU" sz="2600" dirty="0" err="1"/>
              <a:t>дати</a:t>
            </a:r>
            <a:r>
              <a:rPr lang="ru-RU" sz="2600" dirty="0"/>
              <a:t> </a:t>
            </a:r>
            <a:r>
              <a:rPr lang="ru-RU" sz="2600" dirty="0" err="1"/>
              <a:t>спробувати</a:t>
            </a:r>
            <a:r>
              <a:rPr lang="ru-RU" sz="2600" dirty="0"/>
              <a:t> </a:t>
            </a:r>
            <a:r>
              <a:rPr lang="ru-RU" sz="2600" dirty="0" err="1"/>
              <a:t>варіанти</a:t>
            </a:r>
            <a:r>
              <a:rPr lang="ru-RU" sz="2600" dirty="0"/>
              <a:t> </a:t>
            </a:r>
            <a:r>
              <a:rPr lang="ru-RU" sz="2600" dirty="0" err="1"/>
              <a:t>виконання</a:t>
            </a:r>
            <a:r>
              <a:rPr lang="ru-RU" sz="2600" dirty="0"/>
              <a:t>, з </a:t>
            </a:r>
            <a:r>
              <a:rPr lang="ru-RU" sz="2600" dirty="0" err="1"/>
              <a:t>яких</a:t>
            </a:r>
            <a:r>
              <a:rPr lang="ru-RU" sz="2600" dirty="0"/>
              <a:t> </a:t>
            </a:r>
            <a:r>
              <a:rPr lang="ru-RU" sz="2600" dirty="0" err="1"/>
              <a:t>пацієнт</a:t>
            </a:r>
            <a:r>
              <a:rPr lang="ru-RU" sz="2600" dirty="0"/>
              <a:t> </a:t>
            </a:r>
            <a:r>
              <a:rPr lang="ru-RU" sz="2600" dirty="0" err="1"/>
              <a:t>залишити</a:t>
            </a:r>
            <a:r>
              <a:rPr lang="ru-RU" sz="2600" dirty="0"/>
              <a:t> </a:t>
            </a:r>
            <a:r>
              <a:rPr lang="ru-RU" sz="2600" dirty="0" err="1"/>
              <a:t>собі</a:t>
            </a:r>
            <a:r>
              <a:rPr lang="ru-RU" sz="2600" dirty="0"/>
              <a:t> </a:t>
            </a:r>
            <a:r>
              <a:rPr lang="ru-RU" sz="2600" dirty="0" err="1"/>
              <a:t>найзручніші</a:t>
            </a:r>
            <a:r>
              <a:rPr lang="ru-RU" sz="2600" dirty="0"/>
              <a:t> </a:t>
            </a:r>
            <a:r>
              <a:rPr lang="ru-RU" sz="2600" dirty="0" err="1"/>
              <a:t>йому</a:t>
            </a:r>
            <a:r>
              <a:rPr lang="ru-RU" sz="2600" dirty="0"/>
              <a:t> </a:t>
            </a:r>
            <a:r>
              <a:rPr lang="ru-RU" sz="2600" dirty="0" err="1"/>
              <a:t>сценарії</a:t>
            </a:r>
            <a:r>
              <a:rPr lang="ru-RU" sz="2600" dirty="0"/>
              <a:t> </a:t>
            </a:r>
            <a:r>
              <a:rPr lang="ru-RU" sz="2600" dirty="0" err="1"/>
              <a:t>активності</a:t>
            </a:r>
            <a:r>
              <a:rPr lang="ru-RU" sz="2600" dirty="0"/>
              <a:t>.  Перед </a:t>
            </a:r>
            <a:r>
              <a:rPr lang="ru-RU" sz="2600" dirty="0" err="1"/>
              <a:t>тим</a:t>
            </a:r>
            <a:r>
              <a:rPr lang="ru-RU" sz="2600" dirty="0"/>
              <a:t>, як </a:t>
            </a:r>
            <a:r>
              <a:rPr lang="ru-RU" sz="2600" dirty="0" err="1"/>
              <a:t>приступити</a:t>
            </a:r>
            <a:r>
              <a:rPr lang="ru-RU" sz="2600" dirty="0"/>
              <a:t> до </a:t>
            </a:r>
            <a:r>
              <a:rPr lang="ru-RU" sz="2600" dirty="0" err="1"/>
              <a:t>відновлення</a:t>
            </a:r>
            <a:r>
              <a:rPr lang="ru-RU" sz="2600" dirty="0"/>
              <a:t> </a:t>
            </a:r>
            <a:r>
              <a:rPr lang="ru-RU" sz="2600" dirty="0" err="1"/>
              <a:t>навичок</a:t>
            </a:r>
            <a:r>
              <a:rPr lang="ru-RU" sz="2600" dirty="0"/>
              <a:t>, </a:t>
            </a:r>
            <a:r>
              <a:rPr lang="ru-RU" sz="2600" dirty="0" err="1"/>
              <a:t>необхідно</a:t>
            </a:r>
            <a:r>
              <a:rPr lang="ru-RU" sz="2600" dirty="0"/>
              <a:t> </a:t>
            </a:r>
            <a:r>
              <a:rPr lang="ru-RU" sz="2600" dirty="0" err="1"/>
              <a:t>вирішити</a:t>
            </a:r>
            <a:r>
              <a:rPr lang="ru-RU" sz="2600" dirty="0"/>
              <a:t> проблему </a:t>
            </a:r>
            <a:r>
              <a:rPr lang="ru-RU" sz="2600" dirty="0" err="1"/>
              <a:t>стресу</a:t>
            </a:r>
            <a:r>
              <a:rPr lang="ru-RU" sz="2600" dirty="0"/>
              <a:t>, </a:t>
            </a:r>
            <a:r>
              <a:rPr lang="ru-RU" sz="2600" dirty="0" err="1"/>
              <a:t>комунікації</a:t>
            </a:r>
            <a:r>
              <a:rPr lang="ru-RU" sz="2600" dirty="0"/>
              <a:t>, </a:t>
            </a:r>
            <a:r>
              <a:rPr lang="ru-RU" sz="2600" dirty="0" err="1"/>
              <a:t>фізіологічних</a:t>
            </a:r>
            <a:r>
              <a:rPr lang="ru-RU" sz="2600" dirty="0"/>
              <a:t> поз </a:t>
            </a:r>
            <a:r>
              <a:rPr lang="ru-RU" sz="2600" dirty="0" err="1"/>
              <a:t>пацієнта</a:t>
            </a:r>
            <a:r>
              <a:rPr lang="ru-RU" sz="2600" dirty="0"/>
              <a:t>, </a:t>
            </a:r>
            <a:r>
              <a:rPr lang="ru-RU" sz="2600" dirty="0" err="1"/>
              <a:t>інакше</a:t>
            </a:r>
            <a:r>
              <a:rPr lang="ru-RU" sz="2600" dirty="0"/>
              <a:t> </a:t>
            </a:r>
            <a:r>
              <a:rPr lang="ru-RU" sz="2600" dirty="0" err="1"/>
              <a:t>активність</a:t>
            </a:r>
            <a:r>
              <a:rPr lang="ru-RU" sz="2600" dirty="0"/>
              <a:t> не буде </a:t>
            </a:r>
            <a:r>
              <a:rPr lang="ru-RU" sz="2600" dirty="0" err="1"/>
              <a:t>виконана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9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81447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err="1" smtClean="0"/>
              <a:t>Одягнено</a:t>
            </a:r>
            <a:r>
              <a:rPr lang="ru-RU" sz="2800" dirty="0" smtClean="0"/>
              <a:t> </a:t>
            </a:r>
            <a:r>
              <a:rPr lang="ru-RU" sz="2800" dirty="0"/>
              <a:t>красиво </a:t>
            </a:r>
            <a:r>
              <a:rPr lang="ru-RU" sz="2800" dirty="0" err="1"/>
              <a:t>людина</a:t>
            </a:r>
            <a:r>
              <a:rPr lang="ru-RU" sz="2800" dirty="0"/>
              <a:t> </a:t>
            </a:r>
            <a:r>
              <a:rPr lang="ru-RU" sz="2800" dirty="0" err="1"/>
              <a:t>відчуває</a:t>
            </a:r>
            <a:r>
              <a:rPr lang="ru-RU" sz="2800" dirty="0"/>
              <a:t> себе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здоровим</a:t>
            </a:r>
            <a:r>
              <a:rPr lang="ru-RU" sz="2800" dirty="0"/>
              <a:t>. 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надягання</a:t>
            </a:r>
            <a:r>
              <a:rPr lang="ru-RU" sz="2800" dirty="0"/>
              <a:t> </a:t>
            </a:r>
            <a:r>
              <a:rPr lang="ru-RU" sz="2800" dirty="0" err="1"/>
              <a:t>одягу</a:t>
            </a:r>
            <a:r>
              <a:rPr lang="ru-RU" sz="2800" dirty="0"/>
              <a:t> є хорошим </a:t>
            </a:r>
            <a:r>
              <a:rPr lang="ru-RU" sz="2800" dirty="0" err="1"/>
              <a:t>тренуванням</a:t>
            </a:r>
            <a:r>
              <a:rPr lang="ru-RU" sz="2800" dirty="0"/>
              <a:t> </a:t>
            </a:r>
            <a:r>
              <a:rPr lang="ru-RU" sz="2800" dirty="0" err="1"/>
              <a:t>координації</a:t>
            </a:r>
            <a:r>
              <a:rPr lang="ru-RU" sz="2800" dirty="0"/>
              <a:t> та </a:t>
            </a:r>
            <a:r>
              <a:rPr lang="ru-RU" sz="2800" dirty="0" err="1"/>
              <a:t>сили</a:t>
            </a:r>
            <a:r>
              <a:rPr lang="ru-RU" sz="2800" dirty="0"/>
              <a:t> </a:t>
            </a:r>
            <a:r>
              <a:rPr lang="ru-RU" sz="2800" dirty="0" err="1"/>
              <a:t>рухів</a:t>
            </a:r>
            <a:r>
              <a:rPr lang="ru-RU" sz="2800" dirty="0"/>
              <a:t>, </a:t>
            </a:r>
            <a:r>
              <a:rPr lang="ru-RU" sz="2800" dirty="0" err="1"/>
              <a:t>концентрації</a:t>
            </a:r>
            <a:r>
              <a:rPr lang="ru-RU" sz="2800" dirty="0"/>
              <a:t> </a:t>
            </a:r>
            <a:r>
              <a:rPr lang="ru-RU" sz="2800" dirty="0" err="1"/>
              <a:t>уваги</a:t>
            </a:r>
            <a:r>
              <a:rPr lang="ru-RU" sz="2800" dirty="0"/>
              <a:t>, </a:t>
            </a:r>
            <a:r>
              <a:rPr lang="ru-RU" sz="2800" dirty="0" err="1"/>
              <a:t>пам'яті</a:t>
            </a:r>
            <a:r>
              <a:rPr lang="ru-RU" sz="2800" dirty="0"/>
              <a:t> і т.п.  Активностей </a:t>
            </a:r>
            <a:r>
              <a:rPr lang="ru-RU" sz="2800" dirty="0" err="1"/>
              <a:t>одягання</a:t>
            </a:r>
            <a:r>
              <a:rPr lang="ru-RU" sz="2800" dirty="0"/>
              <a:t>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терпляче</a:t>
            </a:r>
            <a:r>
              <a:rPr lang="ru-RU" sz="2800" dirty="0"/>
              <a:t> </a:t>
            </a:r>
            <a:r>
              <a:rPr lang="ru-RU" sz="2800" dirty="0" err="1"/>
              <a:t>навчати</a:t>
            </a:r>
            <a:r>
              <a:rPr lang="ru-RU" sz="2800" dirty="0"/>
              <a:t>, з </a:t>
            </a:r>
            <a:r>
              <a:rPr lang="ru-RU" sz="2800" dirty="0" err="1"/>
              <a:t>урахуванням</a:t>
            </a:r>
            <a:r>
              <a:rPr lang="ru-RU" sz="2800" dirty="0"/>
              <a:t> </a:t>
            </a:r>
            <a:r>
              <a:rPr lang="ru-RU" sz="2800" dirty="0" err="1"/>
              <a:t>можливостей</a:t>
            </a:r>
            <a:r>
              <a:rPr lang="ru-RU" sz="2800" dirty="0"/>
              <a:t> і </a:t>
            </a:r>
            <a:r>
              <a:rPr lang="ru-RU" sz="2800" dirty="0" err="1"/>
              <a:t>бажань</a:t>
            </a:r>
            <a:r>
              <a:rPr lang="ru-RU" sz="2800" dirty="0"/>
              <a:t> </a:t>
            </a:r>
            <a:r>
              <a:rPr lang="ru-RU" sz="2800" dirty="0" err="1"/>
              <a:t>пацієнта</a:t>
            </a:r>
            <a:r>
              <a:rPr lang="ru-RU" sz="2800" dirty="0"/>
              <a:t>.</a:t>
            </a:r>
          </a:p>
        </p:txBody>
      </p:sp>
      <p:pic>
        <p:nvPicPr>
          <p:cNvPr id="1028" name="Picture 4" descr="Телеканал Супер: Офици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322">
            <a:off x="9546648" y="4245264"/>
            <a:ext cx="16478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39" y="464163"/>
            <a:ext cx="2506487" cy="601976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Людина почуває себе не захищеною, коли роздягнена чи вдягнена частково ( за індивідуальним само почуттям).</a:t>
            </a:r>
          </a:p>
          <a:p>
            <a:pPr marL="0" indent="0">
              <a:buNone/>
            </a:pPr>
            <a:r>
              <a:rPr lang="uk-UA" dirty="0" smtClean="0"/>
              <a:t>Також люди відчувають себе по-різному в залежності від того, що на них </a:t>
            </a:r>
            <a:r>
              <a:rPr lang="uk-UA" dirty="0" err="1" smtClean="0"/>
              <a:t>одягненно</a:t>
            </a:r>
            <a:r>
              <a:rPr lang="uk-UA" dirty="0" smtClean="0"/>
              <a:t>. Тривале носіння піжам, халатів чи занедбаного одягу знижує критику и бажання залишати звичну територію, змінювати свій спосіб життя, навіює депресивний настрій.</a:t>
            </a:r>
            <a:endParaRPr lang="ru-RU" dirty="0"/>
          </a:p>
        </p:txBody>
      </p:sp>
      <p:pic>
        <p:nvPicPr>
          <p:cNvPr id="4098" name="Picture 2" descr="Пижама мужская махровая большие размеры: продажа, цена в Хмельницком. пижамы  мужские от &quot;Интернет-магазин «KatrinStyle»&quot; - 596655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56" y="842840"/>
            <a:ext cx="3038738" cy="51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ужской махровый халат зеленого цвета с капюшоном: продажа, цена в  Хмельницком. халаты мужские от &quot;Интернет-магазин «KatrinStyle»&quot; - 555055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24" y="832428"/>
            <a:ext cx="3188489" cy="53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Халат - Мода і стиль - OLX.ua - сторінка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99" y="854256"/>
            <a:ext cx="1780771" cy="52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24873"/>
            <a:ext cx="10058400" cy="5610167"/>
          </a:xfrm>
        </p:spPr>
        <p:txBody>
          <a:bodyPr/>
          <a:lstStyle/>
          <a:p>
            <a:r>
              <a:rPr lang="uk-UA" sz="2800" dirty="0" smtClean="0"/>
              <a:t>Пацієнт повинен бути вдягнений, якщо не спить. Одяг має бути охайним і гарним, для того щоб піднімати самооцінку і мотивацію і почувати себе людиною, а не пацієнтом.</a:t>
            </a:r>
          </a:p>
          <a:p>
            <a:r>
              <a:rPr lang="uk-UA" sz="2800" dirty="0" smtClean="0"/>
              <a:t>Пацієнту </a:t>
            </a:r>
            <a:r>
              <a:rPr lang="uk-UA" sz="2800" dirty="0"/>
              <a:t>необхідно дати можливість відновити навички одягання та роздягання  за потребою.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122" name="Picture 2" descr="Вернуть отнятое. Реабилитация после инсульта | Здоровая жизнь | Здоровье |  Аргументы и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38660"/>
            <a:ext cx="4321175" cy="31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абилитация в Турции: специализированный центр Romatem. Booking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70" y="2838660"/>
            <a:ext cx="4792230" cy="31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Одягання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65745"/>
            <a:ext cx="10058400" cy="4169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Де ми зазвичай одягаємся?</a:t>
            </a:r>
          </a:p>
          <a:p>
            <a:r>
              <a:rPr lang="uk-UA" sz="3200" dirty="0" smtClean="0"/>
              <a:t>В відповідно до ситуації (одяг для вулиці – в коридорі, піжаму – біля ліжка, у ванній і тому подібне)</a:t>
            </a:r>
          </a:p>
          <a:p>
            <a:r>
              <a:rPr lang="uk-UA" sz="3200" dirty="0" smtClean="0"/>
              <a:t>Різний одяг від спідньої білизни до ділового одягу одягаємо ми в залежності від цілей – для тепла, для пристойності, для роботи та інше.</a:t>
            </a:r>
          </a:p>
          <a:p>
            <a:r>
              <a:rPr lang="uk-UA" sz="3200" dirty="0" smtClean="0"/>
              <a:t>У дитинстві ми довго вчимося обирати одяг, який би відповідав нашим потребам та способу життя.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51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" y="609601"/>
            <a:ext cx="10432473" cy="5425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Як ми зазвичай </a:t>
            </a:r>
            <a:r>
              <a:rPr lang="uk-UA" sz="3200" dirty="0" err="1" smtClean="0"/>
              <a:t>одягаемся</a:t>
            </a:r>
            <a:r>
              <a:rPr lang="uk-UA" sz="3200" dirty="0" smtClean="0"/>
              <a:t>?</a:t>
            </a:r>
          </a:p>
          <a:p>
            <a:r>
              <a:rPr lang="uk-UA" sz="3200" dirty="0" smtClean="0"/>
              <a:t>Сидячи, стоячи, у деяких випадках лежачи.</a:t>
            </a:r>
          </a:p>
          <a:p>
            <a:r>
              <a:rPr lang="uk-UA" sz="3200" dirty="0" smtClean="0"/>
              <a:t>Зазвичай ми вчимося цьому </a:t>
            </a:r>
            <a:r>
              <a:rPr lang="uk-UA" sz="3200" dirty="0" err="1" smtClean="0"/>
              <a:t>спостерігая</a:t>
            </a:r>
            <a:r>
              <a:rPr lang="uk-UA" sz="3200" dirty="0" smtClean="0"/>
              <a:t> за членами сім’ї і іншими людьми. У разі придбання нового фасону ми можемо самостійно тренуватися , щоб уміло його одягати.</a:t>
            </a:r>
          </a:p>
          <a:p>
            <a:r>
              <a:rPr lang="uk-UA" sz="3200" dirty="0" smtClean="0"/>
              <a:t>Наприклад, якщо ви не носили раніше фрак або сарі, то процес знайомства с такими видами одягу буде довгий, а перший досвід – незграбний. </a:t>
            </a:r>
            <a:r>
              <a:rPr lang="uk-UA" sz="3200" dirty="0" err="1" smtClean="0"/>
              <a:t>Отже,при</a:t>
            </a:r>
            <a:r>
              <a:rPr lang="uk-UA" sz="3200" dirty="0" smtClean="0"/>
              <a:t> навчанні пацієнта спочатку треба ознайомити з варіантами одягу, підібрати зручний, показати на собі, що це можливо і безпечно в його новій ситуації.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68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637309"/>
            <a:ext cx="10058400" cy="5397731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Як і в інших випадках, перед навчанням потрібно дізнатись чи може пацієнт самостійно брати участь у процесі.</a:t>
            </a:r>
          </a:p>
          <a:p>
            <a:r>
              <a:rPr lang="uk-UA" sz="2000" dirty="0" smtClean="0"/>
              <a:t>Чи є у нього розуміння мети та процесу, бажання навчатись, можливість домовитися, буде він виконувати фрагменти діяльності чи всю діяльність, потрібно адаптувати сферу і засоби.</a:t>
            </a:r>
            <a:endParaRPr lang="ru-RU" sz="2000" dirty="0"/>
          </a:p>
        </p:txBody>
      </p:sp>
      <p:pic>
        <p:nvPicPr>
          <p:cNvPr id="6146" name="Picture 2" descr="Особенности реабилитации в пожилом возрасте, виды реабилитации пожилых люд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04" y="2118592"/>
            <a:ext cx="5981700" cy="421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41745"/>
            <a:ext cx="10058400" cy="1672449"/>
          </a:xfrm>
        </p:spPr>
        <p:txBody>
          <a:bodyPr/>
          <a:lstStyle/>
          <a:p>
            <a:r>
              <a:rPr lang="uk-UA" dirty="0" smtClean="0"/>
              <a:t>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Визначити навіщо потрібно одягатися (для тепла, гігієни і т. п.)</a:t>
            </a:r>
          </a:p>
          <a:p>
            <a:r>
              <a:rPr lang="uk-UA" dirty="0" smtClean="0"/>
              <a:t>Визначити який одяг вирішить поставлені задачі</a:t>
            </a:r>
          </a:p>
          <a:p>
            <a:r>
              <a:rPr lang="uk-UA" dirty="0" smtClean="0"/>
              <a:t>Згадати або знайти місце, де знаходяться потрібні предмети</a:t>
            </a:r>
          </a:p>
          <a:p>
            <a:r>
              <a:rPr lang="uk-UA" dirty="0" smtClean="0"/>
              <a:t>Обрати потрібні предмети ( за кольором, ціллю і т. п.), дотягнутися, забрати, </a:t>
            </a:r>
            <a:r>
              <a:rPr lang="uk-UA" dirty="0" err="1" smtClean="0"/>
              <a:t>премістити</a:t>
            </a:r>
            <a:r>
              <a:rPr lang="uk-UA" dirty="0" smtClean="0"/>
              <a:t>, покласти у потрібному порядку</a:t>
            </a:r>
            <a:endParaRPr lang="ru-RU" dirty="0"/>
          </a:p>
          <a:p>
            <a:r>
              <a:rPr lang="uk-UA" dirty="0" smtClean="0"/>
              <a:t>Визнати, як одягти предмет</a:t>
            </a:r>
          </a:p>
          <a:p>
            <a:r>
              <a:rPr lang="uk-UA" dirty="0" smtClean="0"/>
              <a:t>Скласти або розправити предмети зручно</a:t>
            </a:r>
            <a:endParaRPr lang="ru-RU" dirty="0" smtClean="0"/>
          </a:p>
          <a:p>
            <a:r>
              <a:rPr lang="uk-UA" dirty="0" smtClean="0"/>
              <a:t>Прийняти стійку і зручну позу, </a:t>
            </a:r>
            <a:r>
              <a:rPr lang="uk-UA" dirty="0" err="1" smtClean="0"/>
              <a:t>зберігая</a:t>
            </a:r>
            <a:r>
              <a:rPr lang="uk-UA" dirty="0" smtClean="0"/>
              <a:t> чи змінивши позу здійснити необхідні рухи послідовно</a:t>
            </a:r>
          </a:p>
          <a:p>
            <a:r>
              <a:rPr lang="uk-UA" dirty="0" smtClean="0"/>
              <a:t>Подивитися у дзеркало</a:t>
            </a:r>
          </a:p>
          <a:p>
            <a:r>
              <a:rPr lang="uk-UA" dirty="0" smtClean="0"/>
              <a:t>Перевірити чи все правильно, зручно відповідно до завдань</a:t>
            </a:r>
          </a:p>
          <a:p>
            <a:r>
              <a:rPr lang="uk-UA" dirty="0" smtClean="0"/>
              <a:t>Поправити одяг за необхідністю</a:t>
            </a:r>
          </a:p>
        </p:txBody>
      </p:sp>
      <p:pic>
        <p:nvPicPr>
          <p:cNvPr id="7170" name="Picture 2" descr="Особенности алгоритма оде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07" y="483879"/>
            <a:ext cx="3360593" cy="247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Роздягання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872" y="951345"/>
            <a:ext cx="6576292" cy="5083695"/>
          </a:xfrm>
        </p:spPr>
        <p:txBody>
          <a:bodyPr/>
          <a:lstStyle/>
          <a:p>
            <a:r>
              <a:rPr lang="uk-UA" sz="2000" dirty="0" smtClean="0"/>
              <a:t>Зазвичай являє меншу проблему, бо одяг можна стягувати з себе.</a:t>
            </a:r>
          </a:p>
          <a:p>
            <a:r>
              <a:rPr lang="uk-UA" sz="2000" dirty="0" smtClean="0"/>
              <a:t>Навчання навичкам одягання – роздягання часто починають з роздягання. Пацієнт одягається повністю або частково сам чи за допомогою помічника, а роздягається - самостійно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8194" name="Picture 2" descr="Женская одежда для ухода за больными, легко носить, хлопок, вельвет,  утолщенный, подходит для постоперативной восстановления переломов у  пациентов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1847272"/>
            <a:ext cx="3808692" cy="47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сихологическая реабилитация после онкологии | MediGlo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92" y="324052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234</TotalTime>
  <Words>1395</Words>
  <Application>Microsoft Office PowerPoint</Application>
  <PresentationFormat>Широкоэкранный</PresentationFormat>
  <Paragraphs>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Garamond</vt:lpstr>
      <vt:lpstr>Савон</vt:lpstr>
      <vt:lpstr>Одягання та роздягання після інсульту</vt:lpstr>
      <vt:lpstr>Презентация PowerPoint</vt:lpstr>
      <vt:lpstr>Презентация PowerPoint</vt:lpstr>
      <vt:lpstr>Презентация PowerPoint</vt:lpstr>
      <vt:lpstr>Одягання</vt:lpstr>
      <vt:lpstr>Презентация PowerPoint</vt:lpstr>
      <vt:lpstr>Презентация PowerPoint</vt:lpstr>
      <vt:lpstr>Алгоритм</vt:lpstr>
      <vt:lpstr>Роздягання</vt:lpstr>
      <vt:lpstr>Проблеми?</vt:lpstr>
      <vt:lpstr>Не працює рука</vt:lpstr>
      <vt:lpstr>Застібання блискавки і гудзиків</vt:lpstr>
      <vt:lpstr>Як адаптувати завдання</vt:lpstr>
      <vt:lpstr>Презентация PowerPoint</vt:lpstr>
      <vt:lpstr>Одягання брюк</vt:lpstr>
      <vt:lpstr>Одягання носка</vt:lpstr>
      <vt:lpstr>Одягання носків і панчохи</vt:lpstr>
      <vt:lpstr>Надягання взуття</vt:lpstr>
      <vt:lpstr>Адаптативні пристрої</vt:lpstr>
      <vt:lpstr>Спідня білизна</vt:lpstr>
      <vt:lpstr>Презентация PowerPoint</vt:lpstr>
      <vt:lpstr>Разом</vt:lpstr>
      <vt:lpstr>Висновок: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Одягання та роздягання після інсульту</dc:title>
  <dc:creator>10ksysha@gmail.com</dc:creator>
  <cp:lastModifiedBy>Пользователь</cp:lastModifiedBy>
  <cp:revision>21</cp:revision>
  <dcterms:created xsi:type="dcterms:W3CDTF">2020-10-23T15:26:17Z</dcterms:created>
  <dcterms:modified xsi:type="dcterms:W3CDTF">2020-10-28T21:01:33Z</dcterms:modified>
</cp:coreProperties>
</file>