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35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440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28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944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75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218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55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9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14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8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58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52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29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34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2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D48A-B82B-4EB8-B13A-CF1F995AD984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E4179-B11D-4F48-9454-0882CEE05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01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193805"/>
            <a:ext cx="9448800" cy="1825096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Приготування простої їжі та пиття після інсульту</a:t>
            </a:r>
            <a:endParaRPr lang="ru-RU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06085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Крейдич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Ярослав Юрійович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40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11249526" cy="4024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ми зазвичай готуємо собі бутерброд? Нам потрібно: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Діставшись кухні, згадати, шо де лежить.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Переходячи з місця на місце, дістати (дотягуючись, чи нахиляючись) посуд і прилади з шаф(полок), розкласти на місці приготування.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Переходячи з місця на місце, дістати необхідні компоненти(ковбаса, масло, сир) з холодильника, хлібниця(хліб, булка) 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компоненти зберігаються, відкрити контейнер, дістати з нього необхідне.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Нарізати/намазати чи розкласти.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Перевірити, чи все так, як задумано.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 до місця прийому їжі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З’їсти.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605337" y="182496"/>
            <a:ext cx="5329989" cy="20120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2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5799" y="2194559"/>
            <a:ext cx="11281611" cy="4024125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тренування, процес потрібно полегшити та зробити якомога безпечнішим.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цього треба разом з пацієнтом знайти місце, де б він мав змогу підтримувати зручно та стійку позу. Для початку рекомендується положення сидячі з можливістю опору спиною при втомі.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бутерброд готуються з завчасно приготованих шматків хліба, сира, ковбаси.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пацієнт використовую масло, то його необхідно відрізати шматком, залишив в маслянці, щоб шматок можна було підхопити ножом.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621379" y="243456"/>
            <a:ext cx="5346032" cy="19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Легше та безпечніше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209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11201400" cy="4024125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мірі відпрацювання навички, задача поступово ускладняється до звичайної.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якщо дома за звичай не використовують нарізку сиру і ковбаси, потрібне переходити до тренування відрізання шматочків.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слабкості/відсутність гнучкості в руці, для цього може знадобитись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адаптаційни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обладнання – дошка з фіксаторами,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протиковзка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серветка, фіксатор продуктів 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621379" y="182496"/>
            <a:ext cx="5265821" cy="2012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384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11281610" cy="62885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Дошка обробна з фіксаторами, </a:t>
            </a:r>
            <a:r>
              <a:rPr lang="uk-UA" dirty="0" err="1" smtClean="0"/>
              <a:t>нож</a:t>
            </a:r>
            <a:r>
              <a:rPr lang="uk-UA" dirty="0" smtClean="0"/>
              <a:t>, терка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669506" y="182496"/>
            <a:ext cx="5297904" cy="2012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Адаптивні пристрої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459" y="2815144"/>
            <a:ext cx="3243888" cy="32438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085" y="2815144"/>
            <a:ext cx="3243888" cy="324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44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11297652" cy="4024125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Бюджетні варіанти адаптації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Дрібні цвяхи і дерев’яна дошка.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Фіксатор для різки,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протиковзка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серветка.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509083" y="182496"/>
            <a:ext cx="5474369" cy="2012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Адаптивні пристрої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453895"/>
            <a:ext cx="4284954" cy="289312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916" y="3453895"/>
            <a:ext cx="3842665" cy="289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37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5799" y="2194559"/>
            <a:ext cx="11217441" cy="4024125"/>
          </a:xfrm>
        </p:spPr>
        <p:txBody>
          <a:bodyPr/>
          <a:lstStyle/>
          <a:p>
            <a:r>
              <a:rPr lang="uk-UA" dirty="0" smtClean="0"/>
              <a:t>Також, необхідно засвоїти приготування собі теплих чи гарячих напоїв(чай кофе), так як суху їжу прийнято( і корисно) запивати теплим </a:t>
            </a:r>
            <a:r>
              <a:rPr lang="uk-UA" dirty="0" err="1" smtClean="0"/>
              <a:t>чаем</a:t>
            </a:r>
            <a:r>
              <a:rPr lang="uk-UA" dirty="0" smtClean="0"/>
              <a:t>.</a:t>
            </a:r>
          </a:p>
          <a:p>
            <a:r>
              <a:rPr lang="uk-UA" dirty="0" smtClean="0"/>
              <a:t>Ця задача може ускладнитися через ризик облити себе окропом, якщо кухня не пре назначена для пацієнта та йому потрібно, наприклад, знімати з плити тяжкий чайник з окропом.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94519" y="182496"/>
            <a:ext cx="5346031" cy="2012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Гарячи напої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354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41421" y="2194559"/>
            <a:ext cx="11474116" cy="422228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 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знизити ризики?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Кип’ятити воду у маленькому ківші з довгою, товстою(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негріючоюся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ручкою.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Кип’ятити воду в маленькому електричному, легкому чайнику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Покласти стійкий металічний піднос чи полосу на плиті, щоб не було необхідності далеко носити кип’яток і можна було заварити чай рядом.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637421" y="182496"/>
            <a:ext cx="5378116" cy="2012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Гарячі напої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27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11169316" cy="4024125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тим, як приступити до реального заварювання чаю, треба тренуватися, використовуючи теплу воду.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тренування виявляються «слабкі місця» - незручні ручки, які треба буде зробити товще, довгі дістані, на які необхідно ходити с тяжким і гарячим предметом, стадії процесу, на яких треба перерватися та відпочити.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493042" y="182496"/>
            <a:ext cx="5362074" cy="2012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64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799" y="2194559"/>
            <a:ext cx="11121189" cy="4024125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Поступово!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Також, як і приготування бутерброда, треба зазначити, завчасні навантаження (дійти до кухні, знайти і достати необхідне, налити води, 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Також, як із приготуванням бутерброда, треба тренувати процес по станціям.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13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799" y="2194559"/>
            <a:ext cx="11313695" cy="4024125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поєднувати </a:t>
            </a:r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обидва тренування,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пацієнт хоча б трохи устав під час першого процесу.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Почати с більш безпечного приготування бутерброда.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риск ошпаритися окропом висок, то краще на перший час дати можливість пацієнту наливати не гарячі напої з сосуду, стоячого неподалеку від плити.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69505" y="182496"/>
            <a:ext cx="5329990" cy="2012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Важливо!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02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25822" y="2510118"/>
            <a:ext cx="11533095" cy="4024125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Важливо! При відновленні побутової навички потрібно задати запитання – чи робив пацієнт це раніше та чи хоче він це робити тепер.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Немає сенсу нав’язувати навичку, яку пацієнт не бажає мати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 такої «реабілітації» тільки шкода, так як пацієнт переживає примушення(насилля), від чого страждає мотивація до відновлення в цілому.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606988" y="567979"/>
            <a:ext cx="5472953" cy="1942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Добровільність і мотивація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376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11265568" cy="4024125"/>
          </a:xfrm>
        </p:spPr>
        <p:txBody>
          <a:bodyPr/>
          <a:lstStyle/>
          <a:p>
            <a:r>
              <a:rPr lang="uk-UA" dirty="0" smtClean="0"/>
              <a:t>Якщо пацієнт вдало засвоїв обидві навички, можна переходити до приготування(</a:t>
            </a:r>
            <a:r>
              <a:rPr lang="uk-UA" dirty="0" err="1" smtClean="0"/>
              <a:t>варки</a:t>
            </a:r>
            <a:r>
              <a:rPr lang="uk-UA" dirty="0" smtClean="0"/>
              <a:t>) каші, чи заварювання її окропом.</a:t>
            </a:r>
          </a:p>
          <a:p>
            <a:r>
              <a:rPr lang="uk-UA" dirty="0" smtClean="0"/>
              <a:t>В цьому процесі копіюється частина навички кип'ячені води і заварювання чаю.</a:t>
            </a:r>
          </a:p>
          <a:p>
            <a:r>
              <a:rPr lang="uk-UA" dirty="0" smtClean="0"/>
              <a:t>Знизити ризик опіку можна за допомогою попередньою адаптацією плити металевим підносом із листом.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69505" y="182496"/>
            <a:ext cx="5281863" cy="2012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 етап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03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97179" y="628465"/>
            <a:ext cx="7952874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 адаптивні пристрої для приготування їжі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0" y="2633914"/>
            <a:ext cx="2940718" cy="27268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568" y="2606376"/>
            <a:ext cx="1837154" cy="27543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897" y="2606376"/>
            <a:ext cx="5012156" cy="279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08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11121188" cy="4024125"/>
          </a:xfrm>
        </p:spPr>
        <p:txBody>
          <a:bodyPr/>
          <a:lstStyle/>
          <a:p>
            <a:r>
              <a:rPr lang="uk-UA" dirty="0" smtClean="0"/>
              <a:t>Якщо пацієнт звик чи хоче готувати собі їжу і це достатньо безпечно, необхідно розвивати цю навичку. Таке тренування буде гарною реабілітацією.</a:t>
            </a:r>
          </a:p>
          <a:p>
            <a:r>
              <a:rPr lang="uk-UA" dirty="0" smtClean="0"/>
              <a:t>Пацієнт, здатний приготувати собі їжу, це більш мотивований та самостійний пацієнт.</a:t>
            </a:r>
          </a:p>
          <a:p>
            <a:r>
              <a:rPr lang="uk-UA" dirty="0" smtClean="0"/>
              <a:t>Для того, щоб навички відновилися, їх потрібно тренувати поступово, в </a:t>
            </a:r>
            <a:r>
              <a:rPr lang="uk-UA" smtClean="0"/>
              <a:t>адаптаційному варіанті, </a:t>
            </a:r>
            <a:r>
              <a:rPr lang="uk-UA" dirty="0" smtClean="0"/>
              <a:t>може знадобитися і </a:t>
            </a:r>
            <a:r>
              <a:rPr lang="uk-UA" smtClean="0"/>
              <a:t>спеціальне обладнання.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12831" y="182496"/>
            <a:ext cx="5394157" cy="2012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Заключення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7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1681" y="2061882"/>
            <a:ext cx="11255189" cy="4024125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Приготування собі їжі у багатьох людей асоціюється з самодостатністю. «Можу зробити собі їжу – не залежу від допомоги».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таких людей відновлення навички приготування їжі буде не тільки вузькою реабілітацією, а також підніме загальну мотивацію, зменшить занепокоєння, підніме настрій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840506" y="365759"/>
            <a:ext cx="5876364" cy="1696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21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11102788" cy="4024125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Приготування їжі іншим дає підвищення самооцінки та важливості для навколишніх людей. «Я роблю для вас їжу – я необхідна людина».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пацієнт до інсульта готував їжі для інших, треба намагатися повернути цю здібність, хоча б частково, а не «рятувати від турбот».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Турботи, тобто занятість пацієнта будуть гарним інструментом відновлення.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647330" y="258182"/>
            <a:ext cx="5212976" cy="1936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Самооцінка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8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11273118" cy="4024125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Тренуючи навичку, його необхідно відпрацьовувати у реальності. Тренування на іграшках, муляжах не поверне навичку, так як відчуття праці з муляжем не схожі на реальні. Муляжи не пахнуть їжею, інші на дотик, по вазі і так далі. Заняття з муляжами не перейдуть в навичку.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Тренуючи навичку, потрібно дати можливість з’їсти приготовану їжу, для усвідомлення завершення циклу.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674223" y="182496"/>
            <a:ext cx="5284695" cy="2012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058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11273118" cy="4024125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Приготування їжі має власний алгоритм(сценарій виконання) і підготовчі стадії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Підготовча стадія – це переміщення до місця приготування та завчасне планування(що хочу їсти, що з цього доступно, де лежать необхідні компоненти).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Іноді є і стадія уточнення – що насправді знадобиться для страви.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підготовчі стадії необхідні час та сили, це необхідно враховувати під час тренувань.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04965" y="285078"/>
            <a:ext cx="5853953" cy="1909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Підготовча стадія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44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тим, як почати тренування приготування їжі, треба натренувати підготовчі стадії.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Дійти до кухні.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Дістати необхідні компоненти, та зручно розкласти.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процесі тренування  стане зрозуміло, скільки потрібно на це часу, чи потрібен відпочинок після 1 та 2 етапу, чи потрібно робити місце приготування ще більш зручнішим, наскільки пацієнт витривалий, чи не поріжеться він, чи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памїята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він послідовність процесів та так далі.</a:t>
            </a:r>
          </a:p>
          <a:p>
            <a:pPr marL="0" indent="0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344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Інший варіант – для пацієнта на кухні завчасно приготовані усі інгредієнти та розложені зручним для нього чином.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Діставшись до кухні, пацієнт може відпочити та потім приготувати собі бутерброд з готових компонентів(не витрачаючи сили на їх пошук та розклад).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мірі появлення, впевненості у навичці, компоненти переміщуються на свої звичайні місця. Потім на звичайні місця переміщується і посуд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56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5799" y="2194559"/>
            <a:ext cx="11329737" cy="4024125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підготовчі стадії тренуються частинами, і на саме приготування їжі не вистачає сил, необхідно, щоб пацієнт щось скуштував, можна попити чай та відпочити.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необхідно, щоб дії підсвідомо запам’ятовувалися, як результативні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деякий час, коли завчасні стадії будуть менш втомлюючи, пацієнт вже сам приготує собі їжу.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Тренування краще почати з найлегшої із точки зору приготування їжі – бутерброда.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573253" y="211372"/>
            <a:ext cx="5442284" cy="1983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Важливо!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47478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187</TotalTime>
  <Words>1160</Words>
  <Application>Microsoft Office PowerPoint</Application>
  <PresentationFormat>Широкоэкранный</PresentationFormat>
  <Paragraphs>84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Times New Roman</vt:lpstr>
      <vt:lpstr>След самолета</vt:lpstr>
      <vt:lpstr>Приготування простої їжі та пиття після інсульту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Приготування простої їжі та пиття після інсульту</dc:title>
  <dc:creator>9500mrrdota@gmail.com</dc:creator>
  <cp:lastModifiedBy>Пользователь</cp:lastModifiedBy>
  <cp:revision>22</cp:revision>
  <dcterms:created xsi:type="dcterms:W3CDTF">2020-10-24T16:44:10Z</dcterms:created>
  <dcterms:modified xsi:type="dcterms:W3CDTF">2020-10-25T09:47:09Z</dcterms:modified>
</cp:coreProperties>
</file>