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PT Sans Narrow" panose="020B0604020202020204" charset="-52"/>
      <p:regular r:id="rId2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515424c17cd09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d515424c17cd09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515424c17cd09b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d515424c17cd09b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515424c17cd09b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d515424c17cd09b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515424c17cd09b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d515424c17cd09b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515424c17cd09b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515424c17cd09b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515424c17cd09b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d515424c17cd09b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515424c17cd09b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d515424c17cd09b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515424c17cd09b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d515424c17cd09b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81042761780fb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81042761780fb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281042761780fbf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281042761780fbf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81042761780fbf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81042761780fbf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281042761780fbf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281042761780fbf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281042761780fbf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281042761780fbf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281042761780fbf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281042761780fbf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281042761780fbf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281042761780fbf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281042761780fbf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281042761780fbf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0"/>
            <a:ext cx="69756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uk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МІНІСТЕРСТВО ОСВІТИ І НАУКИ УКРАЇНИ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uk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ЗАПОРІЗЬКИЙ НАЦІОНАЛЬНИЙ УНІВЕРСИТЕТ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280475" y="1528025"/>
            <a:ext cx="69756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" sz="2200" u="sng" dirty="0">
                <a:solidFill>
                  <a:srgbClr val="000000"/>
                </a:solidFill>
              </a:rPr>
              <a:t>Презентація на тему</a:t>
            </a:r>
            <a:r>
              <a:rPr lang="uk" dirty="0">
                <a:solidFill>
                  <a:srgbClr val="000000"/>
                </a:solidFill>
              </a:rPr>
              <a:t>: 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" sz="1900" i="1" dirty="0">
                <a:solidFill>
                  <a:srgbClr val="000000"/>
                </a:solidFill>
              </a:rPr>
              <a:t>“Дозвілля та відпочинок після інсульту</a:t>
            </a:r>
            <a:r>
              <a:rPr lang="uk" dirty="0">
                <a:solidFill>
                  <a:srgbClr val="000000"/>
                </a:solidFill>
              </a:rPr>
              <a:t>”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 b="1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 b="1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Адаптація середовища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0423"/>
            <a:ext cx="9144000" cy="4283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Сидячи за столом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0" y="513725"/>
            <a:ext cx="9144000" cy="4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Шашки, шахи, настільні ігри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Дозволяють тренувати комунікацію, емоційний контроль, пам'ять, увагу, координацію рухів рук, захоплення рукою, витривалість в положенні сидячи (для пацієнтів, яких потрібно зацікавити позою сидячи).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Для участі пацієнту потрібно забезпечити крісло або стілець, в якому буде зручно і безпечно сидіти, зручною висоти поверхню для гри.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Вироби, складання моделей, малювання на папері</a:t>
            </a:r>
            <a:endParaRPr sz="15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Дозволяють тренувати координацію рук, різні захоплення руками, зорово-моторну координацію, увагу, пам'ять, розпізнавання предметів на вигляд і на дотик.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Для участі пацієнту потрібно забезпечити крісло або стілець, в якому буде зручно і безпечно сидіти, зручною висоти поверхню для розкладання предметів, піднос або низьку коробку для дрібних деталей або олівців.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Можливо, знадобляться окуляри, протиковзка серветка на стіл.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135" y="3628275"/>
            <a:ext cx="2324175" cy="15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630" y="3719010"/>
            <a:ext cx="2060727" cy="1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300" y="3628275"/>
            <a:ext cx="1477551" cy="15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Сидячи або лежачи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0" y="389194"/>
            <a:ext cx="91440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Кросворди і графічні головоломки</a:t>
            </a:r>
            <a:endParaRPr sz="15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Дозволяють тренувати зорово-моторну координацію, рухи рук, захоплення, координацію рук, пам'ять, увагу, мислення.  Дозволяють стимулювати перехід від пози лежачи до пози сидячи.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Для участі пацієнту потрібно забезпечити крісло або стілець, в якому буде зручно і безпечно сидіти, або подушки для фіксації зручної пози в ліжку, жорстку підкладку або планшет під збірник кросвордів.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Можливо, знадобляться окуляри, магнітна закладка, мотузка для прив'язування ручки (олівця).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Для пацієнтів з сенсорною афазією краще графічні головоломки.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Збірка безклейових моделей, в'язання, плетіння, вишивання</a:t>
            </a:r>
            <a:endParaRPr sz="15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Дозволяють тренувати зорово-моторну координацію, рухи рук, складні захоплення, чутливість в руках, координацію рук, пам'ять, увага, мислення.  Дозволяють стимулювати перехід від пози лежачи до пози сидячи.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6725" y="3458376"/>
            <a:ext cx="1265575" cy="16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826" y="3769249"/>
            <a:ext cx="1884975" cy="13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475" y="3769250"/>
            <a:ext cx="1530708" cy="13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4923" y="3688203"/>
            <a:ext cx="2137051" cy="13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Сидячи або лежачи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0" y="512250"/>
            <a:ext cx="9045600" cy="4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Читання книги, планшета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Дозволяють тренувати зорово-моторну координацію, руху рук, прості захоплення, чутливість в руках, координацію рук, пам'ять, увага, мислення, читання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Дозволяють стимулювати перехід від пози лежачи до пози сидячи.  Знадобиться забезпечити крісло або стілець, в якому буде зручно і безпечно сидіти, або подушки для фіксації зручної пози в ліжку, підкладку або столик під книгу \ планшет.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Перегляд відео, телепередач, прослуховування музики, перегляд інтернету</a:t>
            </a:r>
            <a:endParaRPr sz="15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Тренінг зорового \ слухового уваги, пам'яті, емоційної сфери, координації рухів рук, зорово-моторної координації, чутливості пальців рук.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Знадобиться - жорстка підкладка або столик в ліжко (або зручне місце для сидіння), ноутбук, планшет або смартфон з великим екраном, зручне місце для пульта. Можливо знадобляться окуляри, реєстрація аккаунта, допомога в освоєнні сайту або програми, перенесення гри, відео або музики на ваш пристрій.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100" y="3647600"/>
            <a:ext cx="2300900" cy="1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610850"/>
            <a:ext cx="2300900" cy="1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414" y="3647600"/>
            <a:ext cx="2195595" cy="14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мобільних пацієнтів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0" y="620600"/>
            <a:ext cx="914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Малювання (фарбами) за мольбертом</a:t>
            </a:r>
            <a:endParaRPr sz="15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Гарне тренування витривалості при стоянні і полунаклоном, сили м'язів, тренування координації всіх рухів, зорово моторної координації, уваги, пам'яті, планування дій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Знадобиться - забезпечити безпечне робоче місце, на перших порах допомогти пацієнтові визначити межу своєї витривалості (час до необхідності відпочити сидячи або лежачи).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Приготування їжі, шиття, догляд за рослинами або тваринами</a:t>
            </a:r>
            <a:endParaRPr sz="15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Дозволяють підтримувати і тренувати ходьбу, зміну пози, нахили, підйом рук, координацію рухів, захоплення руками, чутливість рук, пам'ять, увагу, планування, покращують самооцінку і відчуття потрібності (допомагаю іншим).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Буде потрібно забезпечити зручне робоче місце і (або) можливість безпечного переміщення в квартирі.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778" y="3255125"/>
            <a:ext cx="2591150" cy="18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557625"/>
            <a:ext cx="2325050" cy="15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3238" y="3449712"/>
            <a:ext cx="2325050" cy="149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мобільних пацієнтів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0" y="701300"/>
            <a:ext cx="9144000" cy="4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Ігри з дітьми чи онуками</a:t>
            </a:r>
            <a:endParaRPr sz="16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Дуже важливе дозвілля з соціальним навантаженням, повертає потрібності, тренує комунікацію, пам'ять, увагу, планування, мову, різні рухи, координацію, м'язову силу, чутливість і т.п.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В іграх з маленькими дітьми пацієнт менше соромиться своїх проблем -рухових або мовних, тому часто, більш активний, ніж при дорослих і навіть при фахівцях з реабілітації.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Буде потрібне забезпечення безпечної мобільності в квартирі.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57400"/>
            <a:ext cx="34671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875" y="2788550"/>
            <a:ext cx="23831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8800" y="3221875"/>
            <a:ext cx="2825300" cy="18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/>
        </p:nvSpPr>
        <p:spPr>
          <a:xfrm>
            <a:off x="0" y="1368375"/>
            <a:ext cx="91440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Існує безліч видів дозвілля і у різних людей він буде різним.  Не потрібно оцінювати чуже дозвілля зі своєї позиції.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Дозвіллям може бути риболовля, прогулянка з собакою, обробка грядок на дачі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Якщо пацієнта після інсульту мотивує якась діяльність, потрібно спробувати її забезпечити.  Для багатьох людей їх улюблений дозвілля може стати єдиним містком до бажання відновити здоров'я.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Потрібно користуватися цією можливістю, і не забороняти улюблене дозвілля без дуже вагомих причин.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699" y="3247050"/>
            <a:ext cx="2640425" cy="18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474" y="0"/>
            <a:ext cx="2104734" cy="13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475" y="3426300"/>
            <a:ext cx="2640425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8400" y="-113669"/>
            <a:ext cx="2104725" cy="159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Висновок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0" y="936675"/>
            <a:ext cx="9144000" cy="4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Для якісного відновлення пацієнтові потрібна робота-реабілітація, відпочинок від роботи і дозвілля.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Відпочинок дозволяє пацієнтові краще реабілітуватися.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Дозвілля дозволяє переключити роботу мозку, отримувати позитивні емоції і підтримати реабілітацію.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Дозвілля повинне бути добровільним і безпечним.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Дозвілля це дуже важливо і зовсім не другорядне.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00250"/>
            <a:ext cx="2758450" cy="20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851" y="2495619"/>
            <a:ext cx="2758450" cy="239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3788" y="3136496"/>
            <a:ext cx="2382425" cy="15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Дозвілля чи відпочинок?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0" y="1476650"/>
            <a:ext cx="8832300" cy="3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Дозвілля для пацієнта-це будь-яке заняття (активність) з метою розваги або відволікання від турбот.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Залежно від витривалості пацієнта, дозвіллям може стати розглядання людей або природи в вікно, читання книг, перегляд телевізійних програм, розгадування кросвордів, гра в карти, шашки або шахи, в'язання шкарпеток, складання моделей, приготування їжі, спілкування в  соцмережах і т.д.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300" y="0"/>
            <a:ext cx="2133632" cy="14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89324"/>
            <a:ext cx="2133625" cy="14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2670" y="3287328"/>
            <a:ext cx="2133625" cy="141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2778" y="3202360"/>
            <a:ext cx="2133625" cy="1588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274950"/>
            <a:ext cx="85206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Навіщо потрібен відпочинок?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0" y="1610075"/>
            <a:ext cx="8520600" cy="3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Відпочинок і дозвілля дуже важливі для організму.  Відпочинок і дозвілля є у розвинених тварин і завжди були у людства.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Відпочинок потрібен для відновлення сил фізичних і психічних.  Відпочинок «перезавантажує» обмін речовин та роботу мозку.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Відсутність відпочинку виснажує організм фізично і погіршує стан психіки і інтелекту.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Відновлення мозку після інсульту важка робота для організму, тому пацієнту потрібен відпочинок.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01" y="112889"/>
            <a:ext cx="1760828" cy="1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719925"/>
            <a:ext cx="2231225" cy="12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3350" y="3417423"/>
            <a:ext cx="2717250" cy="172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Вихідний для пацієнта?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1608525"/>
            <a:ext cx="852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Пацієнту вкрай важливий відпочинок.  Він втомлюється від реабілітації.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пацієнт робить гімнастику, тренує пам'ять, тренує мову, йому роблять якісь процедури, все це навантаження для нервової системи та інших систем організму.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Реабілітація це робота.  Від роботи потрібно відпочивати.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у пацієнта є вихідний день, то реабілітація в інші дні буде більш успішною.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Вихідний день це умовна неділя, коли пацієнт може нічого не робити.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вихідного у пацієнта немає, він накопичує втому, роздратування і у нього знижується мотивація.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993" y="14720"/>
            <a:ext cx="2040075" cy="15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7000" y="3441849"/>
            <a:ext cx="2040075" cy="145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3478" y="3441852"/>
            <a:ext cx="1742898" cy="14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Навіщо потрібне дозвілля?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Дозвілля не менш важливе.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Воно дозволяє уникнути зациклення на одному завданні чи проблемі, або переживанні.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Дозвілля відноситься до ігрової діяльності, а значить воно покращує настрій без антидепресантів.  При цьому, дозвілля не має побічних ефектів, як таблетки, і регулює емоції більш природним шляхом.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Дозвільні заняття стимулюють роботу мозку, забезпечують перемикання між різними режимами сприйняття і обробки інформації.  Це важливо для підтримки і поліпшення когнітивних функцій.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723" y="202874"/>
            <a:ext cx="1958025" cy="14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850" y="3501200"/>
            <a:ext cx="1958025" cy="146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6542" y="3845850"/>
            <a:ext cx="17335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Часові орієнтири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0" y="1152425"/>
            <a:ext cx="8832300" cy="3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Відпочинок і дозвілля задають ритм життя людини, визначають кінець того чи іншого циклу в повсякденному житті.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«дозвілля - кінець роботи»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«нічний сон - кінець дня»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«неділя-кінець тижня»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«1 травня-початок весни»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«1 вересня-початок осені»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«Свято Нового року-новий рік»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Пацієнту, який не виходить або рідко виходить з дому, не має зайнятості по роботі, вкрай важливо мати орієнтири циклів повсякденному житті.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У пацієнта повинні бути: вихідні - кінець тижня, сезонні та інші свята,щоденне дозвілля.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484" y="3984832"/>
            <a:ext cx="1782175" cy="115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6" y="4"/>
            <a:ext cx="1782173" cy="1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0900" y="1496726"/>
            <a:ext cx="2515475" cy="1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Дозвілля та реабілітація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0" y="1152300"/>
            <a:ext cx="9144000" cy="3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На відміну від відпочинку, дозвілля є певним навантаженням, так як пацієнт робить певні дії (приймає позу, рухає ногами і руками, стежить очима, каже, думає, запам'ятовує і т.д.)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Тому, дозвілля є хорошим доповненням до реабілітації.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Часто, на основі дозвільних занять (ігор) будують і справжні реабілітаційні програми.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Такий напрям, як ігрова реабілітація існує не тільки для дітей, а й для дорослих пацієнтів.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767" y="3184125"/>
            <a:ext cx="2965600" cy="19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297" y="3322030"/>
            <a:ext cx="2209500" cy="163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9591" y="0"/>
            <a:ext cx="1791926" cy="11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 та реабілітація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0" y="1562500"/>
            <a:ext cx="91440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Наприклад, гра в карти \ шашки \ шахи поєднує в собі тренінг уваги, пам'яті, логічного мислення і рухів руки.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Пацієнт отримує задоволення від такого тренування, що робить тренінг набагато більш ефективним.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Наш мозок краще запам'ятовує приємне і цікаве.  Це відноситься і до рухових, і до мовних, і до інших навичок.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Граючи ми не виконуємо дію формально або «для іншого», ми робимо його для себе і з задоволенням, тому готові виконувати дію довше і краще.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675" y="-194550"/>
            <a:ext cx="2102724" cy="17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700" y="233769"/>
            <a:ext cx="1752600" cy="13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0061" y="3805228"/>
            <a:ext cx="1752600" cy="133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9852" y="3595847"/>
            <a:ext cx="2102725" cy="135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Важливо!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0" y="469125"/>
            <a:ext cx="9144000" cy="2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Поза повинна бути симетричною, рівноважної, зручною, давати можливість рухати руками і брати предмети.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Під предмети може знадобитися пристосувати піднос з високими бортиками або низьку коробку.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Можливо, знадобиться ліжковий столик (для пацієнта в ліжку) і підставка під спину.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Дозвілля має на увазі свободу вибору самої дії і його тривалості.  Забезпечте пацієнта необхідними предметами, допоможіть при необхідності, але не намагайтеся регулювати і керувати пацієнтом.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000" y="2338472"/>
            <a:ext cx="3523300" cy="280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0" y="2571825"/>
            <a:ext cx="56544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Поза сидячи зі спущенними ногами</a:t>
            </a:r>
            <a:endParaRPr sz="17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Подушки підтримують позу сидячи з легким нахилом вперед.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Плечі на одній висоті.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Слабка рука спирається на коліно, плече не варто Коліна зігнуті під прямим кутом.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uk" sz="1500">
                <a:latin typeface="Times New Roman"/>
                <a:ea typeface="Times New Roman"/>
                <a:cs typeface="Times New Roman"/>
                <a:sym typeface="Times New Roman"/>
              </a:rPr>
              <a:t>Стопи рівномірно спираються.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1481</Words>
  <Application>Microsoft Office PowerPoint</Application>
  <PresentationFormat>Экран (16:9)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Times New Roman</vt:lpstr>
      <vt:lpstr>PT Sans Narrow</vt:lpstr>
      <vt:lpstr>Open Sans</vt:lpstr>
      <vt:lpstr>Arial</vt:lpstr>
      <vt:lpstr>Tropic</vt:lpstr>
      <vt:lpstr>МІНІСТЕРСТВО ОСВІТИ І НАУКИ УКРАЇНИ ЗАПОРІЗЬКИЙ НАЦІОНАЛЬНИЙ УНІВЕРСИТЕТ</vt:lpstr>
      <vt:lpstr>Дозвілля чи відпочинок?</vt:lpstr>
      <vt:lpstr>Навіщо потрібен відпочинок?</vt:lpstr>
      <vt:lpstr>Вихідний для пацієнта?</vt:lpstr>
      <vt:lpstr>Навіщо потрібне дозвілля?</vt:lpstr>
      <vt:lpstr>Часові орієнтири</vt:lpstr>
      <vt:lpstr>Дозвілля та реабілітація</vt:lpstr>
      <vt:lpstr>Гра та реабілітація</vt:lpstr>
      <vt:lpstr>Важливо!</vt:lpstr>
      <vt:lpstr>Адаптація середовища</vt:lpstr>
      <vt:lpstr>Сидячи за столом</vt:lpstr>
      <vt:lpstr>Сидячи або лежачи</vt:lpstr>
      <vt:lpstr>Сидячи або лежачи</vt:lpstr>
      <vt:lpstr>Для мобільних пацієнтів</vt:lpstr>
      <vt:lpstr>Для мобільних пацієнтів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ЗАПОРІЗЬКИЙ НАЦІОНАЛЬНИЙ УНІВЕРСИТЕТ</dc:title>
  <dc:creator>Пользователь</dc:creator>
  <cp:lastModifiedBy>Пользователь</cp:lastModifiedBy>
  <cp:revision>4</cp:revision>
  <dcterms:modified xsi:type="dcterms:W3CDTF">2021-10-04T07:03:56Z</dcterms:modified>
</cp:coreProperties>
</file>