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73" r:id="rId5"/>
    <p:sldId id="264" r:id="rId6"/>
    <p:sldId id="258" r:id="rId7"/>
    <p:sldId id="272" r:id="rId8"/>
    <p:sldId id="259" r:id="rId9"/>
    <p:sldId id="260" r:id="rId10"/>
    <p:sldId id="262" r:id="rId11"/>
    <p:sldId id="261" r:id="rId12"/>
    <p:sldId id="265" r:id="rId13"/>
    <p:sldId id="266" r:id="rId14"/>
    <p:sldId id="267" r:id="rId15"/>
    <p:sldId id="268" r:id="rId16"/>
    <p:sldId id="281" r:id="rId17"/>
    <p:sldId id="269" r:id="rId18"/>
    <p:sldId id="270" r:id="rId19"/>
    <p:sldId id="271" r:id="rId20"/>
    <p:sldId id="280" r:id="rId21"/>
    <p:sldId id="274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C9FAD1-A2A5-4019-BDCE-045300C59CC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B09DAA-2332-44C0-87A3-97FBBC5EEF8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Відпочинок в </a:t>
            </a:r>
            <a:r>
              <a:rPr lang="uk-UA" dirty="0" err="1" smtClean="0"/>
              <a:t>ерготерапії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82867"/>
            <a:ext cx="8064896" cy="5910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New_Year_2013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68829720-hombre-discapacitado-enfocado-en-la-composición-de-can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968551" cy="4320480"/>
          </a:xfrm>
          <a:prstGeom prst="rect">
            <a:avLst/>
          </a:prstGeom>
          <a:noFill/>
        </p:spPr>
      </p:pic>
      <p:pic>
        <p:nvPicPr>
          <p:cNvPr id="8195" name="Picture 3" descr="D:\depositphotos_136511528-stock-photo-handicapped-musician-using-his-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464400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8-318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032448" cy="6086714"/>
          </a:xfrm>
          <a:prstGeom prst="rect">
            <a:avLst/>
          </a:prstGeom>
          <a:noFill/>
        </p:spPr>
      </p:pic>
      <p:pic>
        <p:nvPicPr>
          <p:cNvPr id="9219" name="Picture 3" descr="D:\1474959476-6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6672"/>
            <a:ext cx="6048672" cy="5976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image006_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07229"/>
            <a:ext cx="7574483" cy="5750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924712"/>
          </a:xfrm>
        </p:spPr>
        <p:txBody>
          <a:bodyPr/>
          <a:lstStyle/>
          <a:p>
            <a:pPr algn="ctr"/>
            <a:r>
              <a:rPr lang="uk-UA" dirty="0" smtClean="0"/>
              <a:t>Пасивний відпочинок</a:t>
            </a:r>
            <a:endParaRPr lang="ru-RU" dirty="0"/>
          </a:p>
        </p:txBody>
      </p:sp>
      <p:pic>
        <p:nvPicPr>
          <p:cNvPr id="13314" name="Picture 2" descr="D:\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60840" cy="5026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1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75413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epositphotos_112929388-stock-photo-disabled-girl-selecting-book-f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764704"/>
            <a:ext cx="913994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644_148519523674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3"/>
            <a:ext cx="8208912" cy="5992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Активний відпочинок</a:t>
            </a:r>
            <a:endParaRPr lang="ru-RU" dirty="0"/>
          </a:p>
        </p:txBody>
      </p:sp>
      <p:pic>
        <p:nvPicPr>
          <p:cNvPr id="1029" name="Picture 5" descr="D:\dfv-710x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799"/>
            <a:ext cx="7776864" cy="475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18ebc-4cd8dba904199ce934518dbbab0200f089c88282478f34f13a-pimgpsh_fullsize_dis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4816"/>
            <a:ext cx="5508105" cy="5913184"/>
          </a:xfrm>
          <a:prstGeom prst="rect">
            <a:avLst/>
          </a:prstGeom>
          <a:noFill/>
        </p:spPr>
      </p:pic>
      <p:pic>
        <p:nvPicPr>
          <p:cNvPr id="17411" name="Picture 3" descr="D:\relax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384" y="476672"/>
            <a:ext cx="5544616" cy="4486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Змішаний відпочинок</a:t>
            </a:r>
            <a:endParaRPr lang="ru-RU" dirty="0"/>
          </a:p>
        </p:txBody>
      </p:sp>
      <p:pic>
        <p:nvPicPr>
          <p:cNvPr id="18434" name="Picture 2" descr="D:\depositphotos_192139814-stock-illustration-silhouette-vector-of-a-disab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560840" cy="5257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tsvety-v-gorshk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w900h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8625"/>
            <a:ext cx="91440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image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09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836712"/>
            <a:ext cx="7913751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620688"/>
            <a:ext cx="7727687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img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52928" cy="554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age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060"/>
            <a:ext cx="4536504" cy="6841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Творчий відпочинок</a:t>
            </a:r>
            <a:endParaRPr lang="ru-RU" dirty="0"/>
          </a:p>
        </p:txBody>
      </p:sp>
      <p:pic>
        <p:nvPicPr>
          <p:cNvPr id="5122" name="Picture 2" descr="D:\2018_03_15_046480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16824" cy="4979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11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Поток</vt:lpstr>
      <vt:lpstr>Відпочинок в ерготерапії</vt:lpstr>
      <vt:lpstr>Активний відпочинок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Творчий відпочинок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Пасивний відпочинок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Змішаний відпочинок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Відпочинок в ерготерапії</dc:title>
  <dc:creator>Ilona</dc:creator>
  <cp:lastModifiedBy>Пользователь</cp:lastModifiedBy>
  <cp:revision>17</cp:revision>
  <dcterms:created xsi:type="dcterms:W3CDTF">2018-12-01T08:54:27Z</dcterms:created>
  <dcterms:modified xsi:type="dcterms:W3CDTF">2020-12-08T08:51:41Z</dcterms:modified>
</cp:coreProperties>
</file>