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  <p:sldMasterId id="2147483689" r:id="rId2"/>
    <p:sldMasterId id="2147483713" r:id="rId3"/>
    <p:sldMasterId id="2147483730" r:id="rId4"/>
  </p:sldMasterIdLst>
  <p:sldIdLst>
    <p:sldId id="256" r:id="rId5"/>
    <p:sldId id="273" r:id="rId6"/>
    <p:sldId id="270" r:id="rId7"/>
    <p:sldId id="269" r:id="rId8"/>
    <p:sldId id="258" r:id="rId9"/>
    <p:sldId id="274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291" r:id="rId26"/>
    <p:sldId id="293" r:id="rId27"/>
    <p:sldId id="294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4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4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3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6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8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8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0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4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3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7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73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9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89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7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44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61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604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9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1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11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9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25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17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5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93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08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89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85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90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3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19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4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8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2566" y="3495903"/>
            <a:ext cx="8907498" cy="1580881"/>
          </a:xfrm>
        </p:spPr>
        <p:txBody>
          <a:bodyPr>
            <a:noAutofit/>
          </a:bodyPr>
          <a:lstStyle/>
          <a:p>
            <a:pPr algn="ctr"/>
            <a:r>
              <a:rPr lang="uk-UA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uk-UA" b="1" dirty="0"/>
              <a:t>Міжгалузеві господарські комплекси та регіональні особливості їх розвитку і розміщення</a:t>
            </a:r>
            <a:endParaRPr lang="uk-UA" sz="5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53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181" t="32011" r="34643" b="32194"/>
          <a:stretch/>
        </p:blipFill>
        <p:spPr>
          <a:xfrm>
            <a:off x="2351313" y="158182"/>
            <a:ext cx="8205851" cy="410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083" t="34568" r="34351" b="44491"/>
          <a:stretch/>
        </p:blipFill>
        <p:spPr>
          <a:xfrm>
            <a:off x="2351313" y="4120738"/>
            <a:ext cx="8242438" cy="2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27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51" t="21175" r="60941" b="29239"/>
          <a:stretch/>
        </p:blipFill>
        <p:spPr>
          <a:xfrm>
            <a:off x="1935676" y="166253"/>
            <a:ext cx="3491347" cy="623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656" t="34238" r="60163" b="35481"/>
          <a:stretch/>
        </p:blipFill>
        <p:spPr>
          <a:xfrm>
            <a:off x="6626431" y="914399"/>
            <a:ext cx="3930732" cy="41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Лісопромисловий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57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572" t="21175" r="44480" b="54691"/>
          <a:stretch/>
        </p:blipFill>
        <p:spPr>
          <a:xfrm>
            <a:off x="475012" y="911890"/>
            <a:ext cx="3994781" cy="4550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9546" t="28723" r="44773" b="35481"/>
          <a:stretch/>
        </p:blipFill>
        <p:spPr>
          <a:xfrm>
            <a:off x="8704613" y="441893"/>
            <a:ext cx="3206338" cy="5855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8572" t="45090" r="44480" b="20140"/>
          <a:stretch/>
        </p:blipFill>
        <p:spPr>
          <a:xfrm>
            <a:off x="4845131" y="441892"/>
            <a:ext cx="3538848" cy="58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Будівельний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4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435" t="35177" r="46039" b="32680"/>
          <a:stretch/>
        </p:blipFill>
        <p:spPr>
          <a:xfrm>
            <a:off x="1460664" y="0"/>
            <a:ext cx="9393383" cy="6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661" t="23195" r="37264" b="14481"/>
          <a:stretch/>
        </p:blipFill>
        <p:spPr>
          <a:xfrm>
            <a:off x="1429555" y="103032"/>
            <a:ext cx="9350063" cy="64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8190963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Агропромисловий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03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293" t="24956" r="45875" b="18530"/>
          <a:stretch/>
        </p:blipFill>
        <p:spPr>
          <a:xfrm>
            <a:off x="3116687" y="244699"/>
            <a:ext cx="7134897" cy="63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8037" y="619752"/>
            <a:ext cx="836039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Міжгалузевий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регіональний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комплекс</a:t>
            </a:r>
            <a:endParaRPr lang="uk-UA" sz="4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Italic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</a:rPr>
              <a:t>– це </a:t>
            </a:r>
            <a:r>
              <a:rPr lang="ru-RU" sz="4000" dirty="0" err="1" smtClean="0">
                <a:latin typeface="Times New Roman" panose="02020603050405020304" pitchFamily="18" charset="0"/>
              </a:rPr>
              <a:t>сформоване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</a:rPr>
              <a:t>територіальне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</a:rPr>
              <a:t>поєднання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взаємопов’язаних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</a:rPr>
              <a:t>галузей</a:t>
            </a:r>
            <a:r>
              <a:rPr lang="ru-RU" sz="4000" dirty="0" smtClean="0">
                <a:latin typeface="Times New Roman" panose="02020603050405020304" pitchFamily="18" charset="0"/>
              </a:rPr>
              <a:t> і </a:t>
            </a:r>
            <a:r>
              <a:rPr lang="ru-RU" sz="4000" dirty="0" err="1" smtClean="0">
                <a:latin typeface="Times New Roman" panose="02020603050405020304" pitchFamily="18" charset="0"/>
              </a:rPr>
              <a:t>виробництв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</a:rPr>
              <a:t>у </a:t>
            </a:r>
            <a:r>
              <a:rPr lang="ru-RU" sz="4000" dirty="0" err="1">
                <a:latin typeface="Times New Roman" panose="02020603050405020304" pitchFamily="18" charset="0"/>
              </a:rPr>
              <a:t>економічних</a:t>
            </a:r>
            <a:r>
              <a:rPr lang="ru-RU" sz="4000" dirty="0">
                <a:latin typeface="Times New Roman" panose="02020603050405020304" pitchFamily="18" charset="0"/>
              </a:rPr>
              <a:t> районах, </a:t>
            </a:r>
            <a:r>
              <a:rPr lang="ru-RU" sz="4000" dirty="0" err="1">
                <a:latin typeface="Times New Roman" panose="02020603050405020304" pitchFamily="18" charset="0"/>
              </a:rPr>
              <a:t>вузлах</a:t>
            </a:r>
            <a:r>
              <a:rPr lang="ru-RU" sz="4000" dirty="0">
                <a:latin typeface="Times New Roman" panose="02020603050405020304" pitchFamily="18" charset="0"/>
              </a:rPr>
              <a:t>, центрах, </a:t>
            </a:r>
            <a:r>
              <a:rPr lang="ru-RU" sz="4000" dirty="0" err="1" smtClean="0">
                <a:latin typeface="Times New Roman" panose="02020603050405020304" pitchFamily="18" charset="0"/>
              </a:rPr>
              <a:t>завдяки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</a:rPr>
              <a:t>яким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може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забезпечуватися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максимальний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ефект</a:t>
            </a:r>
            <a:r>
              <a:rPr lang="ru-RU" sz="4000" dirty="0">
                <a:latin typeface="Times New Roman" panose="02020603050405020304" pitchFamily="18" charset="0"/>
              </a:rPr>
              <a:t> при </a:t>
            </a:r>
            <a:r>
              <a:rPr lang="ru-RU" sz="4000" dirty="0" err="1" smtClean="0">
                <a:latin typeface="Times New Roman" panose="02020603050405020304" pitchFamily="18" charset="0"/>
              </a:rPr>
              <a:t>найменших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</a:rPr>
              <a:t>витратах</a:t>
            </a:r>
            <a:r>
              <a:rPr lang="ru-RU" sz="4000" dirty="0" smtClean="0">
                <a:latin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71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183" t="28229" r="45480" b="23812"/>
          <a:stretch/>
        </p:blipFill>
        <p:spPr>
          <a:xfrm>
            <a:off x="2498500" y="310987"/>
            <a:ext cx="7881871" cy="60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6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8190963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3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85" t="25309" r="40432" b="20079"/>
          <a:stretch/>
        </p:blipFill>
        <p:spPr>
          <a:xfrm>
            <a:off x="2202287" y="193186"/>
            <a:ext cx="7920507" cy="59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9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0057" y="390389"/>
            <a:ext cx="9547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NewRomanPSMT"/>
              </a:rPr>
              <a:t>Система </a:t>
            </a:r>
            <a:r>
              <a:rPr lang="ru-RU" sz="2800" u="sng" dirty="0" err="1">
                <a:latin typeface="TimesNewRomanPSMT"/>
              </a:rPr>
              <a:t>показників</a:t>
            </a:r>
            <a:r>
              <a:rPr lang="ru-RU" sz="2800" u="sng" dirty="0">
                <a:latin typeface="TimesNewRomanPSMT"/>
              </a:rPr>
              <a:t>, </a:t>
            </a:r>
            <a:r>
              <a:rPr lang="ru-RU" sz="2800" u="sng" dirty="0" err="1">
                <a:latin typeface="TimesNewRomanPSMT"/>
              </a:rPr>
              <a:t>які</a:t>
            </a:r>
            <a:r>
              <a:rPr lang="ru-RU" sz="2800" u="sng" dirty="0">
                <a:latin typeface="TimesNewRomanPSMT"/>
              </a:rPr>
              <a:t> </a:t>
            </a:r>
            <a:r>
              <a:rPr lang="ru-RU" sz="2800" u="sng" dirty="0" err="1">
                <a:latin typeface="TimesNewRomanPSMT"/>
              </a:rPr>
              <a:t>характеризують</a:t>
            </a:r>
            <a:r>
              <a:rPr lang="ru-RU" sz="2800" u="sng" dirty="0">
                <a:latin typeface="TimesNewRomanPSMT"/>
              </a:rPr>
              <a:t> стан </a:t>
            </a:r>
            <a:r>
              <a:rPr lang="ru-RU" sz="2800" u="sng" dirty="0" err="1" smtClean="0">
                <a:latin typeface="TimesNewRomanPSMT"/>
              </a:rPr>
              <a:t>функціонування</a:t>
            </a:r>
            <a:r>
              <a:rPr lang="ru-RU" sz="2800" u="sng" dirty="0" smtClean="0">
                <a:latin typeface="TimesNewRomanPSMT"/>
              </a:rPr>
              <a:t> </a:t>
            </a:r>
            <a:r>
              <a:rPr lang="ru-RU" sz="2800" u="sng" dirty="0" err="1" smtClean="0">
                <a:latin typeface="TimesNewRomanPSMT"/>
              </a:rPr>
              <a:t>промисловості</a:t>
            </a:r>
            <a:endParaRPr lang="ru-RU" sz="28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948" t="33715" r="44773" b="36699"/>
          <a:stretch/>
        </p:blipFill>
        <p:spPr>
          <a:xfrm>
            <a:off x="2586770" y="1591294"/>
            <a:ext cx="7922892" cy="48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0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0057" y="485392"/>
            <a:ext cx="9547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NewRomanPSMT"/>
              </a:rPr>
              <a:t>Система </a:t>
            </a:r>
            <a:r>
              <a:rPr lang="ru-RU" sz="2800" u="sng" dirty="0" err="1">
                <a:latin typeface="TimesNewRomanPSMT"/>
              </a:rPr>
              <a:t>показників</a:t>
            </a:r>
            <a:r>
              <a:rPr lang="ru-RU" sz="2800" u="sng" dirty="0">
                <a:latin typeface="TimesNewRomanPSMT"/>
              </a:rPr>
              <a:t>, </a:t>
            </a:r>
            <a:r>
              <a:rPr lang="ru-RU" sz="2800" u="sng" dirty="0" err="1">
                <a:latin typeface="TimesNewRomanPSMT"/>
              </a:rPr>
              <a:t>які</a:t>
            </a:r>
            <a:r>
              <a:rPr lang="ru-RU" sz="2800" u="sng" dirty="0">
                <a:latin typeface="TimesNewRomanPSMT"/>
              </a:rPr>
              <a:t> </a:t>
            </a:r>
            <a:r>
              <a:rPr lang="ru-RU" sz="2800" u="sng" dirty="0" err="1">
                <a:latin typeface="TimesNewRomanPSMT"/>
              </a:rPr>
              <a:t>характеризують</a:t>
            </a:r>
            <a:r>
              <a:rPr lang="ru-RU" sz="2800" u="sng" dirty="0">
                <a:latin typeface="TimesNewRomanPSMT"/>
              </a:rPr>
              <a:t> стан </a:t>
            </a:r>
            <a:r>
              <a:rPr lang="ru-RU" sz="2800" u="sng" dirty="0" err="1" smtClean="0">
                <a:latin typeface="TimesNewRomanPSMT"/>
              </a:rPr>
              <a:t>функціонування</a:t>
            </a:r>
            <a:r>
              <a:rPr lang="ru-RU" sz="2800" u="sng" dirty="0" smtClean="0">
                <a:latin typeface="TimesNewRomanPSMT"/>
              </a:rPr>
              <a:t> </a:t>
            </a:r>
            <a:r>
              <a:rPr lang="ru-RU" sz="2800" u="sng" dirty="0" err="1" smtClean="0">
                <a:latin typeface="TimesNewRomanPSMT"/>
              </a:rPr>
              <a:t>промисловості</a:t>
            </a:r>
            <a:endParaRPr lang="ru-RU" sz="2800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753" t="19105" r="44481" b="56179"/>
          <a:stretch/>
        </p:blipFill>
        <p:spPr>
          <a:xfrm>
            <a:off x="2731324" y="1745673"/>
            <a:ext cx="8906493" cy="4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9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2566" y="3495903"/>
            <a:ext cx="8907498" cy="1580881"/>
          </a:xfrm>
        </p:spPr>
        <p:txBody>
          <a:bodyPr>
            <a:noAutofit/>
          </a:bodyPr>
          <a:lstStyle/>
          <a:p>
            <a:pPr algn="ctr"/>
            <a:r>
              <a:rPr lang="uk-UA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uk-UA" b="1" dirty="0"/>
              <a:t>Міжгалузеві господарські комплекси та регіональні особливості їх розвитку і розміщення</a:t>
            </a:r>
            <a:endParaRPr lang="uk-UA" sz="5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80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820" y="138618"/>
            <a:ext cx="993318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Структуру </a:t>
            </a:r>
            <a:r>
              <a:rPr lang="ru-RU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промисловості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представляють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міжгалузеві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комплекси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: </a:t>
            </a:r>
          </a:p>
          <a:p>
            <a:endParaRPr lang="ru-RU" dirty="0" smtClean="0"/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паливно-енергетичний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металургійний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машинобудівний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хімічний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лісопромисловий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будівельний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соціальний</a:t>
            </a:r>
            <a:r>
              <a:rPr lang="ru-RU" sz="4000" dirty="0" smtClean="0">
                <a:latin typeface="Times New Roman" panose="02020603050405020304" pitchFamily="18" charset="0"/>
              </a:rPr>
              <a:t>;</a:t>
            </a:r>
          </a:p>
          <a:p>
            <a:pPr marL="1440000" indent="-571500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Times New Roman" panose="02020603050405020304" pitchFamily="18" charset="0"/>
              </a:rPr>
              <a:t>агропромисловий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474" t="36150" r="35520" b="22940"/>
          <a:stretch/>
        </p:blipFill>
        <p:spPr>
          <a:xfrm>
            <a:off x="368134" y="0"/>
            <a:ext cx="11637819" cy="68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Паливно-енергетичний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52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558" t="24341" r="44383" b="23305"/>
          <a:stretch/>
        </p:blipFill>
        <p:spPr>
          <a:xfrm>
            <a:off x="3823853" y="106878"/>
            <a:ext cx="6198919" cy="66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Металургійний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91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896" t="24950" r="47890" b="36089"/>
          <a:stretch/>
        </p:blipFill>
        <p:spPr>
          <a:xfrm>
            <a:off x="3574471" y="225629"/>
            <a:ext cx="6638307" cy="6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Машинобудівний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72832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156</TotalTime>
  <Words>134</Words>
  <Application>Microsoft Office PowerPoint</Application>
  <PresentationFormat>Широкоэкранный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Times New Roman</vt:lpstr>
      <vt:lpstr>Times New Roman,Italic</vt:lpstr>
      <vt:lpstr>TimesNewRomanPSMT</vt:lpstr>
      <vt:lpstr>Wingdings 2</vt:lpstr>
      <vt:lpstr>Wingdings 3</vt:lpstr>
      <vt:lpstr>HDOfficeLightV0</vt:lpstr>
      <vt:lpstr>1_HDOfficeLightV0</vt:lpstr>
      <vt:lpstr>Легкий дым</vt:lpstr>
      <vt:lpstr>1_Тема Office</vt:lpstr>
      <vt:lpstr>Тема 7. Міжгалузеві господарські комплекси та регіональні особливості їх розвитку і розміщення</vt:lpstr>
      <vt:lpstr>Презентация PowerPoint</vt:lpstr>
      <vt:lpstr>Презентация PowerPoint</vt:lpstr>
      <vt:lpstr>Презентация PowerPoint</vt:lpstr>
      <vt:lpstr>1. Паливно-енергетичний комплекс України</vt:lpstr>
      <vt:lpstr>Презентация PowerPoint</vt:lpstr>
      <vt:lpstr>2. Металургійний комплекс України</vt:lpstr>
      <vt:lpstr>Презентация PowerPoint</vt:lpstr>
      <vt:lpstr>3. Машинобудівний комплекс України</vt:lpstr>
      <vt:lpstr>Презентация PowerPoint</vt:lpstr>
      <vt:lpstr>4. Хімічний комплекс України</vt:lpstr>
      <vt:lpstr>Презентация PowerPoint</vt:lpstr>
      <vt:lpstr>5. Лісопромисловий комплекс України</vt:lpstr>
      <vt:lpstr>Презентация PowerPoint</vt:lpstr>
      <vt:lpstr>6. Будівельний комплекс України</vt:lpstr>
      <vt:lpstr>Презентация PowerPoint</vt:lpstr>
      <vt:lpstr>Презентация PowerPoint</vt:lpstr>
      <vt:lpstr>7. Агропромисловий комплекс України</vt:lpstr>
      <vt:lpstr>Презентация PowerPoint</vt:lpstr>
      <vt:lpstr>Презентация PowerPoint</vt:lpstr>
      <vt:lpstr>8. Соціальний комплекс України</vt:lpstr>
      <vt:lpstr>Презентация PowerPoint</vt:lpstr>
      <vt:lpstr>Презентация PowerPoint</vt:lpstr>
      <vt:lpstr>Презентация PowerPoint</vt:lpstr>
      <vt:lpstr>Тема 7. Міжгалузеві господарські комплекси та регіональні особливості їх розвитку і розміщення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Природний та ресурсний потенціал України</dc:title>
  <dc:creator>Пользователь</dc:creator>
  <cp:lastModifiedBy>Пользователь</cp:lastModifiedBy>
  <cp:revision>23</cp:revision>
  <dcterms:created xsi:type="dcterms:W3CDTF">2018-10-09T06:29:46Z</dcterms:created>
  <dcterms:modified xsi:type="dcterms:W3CDTF">2018-10-16T08:54:41Z</dcterms:modified>
</cp:coreProperties>
</file>