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  <p:sldMasterId id="2147483689" r:id="rId2"/>
    <p:sldMasterId id="2147483713" r:id="rId3"/>
  </p:sldMasterIdLst>
  <p:sldIdLst>
    <p:sldId id="256" r:id="rId4"/>
    <p:sldId id="273" r:id="rId5"/>
    <p:sldId id="270" r:id="rId6"/>
    <p:sldId id="269" r:id="rId7"/>
    <p:sldId id="277" r:id="rId8"/>
    <p:sldId id="278" r:id="rId9"/>
    <p:sldId id="258" r:id="rId10"/>
    <p:sldId id="279" r:id="rId11"/>
    <p:sldId id="274" r:id="rId12"/>
    <p:sldId id="27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96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947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479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7544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8495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2109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5241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7932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9760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2347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4287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826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1784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20507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94442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3858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3031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3336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0175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9273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97597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03894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316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02030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7076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40670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395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694448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67615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7046048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08199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2313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0691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9782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6328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410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655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180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581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04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9553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482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51571" y="1520890"/>
            <a:ext cx="6814738" cy="351764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uk-U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8.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Екологія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наука,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предмет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  <a:endParaRPr lang="uk-UA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4531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26778" y="483205"/>
            <a:ext cx="7046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ЕТАПИ РОЗВИТКУ ЕКОЛОГІЇ: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92707" y="1581836"/>
            <a:ext cx="509195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2400"/>
              </a:spcAft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 етап — доісторичний</a:t>
            </a:r>
          </a:p>
          <a:p>
            <a:pPr marL="342900" indent="-342900">
              <a:spcAft>
                <a:spcPts val="2400"/>
              </a:spcAft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ІІ етап — античний</a:t>
            </a:r>
          </a:p>
          <a:p>
            <a:pPr marL="342900" indent="-342900">
              <a:spcAft>
                <a:spcPts val="2400"/>
              </a:spcAft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ІІІ етап — відродження</a:t>
            </a:r>
          </a:p>
          <a:p>
            <a:pPr marL="342900" indent="-342900">
              <a:spcAft>
                <a:spcPts val="24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етап —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редукціоністський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24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етап —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холістичний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24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 етап — функціональний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633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2376" y="0"/>
            <a:ext cx="11779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ОСНОВНІ НАПРЯМКИ СУЧАСНОЇ ЕКОЛОГІЇ ЛЮДИНИ</a:t>
            </a:r>
            <a:r>
              <a:rPr lang="uk-UA" sz="3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6071" y="610136"/>
            <a:ext cx="1068592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Всеосяжна діагностика стану біосфери та її ресурсів, визначення порога витривалості біосфери відносно антропогенних навантажень. 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Розробка локальних, регіональних і глобальних прогнозів зміни стійкості та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продукційного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потенціалу найважливіших природних комплексів планети та біосфери в цілому.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Відмова від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природопідкорювальної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ідеології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его-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антропо-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) центризму та формування ідеології та методології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екоцентризму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спрямованих на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екологізацію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економіки, виробництва, техніки, освіти та політики. 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Вироблення критеріїв оптимізації — обрання найбільш узгодженого з екологічним імперативом і екологічно зорієнтованого соціально-економічного розвитку суспільства. 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Формування екологічного світогляду, передових стратегій поведінки людського суспільства, економіки та технологій, які приведуть масштаби та характер людської діяльності у відповідність до екологічної витривалості природи і запобігатимуть екологічній кризі.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453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53273" y="645473"/>
            <a:ext cx="78221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Екологія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наука про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закономірності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сталого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біологічних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різного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рангу 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взаєминах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умовами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37926" y="3934227"/>
            <a:ext cx="90413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Термін «екологія» (від 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грецьк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. о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ikos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будинок, житло, місцеперебування,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logos —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наука) вперше введений німецьким зоологом і філософом Ернстом 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Геккелем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у 1866 р. у праці «Загальна морфологія організмів» для позначення біологічної науки, що вивчає взаємини організмів із середовищем їх життя.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887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65241" y="636142"/>
            <a:ext cx="78874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u="sng" dirty="0" smtClean="0">
                <a:latin typeface="Times New Roman" pitchFamily="18" charset="0"/>
                <a:cs typeface="Times New Roman" pitchFamily="18" charset="0"/>
              </a:rPr>
              <a:t>Об’єкти дослідження екології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— відношення організмів (частково), популяцій, біоценозів між собою та з навколишнім середовищем, що формує екосистеми.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9690" y="3260963"/>
            <a:ext cx="79776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u="sng" dirty="0" smtClean="0">
                <a:latin typeface="Times New Roman" pitchFamily="18" charset="0"/>
                <a:cs typeface="Times New Roman" pitchFamily="18" charset="0"/>
              </a:rPr>
              <a:t>Предметом екології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є різноманітність і структура зв’язків між організмами, їхніми угрупованнями та середовищем існування, а також склад і закономірності функціонування угруповань організмів: популяцій, біогеоценозів, біосфери в цілому.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379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08041" y="701457"/>
            <a:ext cx="8204718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3200" b="1" u="sng" dirty="0" smtClean="0">
                <a:latin typeface="Times New Roman" pitchFamily="18" charset="0"/>
                <a:cs typeface="Times New Roman" pitchFamily="18" charset="0"/>
              </a:rPr>
              <a:t>ОСНОВНІ ЕКОЛОГІЧНІ ЗАВДАННЯ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1800"/>
              </a:spcAft>
              <a:buAutoNum type="arabicParenR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оцінка та аналіз глобальних, регіональних і локальних екологічних проблем;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розробка способів і методів управління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екосистемними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та біосферними процесами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639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5529" t="19294" r="36588" b="46353"/>
          <a:stretch>
            <a:fillRect/>
          </a:stretch>
        </p:blipFill>
        <p:spPr bwMode="auto">
          <a:xfrm>
            <a:off x="3155576" y="0"/>
            <a:ext cx="7368988" cy="680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7453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5176" t="23077" r="36941" b="44941"/>
          <a:stretch>
            <a:fillRect/>
          </a:stretch>
        </p:blipFill>
        <p:spPr bwMode="auto">
          <a:xfrm>
            <a:off x="3209364" y="251012"/>
            <a:ext cx="7333130" cy="630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74531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38802" y="233082"/>
            <a:ext cx="5776635" cy="699247"/>
          </a:xfrm>
        </p:spPr>
        <p:txBody>
          <a:bodyPr>
            <a:normAutofit/>
          </a:bodyPr>
          <a:lstStyle/>
          <a:p>
            <a:r>
              <a:rPr lang="uk-U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РОЗДІЛИ ЕКОЛОГІЇ:</a:t>
            </a:r>
            <a:endParaRPr lang="uk-UA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1529119" y="1048736"/>
            <a:ext cx="2410961" cy="1120461"/>
          </a:xfrm>
          <a:prstGeom prst="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Біоекологія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1514121" y="2359595"/>
            <a:ext cx="2340704" cy="1252814"/>
          </a:xfrm>
          <a:prstGeom prst="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Глобальна екологія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1499301" y="3819015"/>
            <a:ext cx="2337593" cy="1252814"/>
          </a:xfrm>
          <a:prstGeom prst="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Космічна екологія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1510278" y="5322157"/>
            <a:ext cx="2362475" cy="1252814"/>
          </a:xfrm>
          <a:prstGeom prst="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Системна екологія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4141694" y="1050383"/>
            <a:ext cx="2319480" cy="1252814"/>
          </a:xfrm>
          <a:prstGeom prst="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Соціальна екологія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4087906" y="2481077"/>
            <a:ext cx="2268802" cy="1252814"/>
          </a:xfrm>
          <a:prstGeom prst="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Охорона природи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4052047" y="3868044"/>
            <a:ext cx="2307040" cy="1252814"/>
          </a:xfrm>
          <a:prstGeom prst="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uk-UA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Техно-екологія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Рамка 11"/>
          <p:cNvSpPr/>
          <p:nvPr/>
        </p:nvSpPr>
        <p:spPr>
          <a:xfrm>
            <a:off x="4105835" y="5336061"/>
            <a:ext cx="2328812" cy="1252814"/>
          </a:xfrm>
          <a:prstGeom prst="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uk-UA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Геоеко-інформатика</a:t>
            </a:r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6633881" y="1100146"/>
            <a:ext cx="2528047" cy="961737"/>
          </a:xfrm>
          <a:prstGeom prst="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9. Спеціальна екологія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6669741" y="3621741"/>
            <a:ext cx="5271248" cy="2868704"/>
          </a:xfrm>
          <a:prstGeom prst="frame">
            <a:avLst>
              <a:gd name="adj1" fmla="val 393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10. Прикладна екологія:</a:t>
            </a:r>
          </a:p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інженерна та промислова екологія; сільськогосподарська екологія;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біоресурсна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та промислова екологія; комунальна екологія, або екологія поселень; медична екологія</a:t>
            </a: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Рамка 15"/>
          <p:cNvSpPr/>
          <p:nvPr/>
        </p:nvSpPr>
        <p:spPr>
          <a:xfrm>
            <a:off x="6606986" y="2328310"/>
            <a:ext cx="2590801" cy="961737"/>
          </a:xfrm>
          <a:prstGeom prst="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10. Аутекологія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Рамка 16"/>
          <p:cNvSpPr/>
          <p:nvPr/>
        </p:nvSpPr>
        <p:spPr>
          <a:xfrm>
            <a:off x="9350187" y="1100144"/>
            <a:ext cx="2590801" cy="961737"/>
          </a:xfrm>
          <a:prstGeom prst="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uk-UA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Демекологія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Рамка 17"/>
          <p:cNvSpPr/>
          <p:nvPr/>
        </p:nvSpPr>
        <p:spPr>
          <a:xfrm>
            <a:off x="9359152" y="2328309"/>
            <a:ext cx="2590801" cy="961737"/>
          </a:xfrm>
          <a:prstGeom prst="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12.Синекологія</a:t>
            </a:r>
            <a:endParaRPr lang="ru-RU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8522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33122" t="23510" r="36204" b="12082"/>
          <a:stretch>
            <a:fillRect/>
          </a:stretch>
        </p:blipFill>
        <p:spPr bwMode="auto">
          <a:xfrm rot="5400000">
            <a:off x="3869757" y="-1527773"/>
            <a:ext cx="6321722" cy="995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26392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4801" y="465275"/>
            <a:ext cx="9435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МЕТОДИ ЕКОЛОГІЧНИХ ДОСЛІДЖЕНЬ: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84613" y="1366683"/>
            <a:ext cx="873162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2400"/>
              </a:spcAft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Методи реєстрації параметрів і оцінки стану навколишнього середовища.</a:t>
            </a: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Методи кількісного обліку організмів, оцінки біомаси та продуктивності рослин і тварин.</a:t>
            </a: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Методи дослідження впливу факторів середовища на життєдіяльність організмів.</a:t>
            </a: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Методи вивчення взаємин між організмами у багатовидових угрупованнях.</a:t>
            </a: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Методи математичного та імітаційного моделювання.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633503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209</TotalTime>
  <Words>439</Words>
  <Application>Microsoft Office PowerPoint</Application>
  <PresentationFormat>Произвольный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HDOfficeLightV0</vt:lpstr>
      <vt:lpstr>1_HDOfficeLightV0</vt:lpstr>
      <vt:lpstr>Легкий дым</vt:lpstr>
      <vt:lpstr>Тема 8. Екологія як наука, її предмет і завдання</vt:lpstr>
      <vt:lpstr>Слайд 2</vt:lpstr>
      <vt:lpstr>Слайд 3</vt:lpstr>
      <vt:lpstr>Слайд 4</vt:lpstr>
      <vt:lpstr>Слайд 5</vt:lpstr>
      <vt:lpstr>Слайд 6</vt:lpstr>
      <vt:lpstr>РОЗДІЛИ ЕКОЛОГІЇ: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6. Природний та ресурсний потенціал України</dc:title>
  <dc:creator>Пользователь</dc:creator>
  <cp:lastModifiedBy>Александр</cp:lastModifiedBy>
  <cp:revision>30</cp:revision>
  <dcterms:created xsi:type="dcterms:W3CDTF">2018-10-09T06:29:46Z</dcterms:created>
  <dcterms:modified xsi:type="dcterms:W3CDTF">2018-10-23T07:51:59Z</dcterms:modified>
</cp:coreProperties>
</file>