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6"/>
  </p:handoutMasterIdLst>
  <p:sldIdLst>
    <p:sldId id="256" r:id="rId2"/>
    <p:sldId id="336" r:id="rId3"/>
    <p:sldId id="354" r:id="rId4"/>
    <p:sldId id="355" r:id="rId5"/>
    <p:sldId id="356" r:id="rId6"/>
    <p:sldId id="357" r:id="rId7"/>
    <p:sldId id="358" r:id="rId8"/>
    <p:sldId id="353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5F9380-6D7A-4BEF-A10D-F41E839E83E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838517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4788A-9EB8-46F0-9FA5-BF9ACCB9DA7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18330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BBD1-A343-4265-8B09-3A9281AA2B4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41450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3C68-9241-4DDF-A39A-541743A2085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7660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67B1C-E340-494C-B7AE-BD2F5AC028B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98090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22953-8DA3-4B23-8E2B-90E31A41C02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49946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BC3F8-0B54-401D-B276-7AF8978EF23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46646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A9B95-808E-43A9-B886-CB939B3553B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84023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3E148-632C-4FD1-9C92-0BC54F7C2E6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13895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F838B-A754-4993-B3E3-DBBA33ACC34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20639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E2F6D-83A8-47BA-A6B0-45FAA571E7B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34684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9A54F-4121-48D4-8670-5727C931E74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27897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текста</a:t>
            </a:r>
          </a:p>
          <a:p>
            <a:pPr lvl="1"/>
            <a:r>
              <a:rPr lang="ru-RU" altLang="" smtClean="0"/>
              <a:t>Второй уровень</a:t>
            </a:r>
          </a:p>
          <a:p>
            <a:pPr lvl="2"/>
            <a:r>
              <a:rPr lang="ru-RU" altLang="" smtClean="0"/>
              <a:t>Третий уровень</a:t>
            </a:r>
          </a:p>
          <a:p>
            <a:pPr lvl="3"/>
            <a:r>
              <a:rPr lang="ru-RU" altLang="" smtClean="0"/>
              <a:t>Четвертый уровень</a:t>
            </a:r>
          </a:p>
          <a:p>
            <a:pPr lvl="4"/>
            <a:r>
              <a:rPr lang="ru-RU" altLang="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1EA32BF-B228-459F-84A8-754F38BEEA0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" sz="3600" smtClean="0"/>
              <a:t>ФІЗИКА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" sz="2800" smtClean="0"/>
              <a:t>Практична робота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" sz="2800" smtClean="0"/>
              <a:t>Магнітне поле. Електромагнетизм</a:t>
            </a:r>
            <a:endParaRPr lang="ru-RU" altLang="" sz="28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altLang="" sz="28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" sz="2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6621462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5761037" cy="38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2150"/>
            <a:ext cx="6048375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92150"/>
            <a:ext cx="2016125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6724650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5881688" cy="137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08050"/>
            <a:ext cx="2268537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133600"/>
            <a:ext cx="2905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5832475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516563"/>
            <a:ext cx="6335713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299200"/>
            <a:ext cx="4537075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9275"/>
            <a:ext cx="62642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4392612" cy="17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63468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6408738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49275"/>
            <a:ext cx="18192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989138"/>
            <a:ext cx="26003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13100"/>
            <a:ext cx="5545138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446405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76925"/>
            <a:ext cx="507682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24588"/>
            <a:ext cx="1008062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92600"/>
            <a:ext cx="201612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868863"/>
            <a:ext cx="1368425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445125"/>
            <a:ext cx="324167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4681538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0713"/>
            <a:ext cx="2373313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6121400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5832475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013325"/>
            <a:ext cx="5256212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9275"/>
            <a:ext cx="5953125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6264275" cy="473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01675"/>
            <a:ext cx="4608512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5329238" cy="43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453188"/>
            <a:ext cx="3455987" cy="2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2150"/>
            <a:ext cx="64897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08050"/>
            <a:ext cx="6340475" cy="390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49275"/>
            <a:ext cx="5761037" cy="52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5564187" cy="20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81300"/>
            <a:ext cx="6119812" cy="40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5692775" cy="56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6911975" cy="49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4572000" cy="16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4572000" cy="23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0425"/>
            <a:ext cx="4392613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549275"/>
            <a:ext cx="4557712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1300"/>
            <a:ext cx="4321175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581525"/>
            <a:ext cx="4502150" cy="1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572000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4716463" cy="17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713"/>
            <a:ext cx="4572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65400"/>
            <a:ext cx="4319587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20713"/>
            <a:ext cx="5543550" cy="567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096000" cy="49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65163"/>
            <a:ext cx="5516563" cy="61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6553200" cy="603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6119813" cy="60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6865937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3000375" cy="25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628775"/>
            <a:ext cx="5545138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/>
              <a:t>Магнітне поле. Електромагнетизм</a:t>
            </a:r>
            <a:endParaRPr lang="ru-RU" altLang="" sz="1800" b="1"/>
          </a:p>
          <a:p>
            <a:pPr algn="ctr" eaLnBrk="1" hangingPunct="1">
              <a:spcBef>
                <a:spcPct val="20000"/>
              </a:spcBef>
            </a:pPr>
            <a:endParaRPr lang="uk-UA" altLang="" sz="2800"/>
          </a:p>
          <a:p>
            <a:pPr algn="ctr" eaLnBrk="1" hangingPunct="1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5689600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5832475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</Words>
  <Application>Microsoft Office PowerPoint</Application>
  <PresentationFormat>Экран (4:3)</PresentationFormat>
  <Paragraphs>26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181</cp:revision>
  <dcterms:created xsi:type="dcterms:W3CDTF">2011-04-07T06:39:14Z</dcterms:created>
  <dcterms:modified xsi:type="dcterms:W3CDTF">2024-03-24T08:12:03Z</dcterms:modified>
</cp:coreProperties>
</file>