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9"/>
  </p:handoutMasterIdLst>
  <p:sldIdLst>
    <p:sldId id="256" r:id="rId2"/>
    <p:sldId id="366" r:id="rId3"/>
    <p:sldId id="367" r:id="rId4"/>
    <p:sldId id="368" r:id="rId5"/>
    <p:sldId id="371" r:id="rId6"/>
    <p:sldId id="369" r:id="rId7"/>
    <p:sldId id="370" r:id="rId8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CCE657-4A7B-4E75-81C2-6D2CAD2B357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414473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65E9-FC29-4555-889C-21C06F048CB0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9650-6941-41CC-A16A-EE64196BB60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75E3-D75C-4DB0-A349-43746DF4587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A959-0642-46FC-ADD1-6FC3C070611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5CAA3-C1C5-417E-987D-042898D653D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07CF-F275-43DA-ADBC-0DB7024BB1F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8878-D28E-4D50-9745-EF26944D331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4DAF-E44D-4054-A701-2A879D08AFC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FFD9-7474-4DCA-B0D9-1EA81FF8E4E3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EF9C6-966E-4CBA-9E60-FB4B2746B88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F6B5-81A9-415C-8E89-6B1CE6DA1F1E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CDE39A5-5E44-43AE-AC83-4158725A1DD1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dirty="0" smtClean="0"/>
              <a:t>СПЕЦІАЛЬНІ РОЗДІЛИ КВАНТОВОЇ ЕЛЕКТРОНІКИ</a:t>
            </a:r>
            <a:endParaRPr lang="ru-RU" sz="3600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2800" dirty="0" smtClean="0"/>
              <a:t>ЛАБОРАТОРНЕ ЗАНЯТТЯ.</a:t>
            </a:r>
          </a:p>
          <a:p>
            <a:pPr algn="ctr" eaLnBrk="1" hangingPunct="1">
              <a:buFontTx/>
              <a:buNone/>
            </a:pPr>
            <a:r>
              <a:rPr lang="ru-RU" sz="28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2800" dirty="0"/>
              <a:t>ВИЗНАЧЕННЯ СТАЛОЇ ПЛАНКА ТА РОБОТИ ВИХОДУ 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4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1400" dirty="0"/>
              <a:t>ВИЗНАЧЕННЯ СТАЛОЇ ПЛАНКА ТА РОБОТИ ВИХОДУ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6579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1"/>
            <a:ext cx="82296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2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1200" dirty="0"/>
              <a:t>ВИЗНАЧЕННЯ СТАЛОЇ ПЛАНКА ТА РОБОТИ ВИХОДУ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5400600" cy="367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41067"/>
            <a:ext cx="3312368" cy="276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44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4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1400" dirty="0"/>
              <a:t>ВИЗНАЧЕННЯ СТАЛОЇ ПЛАНКА ТА РОБОТИ ВИХОДУ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5151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66" y="4496197"/>
            <a:ext cx="55626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44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4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1400" dirty="0"/>
              <a:t>ВИЗНАЧЕННЯ СТАЛОЇ ПЛАНКА ТА РОБОТИ ВИХОДУ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32" y="980728"/>
            <a:ext cx="7920880" cy="401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79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4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1400" dirty="0"/>
              <a:t>ВИЗНАЧЕННЯ СТАЛОЇ ПЛАНКА ТА РОБОТИ ВИХОДУ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67437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44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539750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400" dirty="0"/>
              <a:t>ВИВЧЕННЯ ОСНОВНИХ ЗАКОНІВ ЗОВНІШНЬОГО ФОТОЕФЕКТУ, </a:t>
            </a:r>
          </a:p>
          <a:p>
            <a:pPr algn="ctr" eaLnBrk="1" hangingPunct="1">
              <a:buFontTx/>
              <a:buNone/>
            </a:pPr>
            <a:r>
              <a:rPr lang="ru-RU" sz="1400" dirty="0"/>
              <a:t>ВИЗНАЧЕННЯ СТАЛОЇ ПЛАНКА ТА РОБОТИ ВИХОДУ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836712"/>
            <a:ext cx="66198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44507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СПЕЦІАЛЬНІ РОЗДІЛИ КВАНТОВОЇ ЕЛЕКТРОНІКИ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Николай</cp:lastModifiedBy>
  <cp:revision>244</cp:revision>
  <dcterms:created xsi:type="dcterms:W3CDTF">2011-04-07T06:39:14Z</dcterms:created>
  <dcterms:modified xsi:type="dcterms:W3CDTF">2024-09-26T10:09:36Z</dcterms:modified>
</cp:coreProperties>
</file>