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4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660"/>
  </p:normalViewPr>
  <p:slideViewPr>
    <p:cSldViewPr>
      <p:cViewPr varScale="1">
        <p:scale>
          <a:sx n="62" d="100"/>
          <a:sy n="62" d="100"/>
        </p:scale>
        <p:origin x="17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iia Gencheva" userId="ba66cf438123fe05" providerId="LiveId" clId="{87A62D61-C991-435E-9F60-96103B6EED55}"/>
    <pc:docChg chg="undo custSel addSld delSld modSld sldOrd">
      <pc:chgData name="Viktoriia Gencheva" userId="ba66cf438123fe05" providerId="LiveId" clId="{87A62D61-C991-435E-9F60-96103B6EED55}" dt="2021-11-02T20:47:03.123" v="1607" actId="1076"/>
      <pc:docMkLst>
        <pc:docMk/>
      </pc:docMkLst>
      <pc:sldChg chg="modSp mod">
        <pc:chgData name="Viktoriia Gencheva" userId="ba66cf438123fe05" providerId="LiveId" clId="{87A62D61-C991-435E-9F60-96103B6EED55}" dt="2021-10-26T20:55:44.944" v="1475" actId="20577"/>
        <pc:sldMkLst>
          <pc:docMk/>
          <pc:sldMk cId="0" sldId="256"/>
        </pc:sldMkLst>
        <pc:spChg chg="mod">
          <ac:chgData name="Viktoriia Gencheva" userId="ba66cf438123fe05" providerId="LiveId" clId="{87A62D61-C991-435E-9F60-96103B6EED55}" dt="2021-10-26T20:55:44.944" v="1475" actId="20577"/>
          <ac:spMkLst>
            <pc:docMk/>
            <pc:sldMk cId="0" sldId="256"/>
            <ac:spMk id="2050" creationId="{DBB9960C-0F49-482F-8F12-FA5A9A8E3751}"/>
          </ac:spMkLst>
        </pc:spChg>
      </pc:sldChg>
      <pc:sldChg chg="delSp modSp mod">
        <pc:chgData name="Viktoriia Gencheva" userId="ba66cf438123fe05" providerId="LiveId" clId="{87A62D61-C991-435E-9F60-96103B6EED55}" dt="2021-10-26T20:55:54.764" v="1476" actId="20577"/>
        <pc:sldMkLst>
          <pc:docMk/>
          <pc:sldMk cId="0" sldId="257"/>
        </pc:sldMkLst>
        <pc:spChg chg="mod">
          <ac:chgData name="Viktoriia Gencheva" userId="ba66cf438123fe05" providerId="LiveId" clId="{87A62D61-C991-435E-9F60-96103B6EED55}" dt="2021-10-26T19:18:35.037" v="236" actId="1076"/>
          <ac:spMkLst>
            <pc:docMk/>
            <pc:sldMk cId="0" sldId="257"/>
            <ac:spMk id="3074" creationId="{0376A8BA-22AD-4EEC-9F64-EEAF64BF8F93}"/>
          </ac:spMkLst>
        </pc:spChg>
        <pc:spChg chg="mod">
          <ac:chgData name="Viktoriia Gencheva" userId="ba66cf438123fe05" providerId="LiveId" clId="{87A62D61-C991-435E-9F60-96103B6EED55}" dt="2021-10-26T20:55:54.764" v="1476" actId="20577"/>
          <ac:spMkLst>
            <pc:docMk/>
            <pc:sldMk cId="0" sldId="257"/>
            <ac:spMk id="3075" creationId="{7B3B338B-7DEA-43F2-8650-185E7A95B91C}"/>
          </ac:spMkLst>
        </pc:spChg>
        <pc:picChg chg="del">
          <ac:chgData name="Viktoriia Gencheva" userId="ba66cf438123fe05" providerId="LiveId" clId="{87A62D61-C991-435E-9F60-96103B6EED55}" dt="2021-10-26T19:44:07.903" v="507" actId="21"/>
          <ac:picMkLst>
            <pc:docMk/>
            <pc:sldMk cId="0" sldId="257"/>
            <ac:picMk id="4098" creationId="{654BE51B-6FEC-4781-8143-C8CA4FA5FE1F}"/>
          </ac:picMkLst>
        </pc:picChg>
      </pc:sldChg>
      <pc:sldChg chg="addSp delSp modSp new mod">
        <pc:chgData name="Viktoriia Gencheva" userId="ba66cf438123fe05" providerId="LiveId" clId="{87A62D61-C991-435E-9F60-96103B6EED55}" dt="2021-10-26T19:44:24.432" v="510"/>
        <pc:sldMkLst>
          <pc:docMk/>
          <pc:sldMk cId="652023451" sldId="258"/>
        </pc:sldMkLst>
        <pc:spChg chg="mod">
          <ac:chgData name="Viktoriia Gencheva" userId="ba66cf438123fe05" providerId="LiveId" clId="{87A62D61-C991-435E-9F60-96103B6EED55}" dt="2021-10-26T19:28:53.076" v="380" actId="14100"/>
          <ac:spMkLst>
            <pc:docMk/>
            <pc:sldMk cId="652023451" sldId="258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19:28:57.399" v="383" actId="20577"/>
          <ac:spMkLst>
            <pc:docMk/>
            <pc:sldMk cId="652023451" sldId="258"/>
            <ac:spMk id="3" creationId="{EBFBA25E-5CEB-4C8E-84B6-67C0672EB8B5}"/>
          </ac:spMkLst>
        </pc:spChg>
        <pc:spChg chg="add mod">
          <ac:chgData name="Viktoriia Gencheva" userId="ba66cf438123fe05" providerId="LiveId" clId="{87A62D61-C991-435E-9F60-96103B6EED55}" dt="2021-10-26T18:30:20.769" v="2" actId="20577"/>
          <ac:spMkLst>
            <pc:docMk/>
            <pc:sldMk cId="652023451" sldId="258"/>
            <ac:spMk id="4" creationId="{AA1B2287-7E32-4972-BF6F-FDF7031B2BEE}"/>
          </ac:spMkLst>
        </pc:spChg>
        <pc:picChg chg="del mod">
          <ac:chgData name="Viktoriia Gencheva" userId="ba66cf438123fe05" providerId="LiveId" clId="{87A62D61-C991-435E-9F60-96103B6EED55}" dt="2021-10-26T19:44:24.432" v="510"/>
          <ac:picMkLst>
            <pc:docMk/>
            <pc:sldMk cId="652023451" sldId="258"/>
            <ac:picMk id="5" creationId="{5513FB8E-3125-4D12-BBDE-1E5DAAAA5D5E}"/>
          </ac:picMkLst>
        </pc:picChg>
      </pc:sldChg>
      <pc:sldChg chg="addSp delSp modSp add mod">
        <pc:chgData name="Viktoriia Gencheva" userId="ba66cf438123fe05" providerId="LiveId" clId="{87A62D61-C991-435E-9F60-96103B6EED55}" dt="2021-10-26T19:27:25.409" v="368" actId="113"/>
        <pc:sldMkLst>
          <pc:docMk/>
          <pc:sldMk cId="1661566522" sldId="259"/>
        </pc:sldMkLst>
        <pc:spChg chg="mod">
          <ac:chgData name="Viktoriia Gencheva" userId="ba66cf438123fe05" providerId="LiveId" clId="{87A62D61-C991-435E-9F60-96103B6EED55}" dt="2021-10-26T19:21:12.289" v="295" actId="20577"/>
          <ac:spMkLst>
            <pc:docMk/>
            <pc:sldMk cId="1661566522" sldId="259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19:27:25.409" v="368" actId="113"/>
          <ac:spMkLst>
            <pc:docMk/>
            <pc:sldMk cId="1661566522" sldId="259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19:26:28.667" v="354" actId="20577"/>
          <ac:spMkLst>
            <pc:docMk/>
            <pc:sldMk cId="1661566522" sldId="259"/>
            <ac:spMk id="4" creationId="{AA1B2287-7E32-4972-BF6F-FDF7031B2BEE}"/>
          </ac:spMkLst>
        </pc:spChg>
        <pc:graphicFrameChg chg="add mod">
          <ac:chgData name="Viktoriia Gencheva" userId="ba66cf438123fe05" providerId="LiveId" clId="{87A62D61-C991-435E-9F60-96103B6EED55}" dt="2021-10-26T19:27:16.817" v="366" actId="14100"/>
          <ac:graphicFrameMkLst>
            <pc:docMk/>
            <pc:sldMk cId="1661566522" sldId="259"/>
            <ac:graphicFrameMk id="5" creationId="{43C02600-A12C-442D-B038-846B765CFD79}"/>
          </ac:graphicFrameMkLst>
        </pc:graphicFrameChg>
        <pc:picChg chg="del mod">
          <ac:chgData name="Viktoriia Gencheva" userId="ba66cf438123fe05" providerId="LiveId" clId="{87A62D61-C991-435E-9F60-96103B6EED55}" dt="2021-10-26T19:23:15.619" v="305" actId="478"/>
          <ac:picMkLst>
            <pc:docMk/>
            <pc:sldMk cId="1661566522" sldId="259"/>
            <ac:picMk id="1026" creationId="{D835B72C-9AEC-43D3-A5B5-5194F76507E2}"/>
          </ac:picMkLst>
        </pc:picChg>
        <pc:picChg chg="add mod">
          <ac:chgData name="Viktoriia Gencheva" userId="ba66cf438123fe05" providerId="LiveId" clId="{87A62D61-C991-435E-9F60-96103B6EED55}" dt="2021-10-26T19:27:06.391" v="362" actId="14100"/>
          <ac:picMkLst>
            <pc:docMk/>
            <pc:sldMk cId="1661566522" sldId="259"/>
            <ac:picMk id="1028" creationId="{D12E7043-0270-45E7-B15E-5574727E7803}"/>
          </ac:picMkLst>
        </pc:picChg>
      </pc:sldChg>
      <pc:sldChg chg="addSp modSp add mod ord">
        <pc:chgData name="Viktoriia Gencheva" userId="ba66cf438123fe05" providerId="LiveId" clId="{87A62D61-C991-435E-9F60-96103B6EED55}" dt="2021-10-26T20:56:18.525" v="1478" actId="20577"/>
        <pc:sldMkLst>
          <pc:docMk/>
          <pc:sldMk cId="3919627623" sldId="260"/>
        </pc:sldMkLst>
        <pc:spChg chg="mod">
          <ac:chgData name="Viktoriia Gencheva" userId="ba66cf438123fe05" providerId="LiveId" clId="{87A62D61-C991-435E-9F60-96103B6EED55}" dt="2021-10-26T19:29:06.456" v="385" actId="1076"/>
          <ac:spMkLst>
            <pc:docMk/>
            <pc:sldMk cId="3919627623" sldId="260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20:56:18.525" v="1478" actId="20577"/>
          <ac:spMkLst>
            <pc:docMk/>
            <pc:sldMk cId="3919627623" sldId="260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19:27:57.521" v="374" actId="20577"/>
          <ac:spMkLst>
            <pc:docMk/>
            <pc:sldMk cId="3919627623" sldId="260"/>
            <ac:spMk id="4" creationId="{AA1B2287-7E32-4972-BF6F-FDF7031B2BEE}"/>
          </ac:spMkLst>
        </pc:spChg>
        <pc:picChg chg="add mod">
          <ac:chgData name="Viktoriia Gencheva" userId="ba66cf438123fe05" providerId="LiveId" clId="{87A62D61-C991-435E-9F60-96103B6EED55}" dt="2021-10-26T19:36:00.779" v="456" actId="1076"/>
          <ac:picMkLst>
            <pc:docMk/>
            <pc:sldMk cId="3919627623" sldId="260"/>
            <ac:picMk id="2050" creationId="{6A530FA8-A1D3-4128-9C34-37D13BC49D1E}"/>
          </ac:picMkLst>
        </pc:picChg>
        <pc:picChg chg="add mod">
          <ac:chgData name="Viktoriia Gencheva" userId="ba66cf438123fe05" providerId="LiveId" clId="{87A62D61-C991-435E-9F60-96103B6EED55}" dt="2021-10-26T19:35:56.775" v="455" actId="14100"/>
          <ac:picMkLst>
            <pc:docMk/>
            <pc:sldMk cId="3919627623" sldId="260"/>
            <ac:picMk id="2051" creationId="{8C8A2A8D-6D02-480E-8138-CA97777C8832}"/>
          </ac:picMkLst>
        </pc:picChg>
        <pc:picChg chg="add mod">
          <ac:chgData name="Viktoriia Gencheva" userId="ba66cf438123fe05" providerId="LiveId" clId="{87A62D61-C991-435E-9F60-96103B6EED55}" dt="2021-10-26T19:37:51.728" v="479" actId="1076"/>
          <ac:picMkLst>
            <pc:docMk/>
            <pc:sldMk cId="3919627623" sldId="260"/>
            <ac:picMk id="2052" creationId="{15D0D95F-DD58-4011-BF18-9C9FCD981185}"/>
          </ac:picMkLst>
        </pc:picChg>
      </pc:sldChg>
      <pc:sldChg chg="addSp delSp modSp add mod">
        <pc:chgData name="Viktoriia Gencheva" userId="ba66cf438123fe05" providerId="LiveId" clId="{87A62D61-C991-435E-9F60-96103B6EED55}" dt="2021-10-26T20:56:31.608" v="1483" actId="20577"/>
        <pc:sldMkLst>
          <pc:docMk/>
          <pc:sldMk cId="2777286181" sldId="261"/>
        </pc:sldMkLst>
        <pc:spChg chg="mod">
          <ac:chgData name="Viktoriia Gencheva" userId="ba66cf438123fe05" providerId="LiveId" clId="{87A62D61-C991-435E-9F60-96103B6EED55}" dt="2021-10-26T20:56:31.608" v="1483" actId="20577"/>
          <ac:spMkLst>
            <pc:docMk/>
            <pc:sldMk cId="2777286181" sldId="261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19:36:16.698" v="458" actId="20577"/>
          <ac:spMkLst>
            <pc:docMk/>
            <pc:sldMk cId="2777286181" sldId="261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19:36:58.009" v="466" actId="478"/>
          <ac:picMkLst>
            <pc:docMk/>
            <pc:sldMk cId="2777286181" sldId="261"/>
            <ac:picMk id="2050" creationId="{6A530FA8-A1D3-4128-9C34-37D13BC49D1E}"/>
          </ac:picMkLst>
        </pc:picChg>
        <pc:picChg chg="del">
          <ac:chgData name="Viktoriia Gencheva" userId="ba66cf438123fe05" providerId="LiveId" clId="{87A62D61-C991-435E-9F60-96103B6EED55}" dt="2021-10-26T19:36:59.684" v="467" actId="478"/>
          <ac:picMkLst>
            <pc:docMk/>
            <pc:sldMk cId="2777286181" sldId="261"/>
            <ac:picMk id="2051" creationId="{8C8A2A8D-6D02-480E-8138-CA97777C8832}"/>
          </ac:picMkLst>
        </pc:picChg>
        <pc:picChg chg="del">
          <ac:chgData name="Viktoriia Gencheva" userId="ba66cf438123fe05" providerId="LiveId" clId="{87A62D61-C991-435E-9F60-96103B6EED55}" dt="2021-10-26T19:37:01.533" v="468" actId="478"/>
          <ac:picMkLst>
            <pc:docMk/>
            <pc:sldMk cId="2777286181" sldId="261"/>
            <ac:picMk id="2052" creationId="{15D0D95F-DD58-4011-BF18-9C9FCD981185}"/>
          </ac:picMkLst>
        </pc:picChg>
        <pc:picChg chg="add mod">
          <ac:chgData name="Viktoriia Gencheva" userId="ba66cf438123fe05" providerId="LiveId" clId="{87A62D61-C991-435E-9F60-96103B6EED55}" dt="2021-10-26T19:37:46.419" v="478" actId="1076"/>
          <ac:picMkLst>
            <pc:docMk/>
            <pc:sldMk cId="2777286181" sldId="261"/>
            <ac:picMk id="3074" creationId="{1B20FD5F-FF04-495B-865B-83E531FF3035}"/>
          </ac:picMkLst>
        </pc:picChg>
      </pc:sldChg>
      <pc:sldChg chg="delSp modSp add mod">
        <pc:chgData name="Viktoriia Gencheva" userId="ba66cf438123fe05" providerId="LiveId" clId="{87A62D61-C991-435E-9F60-96103B6EED55}" dt="2021-10-26T20:56:41.895" v="1485" actId="20577"/>
        <pc:sldMkLst>
          <pc:docMk/>
          <pc:sldMk cId="3139627596" sldId="262"/>
        </pc:sldMkLst>
        <pc:spChg chg="mod">
          <ac:chgData name="Viktoriia Gencheva" userId="ba66cf438123fe05" providerId="LiveId" clId="{87A62D61-C991-435E-9F60-96103B6EED55}" dt="2021-10-26T19:42:32.451" v="493"/>
          <ac:spMkLst>
            <pc:docMk/>
            <pc:sldMk cId="3139627596" sldId="262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20:56:41.895" v="1485" actId="20577"/>
          <ac:spMkLst>
            <pc:docMk/>
            <pc:sldMk cId="3139627596" sldId="262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19:40:46.426" v="481" actId="20577"/>
          <ac:spMkLst>
            <pc:docMk/>
            <pc:sldMk cId="3139627596" sldId="262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19:40:56.516" v="483" actId="478"/>
          <ac:picMkLst>
            <pc:docMk/>
            <pc:sldMk cId="3139627596" sldId="262"/>
            <ac:picMk id="3074" creationId="{1B20FD5F-FF04-495B-865B-83E531FF3035}"/>
          </ac:picMkLst>
        </pc:picChg>
      </pc:sldChg>
      <pc:sldChg chg="addSp modSp add mod">
        <pc:chgData name="Viktoriia Gencheva" userId="ba66cf438123fe05" providerId="LiveId" clId="{87A62D61-C991-435E-9F60-96103B6EED55}" dt="2021-10-26T20:57:21.564" v="1489" actId="14100"/>
        <pc:sldMkLst>
          <pc:docMk/>
          <pc:sldMk cId="957586679" sldId="263"/>
        </pc:sldMkLst>
        <pc:spChg chg="mod">
          <ac:chgData name="Viktoriia Gencheva" userId="ba66cf438123fe05" providerId="LiveId" clId="{87A62D61-C991-435E-9F60-96103B6EED55}" dt="2021-10-26T19:56:01.418" v="568" actId="1076"/>
          <ac:spMkLst>
            <pc:docMk/>
            <pc:sldMk cId="957586679" sldId="263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20:57:18.046" v="1488" actId="20577"/>
          <ac:spMkLst>
            <pc:docMk/>
            <pc:sldMk cId="957586679" sldId="263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19:47:50.471" v="515" actId="20577"/>
          <ac:spMkLst>
            <pc:docMk/>
            <pc:sldMk cId="957586679" sldId="263"/>
            <ac:spMk id="4" creationId="{AA1B2287-7E32-4972-BF6F-FDF7031B2BEE}"/>
          </ac:spMkLst>
        </pc:spChg>
        <pc:picChg chg="add mod">
          <ac:chgData name="Viktoriia Gencheva" userId="ba66cf438123fe05" providerId="LiveId" clId="{87A62D61-C991-435E-9F60-96103B6EED55}" dt="2021-10-26T20:57:21.564" v="1489" actId="14100"/>
          <ac:picMkLst>
            <pc:docMk/>
            <pc:sldMk cId="957586679" sldId="263"/>
            <ac:picMk id="5122" creationId="{8943AF59-B81D-405B-8ABF-0C9CA406C165}"/>
          </ac:picMkLst>
        </pc:picChg>
      </pc:sldChg>
      <pc:sldChg chg="delSp modSp add mod">
        <pc:chgData name="Viktoriia Gencheva" userId="ba66cf438123fe05" providerId="LiveId" clId="{87A62D61-C991-435E-9F60-96103B6EED55}" dt="2021-10-26T20:57:44.655" v="1501" actId="113"/>
        <pc:sldMkLst>
          <pc:docMk/>
          <pc:sldMk cId="1769490944" sldId="264"/>
        </pc:sldMkLst>
        <pc:spChg chg="mod">
          <ac:chgData name="Viktoriia Gencheva" userId="ba66cf438123fe05" providerId="LiveId" clId="{87A62D61-C991-435E-9F60-96103B6EED55}" dt="2021-10-26T20:57:44.655" v="1501" actId="113"/>
          <ac:spMkLst>
            <pc:docMk/>
            <pc:sldMk cId="1769490944" sldId="264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19:56:42.365" v="579" actId="20577"/>
          <ac:spMkLst>
            <pc:docMk/>
            <pc:sldMk cId="1769490944" sldId="264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19:56:51.513" v="581" actId="478"/>
          <ac:picMkLst>
            <pc:docMk/>
            <pc:sldMk cId="1769490944" sldId="264"/>
            <ac:picMk id="5122" creationId="{8943AF59-B81D-405B-8ABF-0C9CA406C165}"/>
          </ac:picMkLst>
        </pc:picChg>
      </pc:sldChg>
      <pc:sldChg chg="modSp add del mod">
        <pc:chgData name="Viktoriia Gencheva" userId="ba66cf438123fe05" providerId="LiveId" clId="{87A62D61-C991-435E-9F60-96103B6EED55}" dt="2021-10-26T20:57:54.227" v="1502" actId="2696"/>
        <pc:sldMkLst>
          <pc:docMk/>
          <pc:sldMk cId="3682405944" sldId="265"/>
        </pc:sldMkLst>
        <pc:spChg chg="mod">
          <ac:chgData name="Viktoriia Gencheva" userId="ba66cf438123fe05" providerId="LiveId" clId="{87A62D61-C991-435E-9F60-96103B6EED55}" dt="2021-10-26T19:58:47.710" v="622" actId="14100"/>
          <ac:spMkLst>
            <pc:docMk/>
            <pc:sldMk cId="3682405944" sldId="265"/>
            <ac:spMk id="4" creationId="{AA1B2287-7E32-4972-BF6F-FDF7031B2BEE}"/>
          </ac:spMkLst>
        </pc:spChg>
      </pc:sldChg>
      <pc:sldChg chg="addSp delSp modSp add mod">
        <pc:chgData name="Viktoriia Gencheva" userId="ba66cf438123fe05" providerId="LiveId" clId="{87A62D61-C991-435E-9F60-96103B6EED55}" dt="2021-10-26T20:58:29.619" v="1508" actId="20577"/>
        <pc:sldMkLst>
          <pc:docMk/>
          <pc:sldMk cId="2883531634" sldId="266"/>
        </pc:sldMkLst>
        <pc:spChg chg="mod">
          <ac:chgData name="Viktoriia Gencheva" userId="ba66cf438123fe05" providerId="LiveId" clId="{87A62D61-C991-435E-9F60-96103B6EED55}" dt="2021-10-26T20:01:29.573" v="642" actId="2711"/>
          <ac:spMkLst>
            <pc:docMk/>
            <pc:sldMk cId="2883531634" sldId="266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20:58:29.619" v="1508" actId="20577"/>
          <ac:spMkLst>
            <pc:docMk/>
            <pc:sldMk cId="2883531634" sldId="266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0:57:58.387" v="1503" actId="20577"/>
          <ac:spMkLst>
            <pc:docMk/>
            <pc:sldMk cId="2883531634" sldId="266"/>
            <ac:spMk id="4" creationId="{AA1B2287-7E32-4972-BF6F-FDF7031B2BEE}"/>
          </ac:spMkLst>
        </pc:spChg>
        <pc:spChg chg="add del mod">
          <ac:chgData name="Viktoriia Gencheva" userId="ba66cf438123fe05" providerId="LiveId" clId="{87A62D61-C991-435E-9F60-96103B6EED55}" dt="2021-10-26T20:01:27.010" v="639"/>
          <ac:spMkLst>
            <pc:docMk/>
            <pc:sldMk cId="2883531634" sldId="266"/>
            <ac:spMk id="5" creationId="{F531CE2A-6744-48FA-839B-1A6996EE7F2D}"/>
          </ac:spMkLst>
        </pc:spChg>
        <pc:picChg chg="add mod">
          <ac:chgData name="Viktoriia Gencheva" userId="ba66cf438123fe05" providerId="LiveId" clId="{87A62D61-C991-435E-9F60-96103B6EED55}" dt="2021-10-26T20:05:35.872" v="710" actId="1076"/>
          <ac:picMkLst>
            <pc:docMk/>
            <pc:sldMk cId="2883531634" sldId="266"/>
            <ac:picMk id="6146" creationId="{2D9F6808-A298-40C3-A5E5-D8D4B3CF31C2}"/>
          </ac:picMkLst>
        </pc:picChg>
      </pc:sldChg>
      <pc:sldChg chg="addSp delSp modSp add mod">
        <pc:chgData name="Viktoriia Gencheva" userId="ba66cf438123fe05" providerId="LiveId" clId="{87A62D61-C991-435E-9F60-96103B6EED55}" dt="2021-10-27T09:50:06.539" v="1566" actId="20577"/>
        <pc:sldMkLst>
          <pc:docMk/>
          <pc:sldMk cId="186771441" sldId="267"/>
        </pc:sldMkLst>
        <pc:spChg chg="mod">
          <ac:chgData name="Viktoriia Gencheva" userId="ba66cf438123fe05" providerId="LiveId" clId="{87A62D61-C991-435E-9F60-96103B6EED55}" dt="2021-10-27T09:50:06.539" v="1566" actId="20577"/>
          <ac:spMkLst>
            <pc:docMk/>
            <pc:sldMk cId="186771441" sldId="267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0:58:34.764" v="1509" actId="20577"/>
          <ac:spMkLst>
            <pc:docMk/>
            <pc:sldMk cId="186771441" sldId="267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06:09.774" v="719" actId="478"/>
          <ac:picMkLst>
            <pc:docMk/>
            <pc:sldMk cId="186771441" sldId="267"/>
            <ac:picMk id="6146" creationId="{2D9F6808-A298-40C3-A5E5-D8D4B3CF31C2}"/>
          </ac:picMkLst>
        </pc:picChg>
        <pc:picChg chg="add mod">
          <ac:chgData name="Viktoriia Gencheva" userId="ba66cf438123fe05" providerId="LiveId" clId="{87A62D61-C991-435E-9F60-96103B6EED55}" dt="2021-10-26T20:09:50.996" v="771" actId="1076"/>
          <ac:picMkLst>
            <pc:docMk/>
            <pc:sldMk cId="186771441" sldId="267"/>
            <ac:picMk id="7170" creationId="{BB00425F-F042-477A-8A89-28B2D4D4F760}"/>
          </ac:picMkLst>
        </pc:picChg>
      </pc:sldChg>
      <pc:sldChg chg="addSp delSp modSp add mod">
        <pc:chgData name="Viktoriia Gencheva" userId="ba66cf438123fe05" providerId="LiveId" clId="{87A62D61-C991-435E-9F60-96103B6EED55}" dt="2021-10-26T20:59:22.844" v="1518" actId="20577"/>
        <pc:sldMkLst>
          <pc:docMk/>
          <pc:sldMk cId="1648565484" sldId="268"/>
        </pc:sldMkLst>
        <pc:spChg chg="mod">
          <ac:chgData name="Viktoriia Gencheva" userId="ba66cf438123fe05" providerId="LiveId" clId="{87A62D61-C991-435E-9F60-96103B6EED55}" dt="2021-10-26T20:59:22.844" v="1518" actId="20577"/>
          <ac:spMkLst>
            <pc:docMk/>
            <pc:sldMk cId="1648565484" sldId="268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0:58:53.067" v="1512" actId="20577"/>
          <ac:spMkLst>
            <pc:docMk/>
            <pc:sldMk cId="1648565484" sldId="268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11:31.491" v="797" actId="478"/>
          <ac:picMkLst>
            <pc:docMk/>
            <pc:sldMk cId="1648565484" sldId="268"/>
            <ac:picMk id="7170" creationId="{BB00425F-F042-477A-8A89-28B2D4D4F760}"/>
          </ac:picMkLst>
        </pc:picChg>
        <pc:picChg chg="add mod">
          <ac:chgData name="Viktoriia Gencheva" userId="ba66cf438123fe05" providerId="LiveId" clId="{87A62D61-C991-435E-9F60-96103B6EED55}" dt="2021-10-26T20:14:07.461" v="854" actId="1076"/>
          <ac:picMkLst>
            <pc:docMk/>
            <pc:sldMk cId="1648565484" sldId="268"/>
            <ac:picMk id="8194" creationId="{AC0DEBFE-4E40-4FEF-9EB5-8B421F8CF26A}"/>
          </ac:picMkLst>
        </pc:picChg>
      </pc:sldChg>
      <pc:sldChg chg="addSp delSp modSp add mod">
        <pc:chgData name="Viktoriia Gencheva" userId="ba66cf438123fe05" providerId="LiveId" clId="{87A62D61-C991-435E-9F60-96103B6EED55}" dt="2021-10-26T20:59:36.134" v="1519" actId="20577"/>
        <pc:sldMkLst>
          <pc:docMk/>
          <pc:sldMk cId="38020502" sldId="269"/>
        </pc:sldMkLst>
        <pc:spChg chg="mod">
          <ac:chgData name="Viktoriia Gencheva" userId="ba66cf438123fe05" providerId="LiveId" clId="{87A62D61-C991-435E-9F60-96103B6EED55}" dt="2021-10-26T20:17:30.470" v="895" actId="20577"/>
          <ac:spMkLst>
            <pc:docMk/>
            <pc:sldMk cId="38020502" sldId="269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0:59:36.134" v="1519" actId="20577"/>
          <ac:spMkLst>
            <pc:docMk/>
            <pc:sldMk cId="38020502" sldId="269"/>
            <ac:spMk id="4" creationId="{AA1B2287-7E32-4972-BF6F-FDF7031B2BEE}"/>
          </ac:spMkLst>
        </pc:spChg>
        <pc:spChg chg="add del">
          <ac:chgData name="Viktoriia Gencheva" userId="ba66cf438123fe05" providerId="LiveId" clId="{87A62D61-C991-435E-9F60-96103B6EED55}" dt="2021-10-26T20:16:57.058" v="885"/>
          <ac:spMkLst>
            <pc:docMk/>
            <pc:sldMk cId="38020502" sldId="269"/>
            <ac:spMk id="5" creationId="{B4996715-9232-4FBD-AE2B-7BB92F1EF0E3}"/>
          </ac:spMkLst>
        </pc:spChg>
        <pc:picChg chg="del">
          <ac:chgData name="Viktoriia Gencheva" userId="ba66cf438123fe05" providerId="LiveId" clId="{87A62D61-C991-435E-9F60-96103B6EED55}" dt="2021-10-26T20:17:02.431" v="888" actId="478"/>
          <ac:picMkLst>
            <pc:docMk/>
            <pc:sldMk cId="38020502" sldId="269"/>
            <ac:picMk id="8194" creationId="{AC0DEBFE-4E40-4FEF-9EB5-8B421F8CF26A}"/>
          </ac:picMkLst>
        </pc:picChg>
        <pc:picChg chg="add del">
          <ac:chgData name="Viktoriia Gencheva" userId="ba66cf438123fe05" providerId="LiveId" clId="{87A62D61-C991-435E-9F60-96103B6EED55}" dt="2021-10-26T20:16:57.058" v="885"/>
          <ac:picMkLst>
            <pc:docMk/>
            <pc:sldMk cId="38020502" sldId="269"/>
            <ac:picMk id="9217" creationId="{B4140D6C-C790-4C2F-B9AD-0529F26EEA04}"/>
          </ac:picMkLst>
        </pc:picChg>
        <pc:picChg chg="add mod">
          <ac:chgData name="Viktoriia Gencheva" userId="ba66cf438123fe05" providerId="LiveId" clId="{87A62D61-C991-435E-9F60-96103B6EED55}" dt="2021-10-26T20:18:07.022" v="902" actId="1076"/>
          <ac:picMkLst>
            <pc:docMk/>
            <pc:sldMk cId="38020502" sldId="269"/>
            <ac:picMk id="9219" creationId="{A53E5B23-F3B0-4BEB-8AEC-6B349DA314C7}"/>
          </ac:picMkLst>
        </pc:picChg>
      </pc:sldChg>
      <pc:sldChg chg="addSp delSp modSp add mod">
        <pc:chgData name="Viktoriia Gencheva" userId="ba66cf438123fe05" providerId="LiveId" clId="{87A62D61-C991-435E-9F60-96103B6EED55}" dt="2021-10-26T21:00:28.023" v="1521" actId="20577"/>
        <pc:sldMkLst>
          <pc:docMk/>
          <pc:sldMk cId="3694213602" sldId="270"/>
        </pc:sldMkLst>
        <pc:spChg chg="mod">
          <ac:chgData name="Viktoriia Gencheva" userId="ba66cf438123fe05" providerId="LiveId" clId="{87A62D61-C991-435E-9F60-96103B6EED55}" dt="2021-10-26T20:28:53.199" v="1052" actId="114"/>
          <ac:spMkLst>
            <pc:docMk/>
            <pc:sldMk cId="3694213602" sldId="270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0:28.023" v="1521" actId="20577"/>
          <ac:spMkLst>
            <pc:docMk/>
            <pc:sldMk cId="3694213602" sldId="270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18:29.680" v="906" actId="478"/>
          <ac:picMkLst>
            <pc:docMk/>
            <pc:sldMk cId="3694213602" sldId="270"/>
            <ac:picMk id="9219" creationId="{A53E5B23-F3B0-4BEB-8AEC-6B349DA314C7}"/>
          </ac:picMkLst>
        </pc:picChg>
        <pc:picChg chg="add mod">
          <ac:chgData name="Viktoriia Gencheva" userId="ba66cf438123fe05" providerId="LiveId" clId="{87A62D61-C991-435E-9F60-96103B6EED55}" dt="2021-10-26T20:21:04.840" v="948" actId="14100"/>
          <ac:picMkLst>
            <pc:docMk/>
            <pc:sldMk cId="3694213602" sldId="270"/>
            <ac:picMk id="11266" creationId="{09FA0402-7396-4B4B-AFFC-836B31AE1AF3}"/>
          </ac:picMkLst>
        </pc:picChg>
      </pc:sldChg>
      <pc:sldChg chg="delSp modSp add mod">
        <pc:chgData name="Viktoriia Gencheva" userId="ba66cf438123fe05" providerId="LiveId" clId="{87A62D61-C991-435E-9F60-96103B6EED55}" dt="2021-10-26T21:00:32.883" v="1522" actId="20577"/>
        <pc:sldMkLst>
          <pc:docMk/>
          <pc:sldMk cId="294382917" sldId="271"/>
        </pc:sldMkLst>
        <pc:spChg chg="mod">
          <ac:chgData name="Viktoriia Gencheva" userId="ba66cf438123fe05" providerId="LiveId" clId="{87A62D61-C991-435E-9F60-96103B6EED55}" dt="2021-10-26T21:00:20.295" v="1520" actId="113"/>
          <ac:spMkLst>
            <pc:docMk/>
            <pc:sldMk cId="294382917" sldId="271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0:32.883" v="1522" actId="20577"/>
          <ac:spMkLst>
            <pc:docMk/>
            <pc:sldMk cId="294382917" sldId="271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21:44.341" v="953" actId="478"/>
          <ac:picMkLst>
            <pc:docMk/>
            <pc:sldMk cId="294382917" sldId="271"/>
            <ac:picMk id="11266" creationId="{09FA0402-7396-4B4B-AFFC-836B31AE1AF3}"/>
          </ac:picMkLst>
        </pc:picChg>
      </pc:sldChg>
      <pc:sldChg chg="addSp delSp modSp add mod ord">
        <pc:chgData name="Viktoriia Gencheva" userId="ba66cf438123fe05" providerId="LiveId" clId="{87A62D61-C991-435E-9F60-96103B6EED55}" dt="2021-10-26T21:00:38.145" v="1523" actId="20577"/>
        <pc:sldMkLst>
          <pc:docMk/>
          <pc:sldMk cId="957438031" sldId="272"/>
        </pc:sldMkLst>
        <pc:spChg chg="mod">
          <ac:chgData name="Viktoriia Gencheva" userId="ba66cf438123fe05" providerId="LiveId" clId="{87A62D61-C991-435E-9F60-96103B6EED55}" dt="2021-10-26T20:26:14.209" v="1023" actId="6549"/>
          <ac:spMkLst>
            <pc:docMk/>
            <pc:sldMk cId="957438031" sldId="272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0:38.145" v="1523" actId="20577"/>
          <ac:spMkLst>
            <pc:docMk/>
            <pc:sldMk cId="957438031" sldId="272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26:10.460" v="1022" actId="478"/>
          <ac:picMkLst>
            <pc:docMk/>
            <pc:sldMk cId="957438031" sldId="272"/>
            <ac:picMk id="11266" creationId="{09FA0402-7396-4B4B-AFFC-836B31AE1AF3}"/>
          </ac:picMkLst>
        </pc:picChg>
        <pc:picChg chg="add mod">
          <ac:chgData name="Viktoriia Gencheva" userId="ba66cf438123fe05" providerId="LiveId" clId="{87A62D61-C991-435E-9F60-96103B6EED55}" dt="2021-10-26T20:26:20.320" v="1027" actId="1076"/>
          <ac:picMkLst>
            <pc:docMk/>
            <pc:sldMk cId="957438031" sldId="272"/>
            <ac:picMk id="12290" creationId="{A514023E-03CF-48A7-9DC5-2A67448EAF0B}"/>
          </ac:picMkLst>
        </pc:picChg>
      </pc:sldChg>
      <pc:sldChg chg="addSp delSp modSp add mod ord">
        <pc:chgData name="Viktoriia Gencheva" userId="ba66cf438123fe05" providerId="LiveId" clId="{87A62D61-C991-435E-9F60-96103B6EED55}" dt="2021-10-27T09:49:36.160" v="1565" actId="1076"/>
        <pc:sldMkLst>
          <pc:docMk/>
          <pc:sldMk cId="880173311" sldId="273"/>
        </pc:sldMkLst>
        <pc:spChg chg="mod">
          <ac:chgData name="Viktoriia Gencheva" userId="ba66cf438123fe05" providerId="LiveId" clId="{87A62D61-C991-435E-9F60-96103B6EED55}" dt="2021-10-27T09:48:20.803" v="1560" actId="20577"/>
          <ac:spMkLst>
            <pc:docMk/>
            <pc:sldMk cId="880173311" sldId="273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0:41.703" v="1524" actId="20577"/>
          <ac:spMkLst>
            <pc:docMk/>
            <pc:sldMk cId="880173311" sldId="273"/>
            <ac:spMk id="4" creationId="{AA1B2287-7E32-4972-BF6F-FDF7031B2BEE}"/>
          </ac:spMkLst>
        </pc:spChg>
        <pc:spChg chg="add del">
          <ac:chgData name="Viktoriia Gencheva" userId="ba66cf438123fe05" providerId="LiveId" clId="{87A62D61-C991-435E-9F60-96103B6EED55}" dt="2021-10-26T20:27:25.719" v="1035"/>
          <ac:spMkLst>
            <pc:docMk/>
            <pc:sldMk cId="880173311" sldId="273"/>
            <ac:spMk id="5" creationId="{218F2AF6-373A-4712-9052-AFD824E0D0CF}"/>
          </ac:spMkLst>
        </pc:spChg>
        <pc:spChg chg="add del">
          <ac:chgData name="Viktoriia Gencheva" userId="ba66cf438123fe05" providerId="LiveId" clId="{87A62D61-C991-435E-9F60-96103B6EED55}" dt="2021-10-26T20:27:37.369" v="1040"/>
          <ac:spMkLst>
            <pc:docMk/>
            <pc:sldMk cId="880173311" sldId="273"/>
            <ac:spMk id="6" creationId="{50C547DE-AA8E-43B9-8734-92E770B0AD3A}"/>
          </ac:spMkLst>
        </pc:spChg>
        <pc:picChg chg="add mod">
          <ac:chgData name="Viktoriia Gencheva" userId="ba66cf438123fe05" providerId="LiveId" clId="{87A62D61-C991-435E-9F60-96103B6EED55}" dt="2021-10-27T09:49:36.160" v="1565" actId="1076"/>
          <ac:picMkLst>
            <pc:docMk/>
            <pc:sldMk cId="880173311" sldId="273"/>
            <ac:picMk id="1026" creationId="{BAFE8A88-6D2E-4B4D-A666-0A358A302751}"/>
          </ac:picMkLst>
        </pc:picChg>
        <pc:picChg chg="del">
          <ac:chgData name="Viktoriia Gencheva" userId="ba66cf438123fe05" providerId="LiveId" clId="{87A62D61-C991-435E-9F60-96103B6EED55}" dt="2021-10-26T20:27:29.369" v="1037" actId="478"/>
          <ac:picMkLst>
            <pc:docMk/>
            <pc:sldMk cId="880173311" sldId="273"/>
            <ac:picMk id="11266" creationId="{09FA0402-7396-4B4B-AFFC-836B31AE1AF3}"/>
          </ac:picMkLst>
        </pc:picChg>
        <pc:picChg chg="add del">
          <ac:chgData name="Viktoriia Gencheva" userId="ba66cf438123fe05" providerId="LiveId" clId="{87A62D61-C991-435E-9F60-96103B6EED55}" dt="2021-10-26T20:27:25.719" v="1035"/>
          <ac:picMkLst>
            <pc:docMk/>
            <pc:sldMk cId="880173311" sldId="273"/>
            <ac:picMk id="13313" creationId="{2B82291E-7DA0-442D-9273-DC7A51EDA514}"/>
          </ac:picMkLst>
        </pc:picChg>
        <pc:picChg chg="add del">
          <ac:chgData name="Viktoriia Gencheva" userId="ba66cf438123fe05" providerId="LiveId" clId="{87A62D61-C991-435E-9F60-96103B6EED55}" dt="2021-10-26T20:27:37.369" v="1040"/>
          <ac:picMkLst>
            <pc:docMk/>
            <pc:sldMk cId="880173311" sldId="273"/>
            <ac:picMk id="13315" creationId="{25DB9BB1-87F3-44C5-98BA-930B79D94D6A}"/>
          </ac:picMkLst>
        </pc:picChg>
        <pc:picChg chg="add del mod">
          <ac:chgData name="Viktoriia Gencheva" userId="ba66cf438123fe05" providerId="LiveId" clId="{87A62D61-C991-435E-9F60-96103B6EED55}" dt="2021-10-27T09:49:31.643" v="1562" actId="478"/>
          <ac:picMkLst>
            <pc:docMk/>
            <pc:sldMk cId="880173311" sldId="273"/>
            <ac:picMk id="13317" creationId="{931F8DB3-CEA3-49EE-B533-748F0BDCC0F5}"/>
          </ac:picMkLst>
        </pc:picChg>
      </pc:sldChg>
      <pc:sldChg chg="addSp delSp modSp add mod">
        <pc:chgData name="Viktoriia Gencheva" userId="ba66cf438123fe05" providerId="LiveId" clId="{87A62D61-C991-435E-9F60-96103B6EED55}" dt="2021-10-26T21:01:50.815" v="1539" actId="20577"/>
        <pc:sldMkLst>
          <pc:docMk/>
          <pc:sldMk cId="1912811181" sldId="274"/>
        </pc:sldMkLst>
        <pc:spChg chg="mod">
          <ac:chgData name="Viktoriia Gencheva" userId="ba66cf438123fe05" providerId="LiveId" clId="{87A62D61-C991-435E-9F60-96103B6EED55}" dt="2021-10-26T21:01:50.815" v="1539" actId="20577"/>
          <ac:spMkLst>
            <pc:docMk/>
            <pc:sldMk cId="1912811181" sldId="274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1:26.913" v="1534" actId="20577"/>
          <ac:spMkLst>
            <pc:docMk/>
            <pc:sldMk cId="1912811181" sldId="274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34:57.718" v="1107" actId="478"/>
          <ac:picMkLst>
            <pc:docMk/>
            <pc:sldMk cId="1912811181" sldId="274"/>
            <ac:picMk id="13317" creationId="{931F8DB3-CEA3-49EE-B533-748F0BDCC0F5}"/>
          </ac:picMkLst>
        </pc:picChg>
        <pc:picChg chg="add del mod">
          <ac:chgData name="Viktoriia Gencheva" userId="ba66cf438123fe05" providerId="LiveId" clId="{87A62D61-C991-435E-9F60-96103B6EED55}" dt="2021-10-26T20:37:38.367" v="1152" actId="478"/>
          <ac:picMkLst>
            <pc:docMk/>
            <pc:sldMk cId="1912811181" sldId="274"/>
            <ac:picMk id="14338" creationId="{49EF680B-474D-4DA2-9C82-E6373216C8AE}"/>
          </ac:picMkLst>
        </pc:picChg>
        <pc:picChg chg="add mod">
          <ac:chgData name="Viktoriia Gencheva" userId="ba66cf438123fe05" providerId="LiveId" clId="{87A62D61-C991-435E-9F60-96103B6EED55}" dt="2021-10-26T20:39:16.981" v="1186" actId="14100"/>
          <ac:picMkLst>
            <pc:docMk/>
            <pc:sldMk cId="1912811181" sldId="274"/>
            <ac:picMk id="14339" creationId="{2F2D4FCE-66E2-48BC-8DCF-87752C3E583F}"/>
          </ac:picMkLst>
        </pc:picChg>
      </pc:sldChg>
      <pc:sldChg chg="modSp add del mod ord">
        <pc:chgData name="Viktoriia Gencheva" userId="ba66cf438123fe05" providerId="LiveId" clId="{87A62D61-C991-435E-9F60-96103B6EED55}" dt="2021-10-26T20:43:53.388" v="1249" actId="2696"/>
        <pc:sldMkLst>
          <pc:docMk/>
          <pc:sldMk cId="2109597535" sldId="275"/>
        </pc:sldMkLst>
        <pc:spChg chg="mod">
          <ac:chgData name="Viktoriia Gencheva" userId="ba66cf438123fe05" providerId="LiveId" clId="{87A62D61-C991-435E-9F60-96103B6EED55}" dt="2021-10-26T20:37:08.658" v="1143" actId="20577"/>
          <ac:spMkLst>
            <pc:docMk/>
            <pc:sldMk cId="2109597535" sldId="275"/>
            <ac:spMk id="4" creationId="{AA1B2287-7E32-4972-BF6F-FDF7031B2BEE}"/>
          </ac:spMkLst>
        </pc:spChg>
      </pc:sldChg>
      <pc:sldChg chg="addSp delSp modSp add mod">
        <pc:chgData name="Viktoriia Gencheva" userId="ba66cf438123fe05" providerId="LiveId" clId="{87A62D61-C991-435E-9F60-96103B6EED55}" dt="2021-11-02T20:47:03.123" v="1607" actId="1076"/>
        <pc:sldMkLst>
          <pc:docMk/>
          <pc:sldMk cId="855252565" sldId="276"/>
        </pc:sldMkLst>
        <pc:spChg chg="mod">
          <ac:chgData name="Viktoriia Gencheva" userId="ba66cf438123fe05" providerId="LiveId" clId="{87A62D61-C991-435E-9F60-96103B6EED55}" dt="2021-11-02T20:46:49.829" v="1602" actId="20577"/>
          <ac:spMkLst>
            <pc:docMk/>
            <pc:sldMk cId="855252565" sldId="276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0:52.383" v="1526" actId="20577"/>
          <ac:spMkLst>
            <pc:docMk/>
            <pc:sldMk cId="855252565" sldId="276"/>
            <ac:spMk id="4" creationId="{AA1B2287-7E32-4972-BF6F-FDF7031B2BEE}"/>
          </ac:spMkLst>
        </pc:spChg>
        <pc:graphicFrameChg chg="add mod">
          <ac:chgData name="Viktoriia Gencheva" userId="ba66cf438123fe05" providerId="LiveId" clId="{87A62D61-C991-435E-9F60-96103B6EED55}" dt="2021-11-02T20:47:03.123" v="1607" actId="1076"/>
          <ac:graphicFrameMkLst>
            <pc:docMk/>
            <pc:sldMk cId="855252565" sldId="276"/>
            <ac:graphicFrameMk id="5" creationId="{7C75C5B6-C2AC-4C0D-A1A6-3DEFC1E81911}"/>
          </ac:graphicFrameMkLst>
        </pc:graphicFrameChg>
        <pc:picChg chg="del">
          <ac:chgData name="Viktoriia Gencheva" userId="ba66cf438123fe05" providerId="LiveId" clId="{87A62D61-C991-435E-9F60-96103B6EED55}" dt="2021-10-26T20:41:03.967" v="1195" actId="478"/>
          <ac:picMkLst>
            <pc:docMk/>
            <pc:sldMk cId="855252565" sldId="276"/>
            <ac:picMk id="13317" creationId="{931F8DB3-CEA3-49EE-B533-748F0BDCC0F5}"/>
          </ac:picMkLst>
        </pc:picChg>
        <pc:picChg chg="add mod">
          <ac:chgData name="Viktoriia Gencheva" userId="ba66cf438123fe05" providerId="LiveId" clId="{87A62D61-C991-435E-9F60-96103B6EED55}" dt="2021-11-02T20:46:59.664" v="1605" actId="1076"/>
          <ac:picMkLst>
            <pc:docMk/>
            <pc:sldMk cId="855252565" sldId="276"/>
            <ac:picMk id="15362" creationId="{B3151900-904B-43DD-8673-7BC65ED3D60A}"/>
          </ac:picMkLst>
        </pc:picChg>
      </pc:sldChg>
      <pc:sldChg chg="addSp delSp modSp add mod">
        <pc:chgData name="Viktoriia Gencheva" userId="ba66cf438123fe05" providerId="LiveId" clId="{87A62D61-C991-435E-9F60-96103B6EED55}" dt="2021-10-26T21:02:07.253" v="1542" actId="14100"/>
        <pc:sldMkLst>
          <pc:docMk/>
          <pc:sldMk cId="536448178" sldId="277"/>
        </pc:sldMkLst>
        <pc:spChg chg="mod">
          <ac:chgData name="Viktoriia Gencheva" userId="ba66cf438123fe05" providerId="LiveId" clId="{87A62D61-C991-435E-9F60-96103B6EED55}" dt="2021-10-26T20:46:01.167" v="1295" actId="121"/>
          <ac:spMkLst>
            <pc:docMk/>
            <pc:sldMk cId="536448178" sldId="277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1:55.243" v="1540" actId="20577"/>
          <ac:spMkLst>
            <pc:docMk/>
            <pc:sldMk cId="536448178" sldId="277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45:10.449" v="1270" actId="478"/>
          <ac:picMkLst>
            <pc:docMk/>
            <pc:sldMk cId="536448178" sldId="277"/>
            <ac:picMk id="14339" creationId="{2F2D4FCE-66E2-48BC-8DCF-87752C3E583F}"/>
          </ac:picMkLst>
        </pc:picChg>
        <pc:picChg chg="add mod">
          <ac:chgData name="Viktoriia Gencheva" userId="ba66cf438123fe05" providerId="LiveId" clId="{87A62D61-C991-435E-9F60-96103B6EED55}" dt="2021-10-26T20:45:15.946" v="1275" actId="1076"/>
          <ac:picMkLst>
            <pc:docMk/>
            <pc:sldMk cId="536448178" sldId="277"/>
            <ac:picMk id="16386" creationId="{6349D4C3-17F7-4880-A340-31A92F7A3DF3}"/>
          </ac:picMkLst>
        </pc:picChg>
        <pc:picChg chg="add mod">
          <ac:chgData name="Viktoriia Gencheva" userId="ba66cf438123fe05" providerId="LiveId" clId="{87A62D61-C991-435E-9F60-96103B6EED55}" dt="2021-10-26T21:02:07.253" v="1542" actId="14100"/>
          <ac:picMkLst>
            <pc:docMk/>
            <pc:sldMk cId="536448178" sldId="277"/>
            <ac:picMk id="16387" creationId="{62F4FEFE-A993-4781-91E1-67F0F7BFB2A9}"/>
          </ac:picMkLst>
        </pc:picChg>
      </pc:sldChg>
      <pc:sldChg chg="addSp delSp modSp add mod">
        <pc:chgData name="Viktoriia Gencheva" userId="ba66cf438123fe05" providerId="LiveId" clId="{87A62D61-C991-435E-9F60-96103B6EED55}" dt="2021-11-02T19:45:05.127" v="1567" actId="1076"/>
        <pc:sldMkLst>
          <pc:docMk/>
          <pc:sldMk cId="962016239" sldId="278"/>
        </pc:sldMkLst>
        <pc:spChg chg="mod">
          <ac:chgData name="Viktoriia Gencheva" userId="ba66cf438123fe05" providerId="LiveId" clId="{87A62D61-C991-435E-9F60-96103B6EED55}" dt="2021-10-26T21:02:45.004" v="1554" actId="20577"/>
          <ac:spMkLst>
            <pc:docMk/>
            <pc:sldMk cId="962016239" sldId="278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2:10.764" v="1543" actId="20577"/>
          <ac:spMkLst>
            <pc:docMk/>
            <pc:sldMk cId="962016239" sldId="278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46:37.651" v="1299" actId="478"/>
          <ac:picMkLst>
            <pc:docMk/>
            <pc:sldMk cId="962016239" sldId="278"/>
            <ac:picMk id="16386" creationId="{6349D4C3-17F7-4880-A340-31A92F7A3DF3}"/>
          </ac:picMkLst>
        </pc:picChg>
        <pc:picChg chg="del">
          <ac:chgData name="Viktoriia Gencheva" userId="ba66cf438123fe05" providerId="LiveId" clId="{87A62D61-C991-435E-9F60-96103B6EED55}" dt="2021-10-26T20:46:43.866" v="1301" actId="478"/>
          <ac:picMkLst>
            <pc:docMk/>
            <pc:sldMk cId="962016239" sldId="278"/>
            <ac:picMk id="16387" creationId="{62F4FEFE-A993-4781-91E1-67F0F7BFB2A9}"/>
          </ac:picMkLst>
        </pc:picChg>
        <pc:picChg chg="add mod">
          <ac:chgData name="Viktoriia Gencheva" userId="ba66cf438123fe05" providerId="LiveId" clId="{87A62D61-C991-435E-9F60-96103B6EED55}" dt="2021-10-26T20:47:57.836" v="1321" actId="1076"/>
          <ac:picMkLst>
            <pc:docMk/>
            <pc:sldMk cId="962016239" sldId="278"/>
            <ac:picMk id="17410" creationId="{D83B08E8-822F-4AEB-8B74-505C722390FD}"/>
          </ac:picMkLst>
        </pc:picChg>
        <pc:picChg chg="add mod">
          <ac:chgData name="Viktoriia Gencheva" userId="ba66cf438123fe05" providerId="LiveId" clId="{87A62D61-C991-435E-9F60-96103B6EED55}" dt="2021-11-02T19:45:05.127" v="1567" actId="1076"/>
          <ac:picMkLst>
            <pc:docMk/>
            <pc:sldMk cId="962016239" sldId="278"/>
            <ac:picMk id="17411" creationId="{B229B2AE-EC94-492E-B07E-BF34405CFD80}"/>
          </ac:picMkLst>
        </pc:picChg>
      </pc:sldChg>
      <pc:sldChg chg="addSp delSp modSp add mod">
        <pc:chgData name="Viktoriia Gencheva" userId="ba66cf438123fe05" providerId="LiveId" clId="{87A62D61-C991-435E-9F60-96103B6EED55}" dt="2021-11-02T19:45:48.966" v="1576" actId="20577"/>
        <pc:sldMkLst>
          <pc:docMk/>
          <pc:sldMk cId="664755738" sldId="279"/>
        </pc:sldMkLst>
        <pc:spChg chg="mod">
          <ac:chgData name="Viktoriia Gencheva" userId="ba66cf438123fe05" providerId="LiveId" clId="{87A62D61-C991-435E-9F60-96103B6EED55}" dt="2021-11-02T19:45:48.966" v="1576" actId="20577"/>
          <ac:spMkLst>
            <pc:docMk/>
            <pc:sldMk cId="664755738" sldId="279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2:55.933" v="1555" actId="20577"/>
          <ac:spMkLst>
            <pc:docMk/>
            <pc:sldMk cId="664755738" sldId="279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48:40.255" v="1331" actId="478"/>
          <ac:picMkLst>
            <pc:docMk/>
            <pc:sldMk cId="664755738" sldId="279"/>
            <ac:picMk id="17410" creationId="{D83B08E8-822F-4AEB-8B74-505C722390FD}"/>
          </ac:picMkLst>
        </pc:picChg>
        <pc:picChg chg="del">
          <ac:chgData name="Viktoriia Gencheva" userId="ba66cf438123fe05" providerId="LiveId" clId="{87A62D61-C991-435E-9F60-96103B6EED55}" dt="2021-10-26T20:48:42.265" v="1332" actId="478"/>
          <ac:picMkLst>
            <pc:docMk/>
            <pc:sldMk cId="664755738" sldId="279"/>
            <ac:picMk id="17411" creationId="{B229B2AE-EC94-492E-B07E-BF34405CFD80}"/>
          </ac:picMkLst>
        </pc:picChg>
        <pc:picChg chg="add mod">
          <ac:chgData name="Viktoriia Gencheva" userId="ba66cf438123fe05" providerId="LiveId" clId="{87A62D61-C991-435E-9F60-96103B6EED55}" dt="2021-10-26T20:51:17.407" v="1373" actId="14100"/>
          <ac:picMkLst>
            <pc:docMk/>
            <pc:sldMk cId="664755738" sldId="279"/>
            <ac:picMk id="18434" creationId="{4F4FFB24-72B4-4DE6-AE64-361B21F7A35F}"/>
          </ac:picMkLst>
        </pc:picChg>
        <pc:picChg chg="add mod">
          <ac:chgData name="Viktoriia Gencheva" userId="ba66cf438123fe05" providerId="LiveId" clId="{87A62D61-C991-435E-9F60-96103B6EED55}" dt="2021-10-26T20:51:34.199" v="1376" actId="14100"/>
          <ac:picMkLst>
            <pc:docMk/>
            <pc:sldMk cId="664755738" sldId="279"/>
            <ac:picMk id="18435" creationId="{70718BC3-F33A-4EB7-B7B0-B8AC43C16B94}"/>
          </ac:picMkLst>
        </pc:picChg>
      </pc:sldChg>
      <pc:sldChg chg="addSp delSp modSp add mod">
        <pc:chgData name="Viktoriia Gencheva" userId="ba66cf438123fe05" providerId="LiveId" clId="{87A62D61-C991-435E-9F60-96103B6EED55}" dt="2021-11-02T19:46:30.557" v="1582" actId="14100"/>
        <pc:sldMkLst>
          <pc:docMk/>
          <pc:sldMk cId="895538184" sldId="280"/>
        </pc:sldMkLst>
        <pc:spChg chg="mod">
          <ac:chgData name="Viktoriia Gencheva" userId="ba66cf438123fe05" providerId="LiveId" clId="{87A62D61-C991-435E-9F60-96103B6EED55}" dt="2021-11-02T19:46:20.665" v="1581" actId="113"/>
          <ac:spMkLst>
            <pc:docMk/>
            <pc:sldMk cId="895538184" sldId="280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3:18.243" v="1556" actId="20577"/>
          <ac:spMkLst>
            <pc:docMk/>
            <pc:sldMk cId="895538184" sldId="280"/>
            <ac:spMk id="4" creationId="{AA1B2287-7E32-4972-BF6F-FDF7031B2BEE}"/>
          </ac:spMkLst>
        </pc:spChg>
        <pc:picChg chg="del">
          <ac:chgData name="Viktoriia Gencheva" userId="ba66cf438123fe05" providerId="LiveId" clId="{87A62D61-C991-435E-9F60-96103B6EED55}" dt="2021-10-26T20:52:04.975" v="1382" actId="478"/>
          <ac:picMkLst>
            <pc:docMk/>
            <pc:sldMk cId="895538184" sldId="280"/>
            <ac:picMk id="18434" creationId="{4F4FFB24-72B4-4DE6-AE64-361B21F7A35F}"/>
          </ac:picMkLst>
        </pc:picChg>
        <pc:picChg chg="del">
          <ac:chgData name="Viktoriia Gencheva" userId="ba66cf438123fe05" providerId="LiveId" clId="{87A62D61-C991-435E-9F60-96103B6EED55}" dt="2021-10-26T20:52:49.829" v="1403" actId="478"/>
          <ac:picMkLst>
            <pc:docMk/>
            <pc:sldMk cId="895538184" sldId="280"/>
            <ac:picMk id="18435" creationId="{70718BC3-F33A-4EB7-B7B0-B8AC43C16B94}"/>
          </ac:picMkLst>
        </pc:picChg>
        <pc:picChg chg="add mod">
          <ac:chgData name="Viktoriia Gencheva" userId="ba66cf438123fe05" providerId="LiveId" clId="{87A62D61-C991-435E-9F60-96103B6EED55}" dt="2021-11-02T19:46:30.557" v="1582" actId="14100"/>
          <ac:picMkLst>
            <pc:docMk/>
            <pc:sldMk cId="895538184" sldId="280"/>
            <ac:picMk id="19458" creationId="{550DEE05-D3E8-4B48-BF88-52E8EF9E752D}"/>
          </ac:picMkLst>
        </pc:picChg>
      </pc:sldChg>
      <pc:sldChg chg="addSp delSp modSp add mod">
        <pc:chgData name="Viktoriia Gencheva" userId="ba66cf438123fe05" providerId="LiveId" clId="{87A62D61-C991-435E-9F60-96103B6EED55}" dt="2021-10-26T21:03:30.743" v="1557" actId="20577"/>
        <pc:sldMkLst>
          <pc:docMk/>
          <pc:sldMk cId="2036402009" sldId="281"/>
        </pc:sldMkLst>
        <pc:spChg chg="del">
          <ac:chgData name="Viktoriia Gencheva" userId="ba66cf438123fe05" providerId="LiveId" clId="{87A62D61-C991-435E-9F60-96103B6EED55}" dt="2021-10-26T20:54:24.731" v="1450" actId="21"/>
          <ac:spMkLst>
            <pc:docMk/>
            <pc:sldMk cId="2036402009" sldId="281"/>
            <ac:spMk id="2" creationId="{886A1A63-A08B-4BEF-B757-570477DC6120}"/>
          </ac:spMkLst>
        </pc:spChg>
        <pc:spChg chg="mod">
          <ac:chgData name="Viktoriia Gencheva" userId="ba66cf438123fe05" providerId="LiveId" clId="{87A62D61-C991-435E-9F60-96103B6EED55}" dt="2021-10-26T20:54:58.945" v="1472" actId="121"/>
          <ac:spMkLst>
            <pc:docMk/>
            <pc:sldMk cId="2036402009" sldId="281"/>
            <ac:spMk id="3" creationId="{EBFBA25E-5CEB-4C8E-84B6-67C0672EB8B5}"/>
          </ac:spMkLst>
        </pc:spChg>
        <pc:spChg chg="mod">
          <ac:chgData name="Viktoriia Gencheva" userId="ba66cf438123fe05" providerId="LiveId" clId="{87A62D61-C991-435E-9F60-96103B6EED55}" dt="2021-10-26T21:03:30.743" v="1557" actId="20577"/>
          <ac:spMkLst>
            <pc:docMk/>
            <pc:sldMk cId="2036402009" sldId="281"/>
            <ac:spMk id="4" creationId="{AA1B2287-7E32-4972-BF6F-FDF7031B2BEE}"/>
          </ac:spMkLst>
        </pc:spChg>
        <pc:spChg chg="add del mod">
          <ac:chgData name="Viktoriia Gencheva" userId="ba66cf438123fe05" providerId="LiveId" clId="{87A62D61-C991-435E-9F60-96103B6EED55}" dt="2021-10-26T20:54:27.921" v="1451" actId="21"/>
          <ac:spMkLst>
            <pc:docMk/>
            <pc:sldMk cId="2036402009" sldId="281"/>
            <ac:spMk id="5" creationId="{EDEE6D6A-3F72-4FDC-8142-9C1BA2740173}"/>
          </ac:spMkLst>
        </pc:spChg>
        <pc:picChg chg="del">
          <ac:chgData name="Viktoriia Gencheva" userId="ba66cf438123fe05" providerId="LiveId" clId="{87A62D61-C991-435E-9F60-96103B6EED55}" dt="2021-10-26T20:54:14.685" v="1448" actId="478"/>
          <ac:picMkLst>
            <pc:docMk/>
            <pc:sldMk cId="2036402009" sldId="281"/>
            <ac:picMk id="19458" creationId="{550DEE05-D3E8-4B48-BF88-52E8EF9E752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32E336-5B7B-409F-9B21-0013587C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A78C7-D81F-402B-9F97-F5B34E077991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8CF3DE-C339-4C4B-9A6A-BE921FF7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B7991B-26F7-4C6C-9DEF-A7640013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6C59-9E55-48B0-89C0-A6ED53A0E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2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FC828A-DDA9-4424-BFCE-FBA431257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AAE5-51EE-4F12-88CF-A38646050264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BD7A4-D443-4960-8C32-A3392C5A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3EF6F9-9488-4738-95D3-D82B1AEBB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632FE-5599-4EC6-8DE9-49CDE57E9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83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4D4D2B-8244-46F4-8E48-04E697C1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100A7-4534-4BF6-8F44-00DB61A28FE2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041013-3396-4916-896C-889BD1EC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682E6-800A-4538-9105-BFE7C0FF9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64C96-DDDC-4DCC-B894-B5A7216FC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0BC233-1192-454A-B1D5-8F8922AE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5565-99D6-4E61-B0E9-A403B1DFC39B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DCE47F-8C48-4E04-9A4C-179D4A553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7E8F59-FAFE-4500-9BD2-A1A70846B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781B2-A7D6-4AE0-BCF1-99451C1DF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8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111FFF-B6FC-4547-B987-45A6E2AE6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28285-8317-48E2-82EA-55C7F529E335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F8B594-BBB7-4CB9-BCCF-4B9E143B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46D820-6608-41FD-9C0C-BF771895A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35761-B2B6-4AFC-8AD0-8894968C3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4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379D8AA-57CD-45F7-BADE-A00EE032F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81A28-4B5D-4B67-8103-B59C47598F7F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5AE12A3-532E-4FF8-A181-AC7389D0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6552ED1-DD5F-429B-B376-07B9E3A1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823F1-EE41-445A-B851-A75F346F9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6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51107212-D64C-47D5-AFC2-5F52C717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8C407-DD69-4191-9ADE-7CAD723D4EA3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4FFFFDF2-57D1-4576-892E-9C36253B3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F092A34-C7A4-4630-B600-BAE40515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7C6EB-4CD4-48E7-8376-5E23D2F9B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05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D687EEE0-B0CA-4A0A-8DC9-3F010DC1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BFB4-7FF0-494B-A94D-A19DCC89DA83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91FC79C0-F660-42FA-9FAD-30340708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D78F5B3E-C486-4EB1-B4FE-6DA922AD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C0B2-7014-4D15-A250-21AB6BDF7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1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8785AB6C-A8C6-431E-AC3C-B3DB8A8F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7E09-0777-498B-908C-A010C3DCF9F6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B375037D-C1E6-4390-B6AA-B4528AA1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CBACDA82-DD32-4F89-9132-1F7791C1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893F-D0E4-4D55-A614-AE96EEA74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65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907C5EA-C0BC-43C8-9B90-8828AE24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F962-40A5-468E-B5B6-5AD55AC864D5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B7E5EFC-73AF-4ADF-9199-3750EC51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E3F2033B-4630-488D-83FC-C165D709C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7384-3428-4EEF-875F-FB50D410A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21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AB6145F-6BC1-42EC-B642-198D91977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C56B-1A8A-4889-99EF-C518BEDA6CAB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AB04DBC-5287-43DE-98F0-30CEA507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5907F0B-0D74-4799-9D5D-D6C77322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2AC3-FE0F-4416-8B5A-0242388C7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9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4C7254CD-024E-4BB2-9367-9CF07B5C6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CEB65A14-F222-4FEE-A925-8C52DF0FB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текста</a:t>
            </a:r>
          </a:p>
          <a:p>
            <a:pPr lvl="1"/>
            <a:r>
              <a:rPr lang="ru-RU" altLang="ru-UA"/>
              <a:t>Второй уровень</a:t>
            </a:r>
          </a:p>
          <a:p>
            <a:pPr lvl="2"/>
            <a:r>
              <a:rPr lang="ru-RU" altLang="ru-UA"/>
              <a:t>Третий уровень</a:t>
            </a:r>
          </a:p>
          <a:p>
            <a:pPr lvl="3"/>
            <a:r>
              <a:rPr lang="ru-RU" altLang="ru-UA"/>
              <a:t>Четвертый уровень</a:t>
            </a:r>
          </a:p>
          <a:p>
            <a:pPr lvl="4"/>
            <a:r>
              <a:rPr lang="ru-RU" altLang="ru-UA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26F814-F3B6-49AD-AA5B-B50E17FEA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74CAF4-EBE1-4F16-924B-A01758A83035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89CA9A-4F51-4FB3-BF4F-FC0921E6D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103423-CA14-4FEE-8FAA-3232A78B1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1380A7-B4E3-43EB-8C1D-B1A0314A2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DBB9960C-0F49-482F-8F12-FA5A9A8E375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5900" y="139700"/>
            <a:ext cx="8712200" cy="2281238"/>
          </a:xfrm>
        </p:spPr>
        <p:txBody>
          <a:bodyPr/>
          <a:lstStyle/>
          <a:p>
            <a:pPr eaLnBrk="1" hangingPunct="1"/>
            <a:r>
              <a:rPr lang="ru-UA" altLang="ru-UA" sz="4200" b="1" dirty="0">
                <a:latin typeface="Arial" panose="020B0604020202020204" pitchFamily="34" charset="0"/>
                <a:cs typeface="Arial" panose="020B0604020202020204" pitchFamily="34" charset="0"/>
              </a:rPr>
              <a:t>ШЕСТИЧЛЕННІ ГЕТЕРОЦИКЛІЧНІ СПОЛУКИ </a:t>
            </a:r>
            <a:br>
              <a:rPr lang="ru-UA" altLang="ru-UA" sz="4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UA" altLang="ru-UA" sz="4200" b="1" dirty="0">
                <a:latin typeface="Arial" panose="020B0604020202020204" pitchFamily="34" charset="0"/>
                <a:cs typeface="Arial" panose="020B0604020202020204" pitchFamily="34" charset="0"/>
              </a:rPr>
              <a:t>З ОДНИМ ГЕТЕРОАТОМОМ</a:t>
            </a:r>
            <a:endParaRPr lang="ru-RU" altLang="ru-UA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2" descr="Пиридин (C₅H₅N) - 3D-сцены - Цифровое образование и обучение Мozaik">
            <a:extLst>
              <a:ext uri="{FF2B5EF4-FFF2-40B4-BE49-F238E27FC236}">
                <a16:creationId xmlns:a16="http://schemas.microsoft.com/office/drawing/2014/main" id="{FFE13DFD-426A-4183-8739-52B30D7CA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2292350"/>
            <a:ext cx="2109788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Важные представители">
            <a:extLst>
              <a:ext uri="{FF2B5EF4-FFF2-40B4-BE49-F238E27FC236}">
                <a16:creationId xmlns:a16="http://schemas.microsoft.com/office/drawing/2014/main" id="{18BEB076-DBC6-4FA1-BAAB-DDC2C424F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657475"/>
            <a:ext cx="18669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ХИНОЛИН • Большая российская энциклопедия - электронная версия">
            <a:extLst>
              <a:ext uri="{FF2B5EF4-FFF2-40B4-BE49-F238E27FC236}">
                <a16:creationId xmlns:a16="http://schemas.microsoft.com/office/drawing/2014/main" id="{024FF8E9-C390-411F-A620-07994DAD9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2560638"/>
            <a:ext cx="21431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Акридин — Википедия">
            <a:extLst>
              <a:ext uri="{FF2B5EF4-FFF2-40B4-BE49-F238E27FC236}">
                <a16:creationId xmlns:a16="http://schemas.microsoft.com/office/drawing/2014/main" id="{E8E4805F-5EB5-460C-8CC5-DC80AB570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4652963"/>
            <a:ext cx="26765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Объект 2">
            <a:extLst>
              <a:ext uri="{FF2B5EF4-FFF2-40B4-BE49-F238E27FC236}">
                <a16:creationId xmlns:a16="http://schemas.microsoft.com/office/drawing/2014/main" id="{4A0DC597-7B3F-4877-A44B-F7BB9B6E0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>
                <a:latin typeface="Arial" panose="020B0604020202020204" pitchFamily="34" charset="0"/>
              </a:rPr>
              <a:t>1</a:t>
            </a:r>
          </a:p>
        </p:txBody>
      </p:sp>
      <p:pic>
        <p:nvPicPr>
          <p:cNvPr id="2056" name="Picture 10" descr="КИСЛОРОДСОДЕРЖАЩИЕ ШЕСТИЧЛЕННЫЕ ГЕТЕРОЦИКЛЫ С ОДНИМ ГЕТЕРОАТОМОМ">
            <a:extLst>
              <a:ext uri="{FF2B5EF4-FFF2-40B4-BE49-F238E27FC236}">
                <a16:creationId xmlns:a16="http://schemas.microsoft.com/office/drawing/2014/main" id="{85C6EB0A-4C30-4A36-B78C-D87953A6D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776788"/>
            <a:ext cx="3184525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476250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Р</a:t>
            </a:r>
            <a:r>
              <a:rPr lang="uk-UA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участі </a:t>
            </a:r>
            <a:r>
              <a:rPr lang="uk-UA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гетероатом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</a:t>
            </a:r>
          </a:p>
          <a:p>
            <a:pPr marL="0" indent="0" algn="ctr">
              <a:spcBef>
                <a:spcPts val="0"/>
              </a:spcBef>
              <a:buNone/>
            </a:pPr>
            <a:endParaRPr lang="ru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1.1)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Взаємодія з кислотами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хлоридна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бромідна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сульфатна, </a:t>
            </a:r>
            <a:b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пікринова тощо)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утворю</a:t>
            </a:r>
            <a:r>
              <a:rPr lang="ru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ються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піридинієві</a:t>
            </a:r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солі, </a:t>
            </a:r>
            <a:br>
              <a:rPr lang="ru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які добре кристалізується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 є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слабкою основою. </a:t>
            </a:r>
            <a:endParaRPr lang="ru-UA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Основність піридину (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20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uk-UA" sz="2000" baseline="-25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5,25)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близька до основності аніліну (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20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uk-UA" sz="2000" baseline="-25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4,6).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Водні розчини піридину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забарвлюють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червоний лакмусовий папір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</a:t>
            </a:r>
            <a:r>
              <a:rPr lang="uk-UA" sz="20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синій колір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10</a:t>
            </a:r>
          </a:p>
        </p:txBody>
      </p:sp>
      <p:pic>
        <p:nvPicPr>
          <p:cNvPr id="6146" name="Рисунок 550">
            <a:extLst>
              <a:ext uri="{FF2B5EF4-FFF2-40B4-BE49-F238E27FC236}">
                <a16:creationId xmlns:a16="http://schemas.microsoft.com/office/drawing/2014/main" id="{2D9F6808-A298-40C3-A5E5-D8D4B3CF3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4904"/>
            <a:ext cx="5616624" cy="207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53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476250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Р</a:t>
            </a:r>
            <a:r>
              <a:rPr lang="uk-UA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участі </a:t>
            </a:r>
            <a:r>
              <a:rPr lang="uk-UA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гетероатом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</a:t>
            </a:r>
          </a:p>
          <a:p>
            <a:pPr marL="0" indent="0" algn="ctr">
              <a:spcBef>
                <a:spcPts val="0"/>
              </a:spcBef>
              <a:buNone/>
            </a:pPr>
            <a:endParaRPr lang="ru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1.2)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сульфур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(VI) оксидом</a:t>
            </a:r>
            <a:r>
              <a:rPr lang="ru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(з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участі неподіленої пари електронів атома Нітрогену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 порівняно легко реагує із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сульфур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(VI) оксидом,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утворюючи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донорно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-акцепторний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комплекс –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піридинсульфотриоксид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Піридинсульф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триоксид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використовують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органічному синтезі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м’який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сульфуючий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реагент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сульфуванні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ацидофобних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гетероциклів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11</a:t>
            </a:r>
          </a:p>
        </p:txBody>
      </p:sp>
      <p:pic>
        <p:nvPicPr>
          <p:cNvPr id="7170" name="Рисунок 549">
            <a:extLst>
              <a:ext uri="{FF2B5EF4-FFF2-40B4-BE49-F238E27FC236}">
                <a16:creationId xmlns:a16="http://schemas.microsoft.com/office/drawing/2014/main" id="{BB00425F-F042-477A-8A89-28B2D4D4F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40968"/>
            <a:ext cx="5080995" cy="210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7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Р</a:t>
            </a:r>
            <a:r>
              <a:rPr lang="uk-UA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участі </a:t>
            </a:r>
            <a:r>
              <a:rPr lang="uk-UA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гетероатом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</a:t>
            </a:r>
          </a:p>
          <a:p>
            <a:pPr marL="0" indent="0" algn="ctr">
              <a:spcBef>
                <a:spcPts val="0"/>
              </a:spcBef>
              <a:buNone/>
            </a:pPr>
            <a:endParaRPr lang="ru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1.3)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Взаємодія з алкіл- та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ацилгалогенідами</a:t>
            </a:r>
            <a:r>
              <a:rPr lang="ru-UA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ються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четвертинні солі N-алкіл- і N-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ацилпіридинію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відповідно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цих реакціях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атом Нітрогену молекули піридину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проявляє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властивості,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надаючи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трон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для утворення зв’язку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електрофільним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атомом Карбону,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молекули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галогеналкану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або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галогенангідриду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карбонової кислоти: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r"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Солі N-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ацилпіридинію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характеризуються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високою реакційною здатністю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фрагмента відносно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тому є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ефективними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ацилюючими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реагентами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12</a:t>
            </a:r>
          </a:p>
        </p:txBody>
      </p:sp>
      <p:pic>
        <p:nvPicPr>
          <p:cNvPr id="8194" name="Рисунок 548">
            <a:extLst>
              <a:ext uri="{FF2B5EF4-FFF2-40B4-BE49-F238E27FC236}">
                <a16:creationId xmlns:a16="http://schemas.microsoft.com/office/drawing/2014/main" id="{AC0DEBFE-4E40-4FEF-9EB5-8B421F8CF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562" y="3212976"/>
            <a:ext cx="640453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565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заміщення атомів Гідрогену піридинового циклу.</a:t>
            </a:r>
            <a:endParaRPr lang="ru-UA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піридину характерні реакції </a:t>
            </a:r>
            <a:endParaRPr lang="ru-UA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</a:t>
            </a:r>
            <a:r>
              <a:rPr lang="uk-UA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нуклеофільного</a:t>
            </a: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(S</a:t>
            </a:r>
            <a:r>
              <a:rPr lang="uk-UA" sz="2800" b="1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,S</a:t>
            </a:r>
            <a:r>
              <a:rPr lang="uk-UA" sz="2800" b="1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UA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13</a:t>
            </a:r>
          </a:p>
        </p:txBody>
      </p:sp>
      <p:pic>
        <p:nvPicPr>
          <p:cNvPr id="9219" name="Рисунок 547">
            <a:extLst>
              <a:ext uri="{FF2B5EF4-FFF2-40B4-BE49-F238E27FC236}">
                <a16:creationId xmlns:a16="http://schemas.microsoft.com/office/drawing/2014/main" id="{A53E5B23-F3B0-4BEB-8AEC-6B349DA31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3312368" cy="3073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0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заміщення атомів Гідрогену піридинового циклу.</a:t>
            </a:r>
            <a:endParaRPr lang="ru-UA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2.1)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піридиново</a:t>
            </a:r>
            <a:r>
              <a:rPr lang="ru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циклі проходять лише за жорстких умов.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ітрування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здійснюється з низьким виходом при нагріванні піридину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калій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нітратом з олеумом 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димучі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м»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220-270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 у присутності каталізатора – меркурій (II) сульфату,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бромуванн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можливе при дії брому в олеумі.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Електрофільний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реагент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направляється в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β-положення циклу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14</a:t>
            </a:r>
          </a:p>
        </p:txBody>
      </p:sp>
      <p:pic>
        <p:nvPicPr>
          <p:cNvPr id="11266" name="Рисунок 546">
            <a:extLst>
              <a:ext uri="{FF2B5EF4-FFF2-40B4-BE49-F238E27FC236}">
                <a16:creationId xmlns:a16="http://schemas.microsoft.com/office/drawing/2014/main" id="{09FA0402-7396-4B4B-AFFC-836B31AE1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0233"/>
            <a:ext cx="8676581" cy="2808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213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заміщення атомів Гідрогену піридинового циклу.</a:t>
            </a:r>
            <a:endParaRPr lang="ru-UA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алкіл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вання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ацилювання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Фріделем-Крафтсом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піридину не характерні.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8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Низька реакційна здатність піридинового циклу в реакціях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трофільного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та орієнтація заміщення в β-положення зумовлені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-акцепторними властивостями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гетероатом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(–I, –M-ефекти), який, знижуючи електрону густину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всіх атомах Карбону циклу, меншою мірою впливає на β-положення,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визначає місце атаки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електрофільним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реагентом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реакціях із протонними реагентами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ування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сульфування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піридин утворює по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гетероатому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солі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піридинію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з галогенами –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донорно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-акцепторні комплекси,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яких на атомі Нітрогену </a:t>
            </a:r>
            <a:r>
              <a:rPr lang="ru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утворюється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позитивний заряд,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це, </a:t>
            </a:r>
            <a:r>
              <a:rPr lang="ru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прив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одить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до ще більшої дезактивації піридинового циклу.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4382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16</a:t>
            </a:r>
          </a:p>
        </p:txBody>
      </p:sp>
      <p:pic>
        <p:nvPicPr>
          <p:cNvPr id="12290" name="Рисунок 545">
            <a:extLst>
              <a:ext uri="{FF2B5EF4-FFF2-40B4-BE49-F238E27FC236}">
                <a16:creationId xmlns:a16="http://schemas.microsoft.com/office/drawing/2014/main" id="{A514023E-03CF-48A7-9DC5-2A67448E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001" y="1196752"/>
            <a:ext cx="6695799" cy="279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438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заміщення атомів Гідрогену піридинового циклу.</a:t>
            </a:r>
            <a:endParaRPr lang="ru-UA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2.2)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нуклеофільного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внаслідок зниження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ної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густини на атомах Карбону піридинового циклу полегшуються.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іридин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досить легко реагує з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нуклеофільними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реагентами,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утвроюючи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продукти заміщення в положеннях 2,4 або в 6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(α- і γ-положення). </a:t>
            </a:r>
            <a:b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Амінування за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Чичиба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іним</a:t>
            </a:r>
            <a:r>
              <a:rPr lang="ru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17</a:t>
            </a:r>
          </a:p>
        </p:txBody>
      </p:sp>
      <p:pic>
        <p:nvPicPr>
          <p:cNvPr id="1026" name="Picture 2" descr="Реакция Чичибабина — Википедия">
            <a:extLst>
              <a:ext uri="{FF2B5EF4-FFF2-40B4-BE49-F238E27FC236}">
                <a16:creationId xmlns:a16="http://schemas.microsoft.com/office/drawing/2014/main" id="{BAFE8A88-6D2E-4B4D-A666-0A358A302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1088"/>
            <a:ext cx="401460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173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Подальше амінування приводить до утворення 2,6-диамінупіридину. Заміщення на аміногрупу атома Гідрогену в γ-положенні відбувається тільки в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тому разі, якщо α-положення вже зайняті.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Уперше цю реакцію здійснив хімік-органік Олексій Євгенович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Чичиба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1914 р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«реакція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Чичиба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іна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</a:t>
            </a: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Реакція перебігає за механізмом S</a:t>
            </a:r>
            <a:r>
              <a:rPr lang="uk-UA" sz="20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першій стадії </a:t>
            </a:r>
            <a:endParaRPr lang="ru-UA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нуклеофільна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частина (NH</a:t>
            </a:r>
            <a:r>
              <a:rPr lang="uk-UA" sz="20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атакує піридинове кільце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утворення σ-комплексу. </a:t>
            </a:r>
            <a:endParaRPr lang="ru-UA" sz="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другій стадії </a:t>
            </a:r>
            <a:endParaRPr lang="ru-UA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σ-комплекс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стабілізується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шляхом відщеплення гідрид-іона H</a:t>
            </a:r>
            <a:r>
              <a:rPr lang="uk-UA" sz="20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18</a:t>
            </a:r>
          </a:p>
        </p:txBody>
      </p:sp>
      <p:pic>
        <p:nvPicPr>
          <p:cNvPr id="15362" name="Рисунок 543">
            <a:extLst>
              <a:ext uri="{FF2B5EF4-FFF2-40B4-BE49-F238E27FC236}">
                <a16:creationId xmlns:a16="http://schemas.microsoft.com/office/drawing/2014/main" id="{B3151900-904B-43DD-8673-7BC65ED3D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2856"/>
            <a:ext cx="5941032" cy="1187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C75C5B6-C2AC-4C0D-A1A6-3DEFC1E819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033558"/>
              </p:ext>
            </p:extLst>
          </p:nvPr>
        </p:nvGraphicFramePr>
        <p:xfrm>
          <a:off x="53752" y="3717032"/>
          <a:ext cx="5143500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5143680" imgH="2038320" progId="Paint.Picture">
                  <p:embed/>
                </p:oleObj>
              </mc:Choice>
              <mc:Fallback>
                <p:oleObj name="Точечный рисунок" r:id="rId3" imgW="5143680" imgH="2038320" progId="Paint.Picture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7C75C5B6-C2AC-4C0D-A1A6-3DEFC1E819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752" y="3717032"/>
                        <a:ext cx="5143500" cy="203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252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ru-UA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uk-UA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відновлення та окиснення.</a:t>
            </a: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3.1)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Відновлення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Піридиновий цикл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порівняно з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бензеном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відновлюється легше.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Залежно від природи відновників та умов гідрування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утворюються різні продукти.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відновленні піридину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воднем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над платиновим, паладієвим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або родієвим каталізатором утворюється піперидин.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досить жорстких умов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при високотемпературному каталітичному гідруванні, відбувається відновне розщеплення піридинового кільця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зв’язку C-N з утворенням 1-пенттанаміну.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spcAft>
                <a:spcPts val="1000"/>
              </a:spcAft>
              <a:buNone/>
            </a:pP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19</a:t>
            </a:r>
          </a:p>
        </p:txBody>
      </p:sp>
      <p:pic>
        <p:nvPicPr>
          <p:cNvPr id="14339" name="Рисунок 541">
            <a:extLst>
              <a:ext uri="{FF2B5EF4-FFF2-40B4-BE49-F238E27FC236}">
                <a16:creationId xmlns:a16="http://schemas.microsoft.com/office/drawing/2014/main" id="{2F2D4FCE-66E2-48BC-8DCF-87752C3E5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5065"/>
            <a:ext cx="9090248" cy="2691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81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0376A8BA-22AD-4EEC-9F64-EEAF64BF8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pPr eaLnBrk="1" hangingPunct="1"/>
            <a:r>
              <a:rPr lang="ru-UA" altLang="ru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sp>
        <p:nvSpPr>
          <p:cNvPr id="3075" name="Объект 2">
            <a:extLst>
              <a:ext uri="{FF2B5EF4-FFF2-40B4-BE49-F238E27FC236}">
                <a16:creationId xmlns:a16="http://schemas.microsoft.com/office/drawing/2014/main" id="{7B3B338B-7DEA-43F2-8650-185E7A95B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268760"/>
            <a:ext cx="8676580" cy="4857403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Представники</a:t>
            </a:r>
            <a:r>
              <a:rPr lang="ru-RU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шестичленних</a:t>
            </a:r>
            <a:r>
              <a:rPr lang="ru-RU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гетероцикл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b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з одним гетероатомом.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</a:t>
            </a:r>
            <a:r>
              <a:rPr lang="ru-RU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ристика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alt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ru-UA" alt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Способи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похідних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alt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ru-UA" alt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Фізичні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alt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alt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6" name="Объект 2">
            <a:extLst>
              <a:ext uri="{FF2B5EF4-FFF2-40B4-BE49-F238E27FC236}">
                <a16:creationId xmlns:a16="http://schemas.microsoft.com/office/drawing/2014/main" id="{91BB45B2-580B-4631-BB30-D19912678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291462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ru-UA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uk-UA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відновлення та окиснення.</a:t>
            </a: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3.2)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Окиснення.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Піридинове кільце стійке до дії окисників. 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Алкілпіридини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подібно до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алкілбензенів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окиснюються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досить легко,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утворюючи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піридинкарбонові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кислоти.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 дією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пероксикислот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піридиновий цикл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окиснюється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 атому Нітрогену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утворенням N-оксидів (N-окиснення):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spcAft>
                <a:spcPts val="1000"/>
              </a:spcAft>
              <a:buNone/>
            </a:pP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20</a:t>
            </a:r>
          </a:p>
        </p:txBody>
      </p:sp>
      <p:pic>
        <p:nvPicPr>
          <p:cNvPr id="16386" name="Рисунок 540">
            <a:extLst>
              <a:ext uri="{FF2B5EF4-FFF2-40B4-BE49-F238E27FC236}">
                <a16:creationId xmlns:a16="http://schemas.microsoft.com/office/drawing/2014/main" id="{6349D4C3-17F7-4880-A340-31A92F7A3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48880"/>
            <a:ext cx="6388627" cy="187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Рисунок 539">
            <a:extLst>
              <a:ext uri="{FF2B5EF4-FFF2-40B4-BE49-F238E27FC236}">
                <a16:creationId xmlns:a16="http://schemas.microsoft.com/office/drawing/2014/main" id="{62F4FEFE-A993-4781-91E1-67F0F7BFB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21" y="5428301"/>
            <a:ext cx="6388627" cy="128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448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9124" y="293178"/>
            <a:ext cx="9036496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ru-UA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uk-UA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відновлення та окиснення.</a:t>
            </a: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3.2)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Окиснення.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N-оксид і його похідні досить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легко відновлюються до вихідних піридинів.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 відновні агенти частіше використовують фосфор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(III)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галогеніди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21</a:t>
            </a:r>
          </a:p>
        </p:txBody>
      </p:sp>
      <p:pic>
        <p:nvPicPr>
          <p:cNvPr id="17410" name="Рисунок 538">
            <a:extLst>
              <a:ext uri="{FF2B5EF4-FFF2-40B4-BE49-F238E27FC236}">
                <a16:creationId xmlns:a16="http://schemas.microsoft.com/office/drawing/2014/main" id="{D83B08E8-822F-4AEB-8B74-505C72239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448" y="2623824"/>
            <a:ext cx="6505776" cy="16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Рисунок 537">
            <a:extLst>
              <a:ext uri="{FF2B5EF4-FFF2-40B4-BE49-F238E27FC236}">
                <a16:creationId xmlns:a16="http://schemas.microsoft.com/office/drawing/2014/main" id="{B229B2AE-EC94-492E-B07E-BF34405CF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260" y="4277318"/>
            <a:ext cx="1368152" cy="209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01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9124" y="293178"/>
            <a:ext cx="9193124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ru-UA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uk-UA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відновлення та окиснення.</a:t>
            </a: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ru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3.2)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Окиснення.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Піридин-N-оксид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на відміну від піридину,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більш активний у реакціях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іридин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-N-оксид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вступає в реакцію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нітрування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набагато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лег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ніж піридин.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нітруванні нітратною кислотою або калій нітратом у сульфатній кислоті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високим виходом утворюється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4-нітропіридин-N-оксид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22</a:t>
            </a:r>
          </a:p>
        </p:txBody>
      </p:sp>
      <p:pic>
        <p:nvPicPr>
          <p:cNvPr id="18434" name="Рисунок 536">
            <a:extLst>
              <a:ext uri="{FF2B5EF4-FFF2-40B4-BE49-F238E27FC236}">
                <a16:creationId xmlns:a16="http://schemas.microsoft.com/office/drawing/2014/main" id="{4F4FFB24-72B4-4DE6-AE64-361B21F7A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5" y="3140968"/>
            <a:ext cx="3517516" cy="13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Рисунок 535">
            <a:extLst>
              <a:ext uri="{FF2B5EF4-FFF2-40B4-BE49-F238E27FC236}">
                <a16:creationId xmlns:a16="http://schemas.microsoft.com/office/drawing/2014/main" id="{70718BC3-F33A-4EB7-B7B0-B8AC43C16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708" y="3140968"/>
            <a:ext cx="5305508" cy="342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755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9124" y="293178"/>
            <a:ext cx="9193124" cy="626211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ru-UA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</a:t>
            </a:r>
            <a:r>
              <a:rPr lang="uk-UA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еакції</a:t>
            </a:r>
            <a:r>
              <a:rPr lang="uk-UA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відновлення та окиснення.</a:t>
            </a:r>
            <a:endParaRPr lang="ru-UA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3.3)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Алкіл</a:t>
            </a: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вання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 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ацилювання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N-оксидів </a:t>
            </a:r>
            <a:r>
              <a:rPr lang="ru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відбувається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атому Оксигену з утворенням </a:t>
            </a:r>
            <a:b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солей N-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алкокси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і N-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ацилоксипіридинію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відповідно.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N-оксидів з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нуклеофільними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реагентами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проходять аналогічно піридину,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  <a:tabLst>
                <a:tab pos="4860925" algn="l"/>
              </a:tabLst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переважно в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положенні 2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tabLst>
                <a:tab pos="180340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23</a:t>
            </a:r>
          </a:p>
        </p:txBody>
      </p:sp>
      <p:pic>
        <p:nvPicPr>
          <p:cNvPr id="19458" name="Рисунок 534">
            <a:extLst>
              <a:ext uri="{FF2B5EF4-FFF2-40B4-BE49-F238E27FC236}">
                <a16:creationId xmlns:a16="http://schemas.microsoft.com/office/drawing/2014/main" id="{550DEE05-D3E8-4B48-BF88-52E8EF9E7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64904"/>
            <a:ext cx="8497351" cy="254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538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9124" y="980728"/>
            <a:ext cx="9193124" cy="557456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r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UA" sz="6000" b="1" dirty="0" err="1">
                <a:solidFill>
                  <a:srgbClr val="FF00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Дякую</a:t>
            </a:r>
            <a:r>
              <a:rPr lang="ru-UA" sz="6000" b="1" dirty="0">
                <a:solidFill>
                  <a:srgbClr val="FF00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 </a:t>
            </a:r>
            <a:r>
              <a:rPr lang="ru-UA" sz="6000" b="1" dirty="0" err="1">
                <a:solidFill>
                  <a:srgbClr val="FF00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увагу</a:t>
            </a:r>
            <a:r>
              <a:rPr lang="ru-UA" sz="6000" b="1" dirty="0">
                <a:solidFill>
                  <a:srgbClr val="FF00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ru-UA" sz="6000" dirty="0">
              <a:solidFill>
                <a:srgbClr val="FF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tabLst>
                <a:tab pos="180340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860925" algn="l"/>
              </a:tabLst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417" y="-1"/>
            <a:ext cx="611684" cy="59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203640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ru-RU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Представники</a:t>
            </a:r>
            <a:r>
              <a:rPr lang="ru-RU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шестичленних</a:t>
            </a:r>
            <a:r>
              <a:rPr lang="ru-RU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гетероцикл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в з одним гетероатомом.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UA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Важливі представники цієї групи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нітрогено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вміснимі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піридин, хінолін, 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ізохінолін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акридин,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 також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оксигеновмісні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гетероцикли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α-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піран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γ-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піран</a:t>
            </a:r>
            <a:r>
              <a:rPr lang="ru-UA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5202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Характ</a:t>
            </a:r>
            <a:r>
              <a:rPr lang="ru-RU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ристика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UA" altLang="ru-UA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023" y="772244"/>
            <a:ext cx="4195167" cy="5353919"/>
          </a:xfrm>
        </p:spPr>
        <p:txBody>
          <a:bodyPr/>
          <a:lstStyle/>
          <a:p>
            <a:pPr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хімічною будовою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 (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азин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аналог бензолу,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молекулі якого група ‒СН= заміщена атомом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Нітрогену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назви похідних піридин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здійсню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ть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нумерацію атомів </a:t>
            </a:r>
            <a:b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або використовують позначення грецькими літерами.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Положення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2,6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називають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α,α</a:t>
            </a:r>
            <a:r>
              <a:rPr lang="uk-UA" sz="20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’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по</a:t>
            </a:r>
            <a:r>
              <a:rPr lang="ru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ло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ження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3,5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β,β</a:t>
            </a:r>
            <a:r>
              <a:rPr lang="uk-UA" sz="20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’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положення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4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3C02600-A12C-442D-B038-846B765CFD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55900"/>
              </p:ext>
            </p:extLst>
          </p:nvPr>
        </p:nvGraphicFramePr>
        <p:xfrm>
          <a:off x="185018" y="1096033"/>
          <a:ext cx="4386982" cy="1867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4933800" imgH="1962000" progId="Paint.Picture.1">
                  <p:embed/>
                </p:oleObj>
              </mc:Choice>
              <mc:Fallback>
                <p:oleObj name="Точечный рисунок" r:id="rId2" imgW="4933800" imgH="1962000" progId="Paint.Picture.1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43C02600-A12C-442D-B038-846B765CFD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5018" y="1096033"/>
                        <a:ext cx="4386982" cy="1867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Рисунок 556">
            <a:extLst>
              <a:ext uri="{FF2B5EF4-FFF2-40B4-BE49-F238E27FC236}">
                <a16:creationId xmlns:a16="http://schemas.microsoft.com/office/drawing/2014/main" id="{D12E7043-0270-45E7-B15E-5574727E7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09121"/>
            <a:ext cx="6516339" cy="2074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56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15" y="220128"/>
            <a:ext cx="8229600" cy="562074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Способи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похідних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2202"/>
            <a:ext cx="9036496" cy="534396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α-, β-, γ-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піколіни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містяться в невеликих кількостях у кам’яновугільній смолі (продукт сухої перегонки кам’яного вугілля),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якої їх виділяють в індивідуальному вигляді.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еакці</a:t>
            </a: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конденсації альдегідів з амоніаком</a:t>
            </a:r>
            <a:r>
              <a:rPr lang="ru-UA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400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baseline="30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</a:t>
            </a:r>
            <a:r>
              <a:rPr lang="uk-UA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uk-UA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5</a:t>
            </a:r>
          </a:p>
        </p:txBody>
      </p:sp>
      <p:pic>
        <p:nvPicPr>
          <p:cNvPr id="2050" name="Рисунок 555">
            <a:extLst>
              <a:ext uri="{FF2B5EF4-FFF2-40B4-BE49-F238E27FC236}">
                <a16:creationId xmlns:a16="http://schemas.microsoft.com/office/drawing/2014/main" id="{6A530FA8-A1D3-4128-9C34-37D13BC49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58" y="2175403"/>
            <a:ext cx="7383987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554">
            <a:extLst>
              <a:ext uri="{FF2B5EF4-FFF2-40B4-BE49-F238E27FC236}">
                <a16:creationId xmlns:a16="http://schemas.microsoft.com/office/drawing/2014/main" id="{8C8A2A8D-6D02-480E-8138-CA97777C8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971385"/>
            <a:ext cx="7272808" cy="1333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Рисунок 553">
            <a:extLst>
              <a:ext uri="{FF2B5EF4-FFF2-40B4-BE49-F238E27FC236}">
                <a16:creationId xmlns:a16="http://schemas.microsoft.com/office/drawing/2014/main" id="{15D0D95F-DD58-4011-BF18-9C9FCD981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00" y="5481045"/>
            <a:ext cx="8127885" cy="121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62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15" y="220128"/>
            <a:ext cx="8229600" cy="562074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Способи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похідних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2202"/>
            <a:ext cx="9036496" cy="534396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еакці</a:t>
            </a:r>
            <a:r>
              <a:rPr lang="ru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</a:t>
            </a:r>
            <a:r>
              <a:rPr lang="uk-UA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взаємодії </a:t>
            </a:r>
            <a:r>
              <a:rPr lang="uk-UA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</a:t>
            </a:r>
            <a:r>
              <a:rPr lang="ru-UA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ru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uk-UA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лену з ціанідною кислотою: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3074" name="Рисунок 552">
            <a:extLst>
              <a:ext uri="{FF2B5EF4-FFF2-40B4-BE49-F238E27FC236}">
                <a16:creationId xmlns:a16="http://schemas.microsoft.com/office/drawing/2014/main" id="{1B20FD5F-FF04-495B-865B-83E531FF3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87" y="2005958"/>
            <a:ext cx="8555428" cy="138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28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15" y="220128"/>
            <a:ext cx="8229600" cy="562074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Фізичні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2202"/>
            <a:ext cx="9036496" cy="534396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 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безбарвна рідина </a:t>
            </a:r>
            <a:br>
              <a:rPr lang="ru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характерним запахом (т. кип. 115</a:t>
            </a:r>
            <a:r>
              <a:rPr lang="uk-UA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0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С), </a:t>
            </a:r>
            <a:b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змішується з водою, етанолом </a:t>
            </a:r>
            <a:br>
              <a:rPr lang="ru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більшістю органічних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розчи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ників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ru-UA" sz="2400" b="1" dirty="0">
                <a:latin typeface="Arial" panose="020B0604020202020204" pitchFamily="34" charset="0"/>
              </a:rPr>
              <a:t>7</a:t>
            </a:r>
            <a:endParaRPr lang="ru-UA" altLang="ru-UA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62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5885"/>
            <a:ext cx="9036496" cy="355319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 –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гетероароматична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сполука, яка містить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циклічну шести-π-електронну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кон’юговану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Неподілена пара електронів атома Нітрогену не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бере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участі в утворенні ароматичного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сек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ету та зумовлює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основні властивості піридину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молекулі піридину електронна густина розподілена нерівномірно,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що підтверджує порівняно великий дипольний момент (2,26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Db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Унаслідок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електроноакцеп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впливу атома Нітрогену в піридиновому циклі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всіх атомах Карбону електронна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густина знижена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більшою мірою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у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положен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ях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2,4 і 6 (α- і γ-положення),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меншою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мірою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у положеннях 3 і 5 (β-положення).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8</a:t>
            </a:r>
          </a:p>
        </p:txBody>
      </p:sp>
      <p:pic>
        <p:nvPicPr>
          <p:cNvPr id="5122" name="Рисунок 551">
            <a:extLst>
              <a:ext uri="{FF2B5EF4-FFF2-40B4-BE49-F238E27FC236}">
                <a16:creationId xmlns:a16="http://schemas.microsoft.com/office/drawing/2014/main" id="{8943AF59-B81D-405B-8ABF-0C9CA406C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6308037" cy="260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58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A1A63-A08B-4BEF-B757-570477DC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34"/>
            <a:ext cx="8229600" cy="35661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4. Будова та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хімічні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1800" dirty="0" err="1">
                <a:latin typeface="Arial" panose="020B0604020202020204" pitchFamily="34" charset="0"/>
                <a:cs typeface="Arial" panose="020B0604020202020204" pitchFamily="34" charset="0"/>
              </a:rPr>
              <a:t>піридину</a:t>
            </a:r>
            <a:r>
              <a:rPr lang="ru-UA" altLang="ru-UA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FBA25E-5CEB-4C8E-84B6-67C0672EB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5885"/>
            <a:ext cx="9036496" cy="355319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ля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піридину 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арактерні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наступні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три групи</a:t>
            </a:r>
            <a:r>
              <a:rPr lang="ru-UA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</a:t>
            </a:r>
            <a:r>
              <a:rPr lang="ru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й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</a:t>
            </a:r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реакції за участі </a:t>
            </a:r>
            <a:r>
              <a:rPr lang="uk-UA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гетероатом</a:t>
            </a:r>
            <a:r>
              <a:rPr lang="ru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</a:t>
            </a:r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UA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ru-UA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</a:t>
            </a:r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реакції заміщення атомів Гідрогену піридинового циклу;</a:t>
            </a:r>
            <a:endParaRPr lang="ru-UA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ru-UA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-342900" algn="ctr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ru-UA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uk-UA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реакції відновлення та окиснення.</a:t>
            </a:r>
            <a:endParaRPr lang="ru-UA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AA1B2287-7E32-4972-BF6F-FDF7031B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0"/>
            <a:ext cx="3952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UA" altLang="ru-UA" sz="2400" b="1" dirty="0">
                <a:latin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694909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1390</Words>
  <Application>Microsoft Office PowerPoint</Application>
  <PresentationFormat>Экран (4:3)</PresentationFormat>
  <Paragraphs>415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Тема Office</vt:lpstr>
      <vt:lpstr>Точечный рисунок</vt:lpstr>
      <vt:lpstr>Изображение Paintbrush</vt:lpstr>
      <vt:lpstr>ШЕСТИЧЛЕННІ ГЕТЕРОЦИКЛІЧНІ СПОЛУКИ  З ОДНИМ ГЕТЕРОАТОМОМ</vt:lpstr>
      <vt:lpstr>План</vt:lpstr>
      <vt:lpstr>1.  Представники шестичленних гетероциклів з одним гетероатомом. </vt:lpstr>
      <vt:lpstr>1. Характеристика піридину. </vt:lpstr>
      <vt:lpstr>2. Способи одержання піридину та його похідних.</vt:lpstr>
      <vt:lpstr>2. Способи одержання піридину та його похідних.</vt:lpstr>
      <vt:lpstr>3. Фізичні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4. Будова та хімічні властивості піридину.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Viktoriia Gencheva</cp:lastModifiedBy>
  <cp:revision>9</cp:revision>
  <dcterms:created xsi:type="dcterms:W3CDTF">2012-08-20T16:10:27Z</dcterms:created>
  <dcterms:modified xsi:type="dcterms:W3CDTF">2021-11-02T20:47:05Z</dcterms:modified>
</cp:coreProperties>
</file>