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1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915762EF-9098-491D-8702-B1633A1755C2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C3DA-AB70-4138-A5E0-55FA09D5791A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B0F0"/>
                </a:solidFill>
              </a:rPr>
              <a:t>Вокалотерап</a:t>
            </a:r>
            <a:r>
              <a:rPr lang="uk-UA" b="1" dirty="0" err="1" smtClean="0">
                <a:solidFill>
                  <a:srgbClr val="00B0F0"/>
                </a:solidFill>
              </a:rPr>
              <a:t>ия</a:t>
            </a:r>
            <a:endParaRPr lang="uk-U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46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4500000">
            <a:off x="4963621" y="1696566"/>
            <a:ext cx="5093256" cy="20596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ОСОБАЯ РОЛЬ ГЛАСНЫХ ЗВУКОВ И НЕКОТОРЫХ ЗВУКОСОЧЕТАНИЙ В ВОКАЛОТЕРАПИИ</a:t>
            </a:r>
            <a:br>
              <a:rPr lang="ru-RU" sz="2400" b="1" dirty="0">
                <a:solidFill>
                  <a:srgbClr val="00B0F0"/>
                </a:solidFill>
              </a:rPr>
            </a:br>
            <a:endParaRPr lang="uk-UA" sz="2400" b="1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900000">
            <a:off x="706164" y="772931"/>
            <a:ext cx="5129799" cy="410383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-900000">
            <a:off x="3136345" y="4962240"/>
            <a:ext cx="4283207" cy="171157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 времен самых древних цивилизаций человечества людям известна целительная сила отдельных звуков и звукосочетаний, произносимых собственным голосом. Особое значение такой </a:t>
            </a:r>
            <a:r>
              <a:rPr lang="ru-RU" dirty="0" err="1"/>
              <a:t>звукотерапевтической</a:t>
            </a:r>
            <a:r>
              <a:rPr lang="ru-RU" dirty="0"/>
              <a:t> практике придавали </a:t>
            </a:r>
            <a:r>
              <a:rPr lang="ru-RU" dirty="0" smtClean="0"/>
              <a:t>– </a:t>
            </a:r>
            <a:r>
              <a:rPr lang="ru-RU" dirty="0"/>
              <a:t>в Индии (в частности — т.н. мантры) и в Китае.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9453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 rot="-900000">
            <a:off x="813672" y="481165"/>
            <a:ext cx="5490783" cy="617973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Если рассматривать лечебные звуки и звукосочетания с позиций музыкотерапии (т.е. не столько в плане их произнесения, сколько в плане их “</a:t>
            </a:r>
            <a:r>
              <a:rPr lang="ru-RU" dirty="0" err="1"/>
              <a:t>пропевания</a:t>
            </a:r>
            <a:r>
              <a:rPr lang="ru-RU" dirty="0"/>
              <a:t>”), то с учетом открытий современной науки рекомендации в этой специфической области </a:t>
            </a:r>
            <a:r>
              <a:rPr lang="ru-RU" dirty="0" err="1"/>
              <a:t>вокалотерапии</a:t>
            </a:r>
            <a:r>
              <a:rPr lang="ru-RU" dirty="0"/>
              <a:t> будут следующими:</a:t>
            </a:r>
          </a:p>
          <a:p>
            <a:r>
              <a:rPr lang="ru-RU" b="1" dirty="0">
                <a:solidFill>
                  <a:srgbClr val="00B0F0"/>
                </a:solidFill>
              </a:rPr>
              <a:t>ГЛАСНЫЕ ЗВУКИ </a:t>
            </a:r>
            <a:r>
              <a:rPr lang="ru-RU" dirty="0"/>
              <a:t>(кроме звуков &lt;Е&gt; и &lt;Ё&gt; &lt;А&gt; – снимает любые спазмы, лечит сердце и желчный пузырь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&lt;И&gt; – лечит глаза, уши, тонкий кишечник, стимулирует сердечную деятельность, “прочищает” нос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&lt;О&gt; – оживляет деятельность поджелудочной железы, способствует устранению проблем с сердцем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&lt;У&gt; – улучшает дыхание, стимулирует и гармонизирует работу почек, мочевого пузыря, предстательной железы (у мужчин), матки и яичников (у женщин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&lt;Ы&gt; – лечит уши, улучшает дыхание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&lt;Э&gt; – улучшает работу головного мозга. 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 rot="4435955">
            <a:off x="5659636" y="1433154"/>
            <a:ext cx="3621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</a:rPr>
              <a:t>ЗВУКИ</a:t>
            </a:r>
            <a:endParaRPr lang="uk-UA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51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B0F0"/>
                </a:solidFill>
              </a:rPr>
              <a:t>ЗВУКОСОЧЕТАНИЯ:</a:t>
            </a:r>
            <a:br>
              <a:rPr lang="uk-UA" b="1" dirty="0">
                <a:solidFill>
                  <a:srgbClr val="00B0F0"/>
                </a:solidFill>
              </a:rPr>
            </a:b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198921" y="358451"/>
            <a:ext cx="5153354" cy="638571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&lt;</a:t>
            </a:r>
            <a:r>
              <a:rPr lang="ru-RU" sz="2900" dirty="0"/>
              <a:t>ОМ&gt; – снижает кровяное давление</a:t>
            </a:r>
            <a:r>
              <a:rPr lang="ru-RU" sz="2900" dirty="0" smtClean="0"/>
              <a:t>;</a:t>
            </a:r>
            <a:endParaRPr lang="ru-RU" sz="2900" dirty="0"/>
          </a:p>
          <a:p>
            <a:r>
              <a:rPr lang="ru-RU" sz="2900" dirty="0"/>
              <a:t>&lt;АЙ&gt;, &lt;ПА&gt; – снижают боли в сердце</a:t>
            </a:r>
            <a:r>
              <a:rPr lang="ru-RU" sz="2900" dirty="0" smtClean="0"/>
              <a:t>;</a:t>
            </a:r>
            <a:endParaRPr lang="ru-RU" sz="2900" dirty="0"/>
          </a:p>
          <a:p>
            <a:r>
              <a:rPr lang="ru-RU" sz="2900" dirty="0"/>
              <a:t>&lt;АП&gt;, &lt;АМ&gt;, &lt;АТ&gt;, &lt;ИТ&gt;, &lt;УТ&gt; – исправляют дефекты речи</a:t>
            </a:r>
            <a:r>
              <a:rPr lang="ru-RU" sz="2900" dirty="0" smtClean="0"/>
              <a:t>;</a:t>
            </a:r>
            <a:endParaRPr lang="ru-RU" sz="2900" dirty="0"/>
          </a:p>
          <a:p>
            <a:r>
              <a:rPr lang="ru-RU" sz="2900" dirty="0"/>
              <a:t>&lt;УХ&gt;, &lt;ОХ&gt;, &lt;АХ&gt; – стимулируют выброс из организма отработанных веществ и негативной энергии.</a:t>
            </a:r>
          </a:p>
          <a:p>
            <a:pPr marL="0" indent="0" algn="ctr">
              <a:buNone/>
            </a:pPr>
            <a:r>
              <a:rPr lang="ru-RU" sz="2900" b="1" dirty="0">
                <a:solidFill>
                  <a:srgbClr val="00B0F0"/>
                </a:solidFill>
              </a:rPr>
              <a:t>В древнекитайской ЦИГУН-ТЕРАПИИ</a:t>
            </a:r>
            <a:r>
              <a:rPr lang="ru-RU" sz="2900" b="1" dirty="0" smtClean="0">
                <a:solidFill>
                  <a:srgbClr val="00B0F0"/>
                </a:solidFill>
              </a:rPr>
              <a:t>:</a:t>
            </a:r>
            <a:endParaRPr lang="ru-RU" sz="2900" b="1" dirty="0">
              <a:solidFill>
                <a:srgbClr val="00B0F0"/>
              </a:solidFill>
            </a:endParaRPr>
          </a:p>
          <a:p>
            <a:r>
              <a:rPr lang="ru-RU" sz="2900" dirty="0"/>
              <a:t>- для лечения печени вытаращивают глаза (общеизвестно, что глаза – “окна” печени) и медленно выдыхают со звукосочетанием &lt;СЮЙ</a:t>
            </a:r>
            <a:r>
              <a:rPr lang="ru-RU" sz="2900" dirty="0" smtClean="0"/>
              <a:t>&gt;;</a:t>
            </a:r>
            <a:endParaRPr lang="ru-RU" sz="2900" dirty="0"/>
          </a:p>
          <a:p>
            <a:r>
              <a:rPr lang="ru-RU" sz="2900" dirty="0"/>
              <a:t>- при лечении легких поднимают руки ладонями вверх, произнося на выдохе звукосочетание &lt;СЫ</a:t>
            </a:r>
            <a:r>
              <a:rPr lang="ru-RU" sz="2900" dirty="0" smtClean="0"/>
              <a:t>&gt;;</a:t>
            </a:r>
            <a:endParaRPr lang="ru-RU" sz="2900" dirty="0"/>
          </a:p>
          <a:p>
            <a:r>
              <a:rPr lang="ru-RU" sz="2900" dirty="0"/>
              <a:t>- сердце </a:t>
            </a:r>
            <a:r>
              <a:rPr lang="ru-RU" sz="2900" dirty="0" err="1"/>
              <a:t>оздоравливают</a:t>
            </a:r>
            <a:r>
              <a:rPr lang="ru-RU" sz="2900" dirty="0"/>
              <a:t> через выдох со звукосочетанием &lt;КЭ&gt;, который осуществляют с широко открытым ртом</a:t>
            </a:r>
            <a:r>
              <a:rPr lang="ru-RU" sz="2900" dirty="0" smtClean="0"/>
              <a:t>;</a:t>
            </a:r>
            <a:endParaRPr lang="ru-RU" sz="2900" dirty="0"/>
          </a:p>
          <a:p>
            <a:r>
              <a:rPr lang="ru-RU" sz="2900" dirty="0"/>
              <a:t>- для лечения желчного пузыря произносят на выдохе звукосочетание &lt;СИ&gt; (при этом человек должен лежать на спине или на боку</a:t>
            </a:r>
            <a:r>
              <a:rPr lang="ru-RU" sz="2900" dirty="0" smtClean="0"/>
              <a:t>);</a:t>
            </a:r>
            <a:endParaRPr lang="ru-RU" sz="2900" dirty="0"/>
          </a:p>
          <a:p>
            <a:r>
              <a:rPr lang="ru-RU" sz="2900" dirty="0"/>
              <a:t>- почки лечат выдохом со звукосочетанием &lt;ЧУЙ&gt;, обхватив кистями колени и держа голову прямо</a:t>
            </a:r>
            <a:r>
              <a:rPr lang="ru-RU" sz="2900" dirty="0" smtClean="0"/>
              <a:t>;</a:t>
            </a:r>
            <a:endParaRPr lang="ru-RU" sz="2900" dirty="0"/>
          </a:p>
          <a:p>
            <a:r>
              <a:rPr lang="ru-RU" sz="2900" dirty="0"/>
              <a:t>- на селезенку благоприятно воздействует выдох со звукосочетанием &lt;ХУ</a:t>
            </a:r>
            <a:r>
              <a:rPr lang="ru-RU" sz="2900" dirty="0" smtClean="0"/>
              <a:t>&gt;;</a:t>
            </a:r>
            <a:endParaRPr lang="ru-RU" sz="2900" dirty="0"/>
          </a:p>
          <a:p>
            <a:r>
              <a:rPr lang="ru-RU" sz="2900" dirty="0"/>
              <a:t>- для лечения онкологического заболевания (любой этимологии) произносят звукосочетание &lt;ХЭ&gt; (при этом следует положить обе ладони на больной орган: левая ладонь прижимается к телу, а </a:t>
            </a:r>
            <a:r>
              <a:rPr lang="ru-RU" sz="2900" dirty="0" smtClean="0"/>
              <a:t>правая </a:t>
            </a:r>
            <a:r>
              <a:rPr lang="ru-RU" sz="2900" dirty="0"/>
              <a:t>ладонь кладется сверху на левую).</a:t>
            </a:r>
          </a:p>
        </p:txBody>
      </p:sp>
    </p:spTree>
    <p:extLst>
      <p:ext uri="{BB962C8B-B14F-4D97-AF65-F5344CB8AC3E}">
        <p14:creationId xmlns:p14="http://schemas.microsoft.com/office/powerpoint/2010/main" val="2532961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0" b="11460"/>
          <a:stretch>
            <a:fillRect/>
          </a:stretch>
        </p:blipFill>
        <p:spPr>
          <a:xfrm rot="900000">
            <a:off x="1665187" y="465046"/>
            <a:ext cx="4323504" cy="3703093"/>
          </a:xfrm>
          <a:prstGeom prst="roundRect">
            <a:avLst>
              <a:gd name="adj" fmla="val 11123"/>
            </a:avLst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900000">
            <a:off x="283058" y="4130668"/>
            <a:ext cx="5098783" cy="16916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Согласно воззрениям древневосточной медицины, сердце и тонкий кишечник являются энергетически взаимосвязанными органами (так же, как толстый кишечник и легкие; глаза, уши, нос и горло; голова и позвоночник; печень и глаза…). Именно поэтому лекари Востока утверждают, что такие “смежные” органы и системы можно “настраивать” (лечить) одними и теми же звуками.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9032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Вывод:</a:t>
            </a: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63714" y="832602"/>
            <a:ext cx="4875361" cy="547467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 словам специалистов, при работе с песенным фольклором, наряду с проработкой отдельных </a:t>
            </a:r>
            <a:r>
              <a:rPr lang="ru-RU" dirty="0" err="1"/>
              <a:t>психо</a:t>
            </a:r>
            <a:r>
              <a:rPr lang="ru-RU" dirty="0"/>
              <a:t>-эмоциональных состояний, происходит и коррекция отдельных черт личности человека. Замкнутость, стеснительность, агрессивность постепенно нивелируются и переходят в свою противоположность.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тому же на физиологическом плане все негативные эмоции, являющиеся следствием нежелательных черт личности, вызывают задержку дыхания, ломают его ритм, что не может не сказаться отрицательно и на общем самочувствии человека.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770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План:</a:t>
            </a: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043114" y="1708691"/>
            <a:ext cx="5737310" cy="5077623"/>
          </a:xfrm>
        </p:spPr>
        <p:txBody>
          <a:bodyPr/>
          <a:lstStyle/>
          <a:p>
            <a:r>
              <a:rPr lang="ru-RU" dirty="0" smtClean="0"/>
              <a:t>1. Голос. Искусство пения.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Вокалотерапия</a:t>
            </a:r>
            <a:r>
              <a:rPr lang="ru-RU" dirty="0" smtClean="0"/>
              <a:t> на Руси.</a:t>
            </a:r>
          </a:p>
          <a:p>
            <a:r>
              <a:rPr lang="ru-RU" dirty="0"/>
              <a:t>3</a:t>
            </a:r>
            <a:r>
              <a:rPr lang="ru-RU" sz="2400" dirty="0"/>
              <a:t>. ОСОБАЯ РОЛЬ ГЛАСНЫХ ЗВУКОВ И НЕКОТОРЫХ ЗВУКОСОЧЕТАНИЙ В </a:t>
            </a:r>
            <a:r>
              <a:rPr lang="ru-RU" sz="2400" dirty="0" smtClean="0"/>
              <a:t>ВОКАЛОТЕРАПИИ</a:t>
            </a:r>
          </a:p>
          <a:p>
            <a:r>
              <a:rPr lang="ru-RU" dirty="0" smtClean="0"/>
              <a:t>4. </a:t>
            </a:r>
            <a:r>
              <a:rPr lang="ru-RU" dirty="0"/>
              <a:t>В</a:t>
            </a:r>
            <a:r>
              <a:rPr lang="ru-RU" dirty="0" smtClean="0"/>
              <a:t>ывод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2477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-900000">
            <a:off x="543991" y="3603484"/>
            <a:ext cx="6210742" cy="16061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1. Голос. Искусство пения</a:t>
            </a:r>
            <a:endParaRPr lang="uk-U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62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 rot="-900000">
            <a:off x="638938" y="635745"/>
            <a:ext cx="3019308" cy="514391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ГОЛОС</a:t>
            </a:r>
            <a:r>
              <a:rPr lang="ru-RU" dirty="0"/>
              <a:t> – это уникальный музыкальный “инструмент”, данный человеку самой Природой. Б</a:t>
            </a:r>
            <a:r>
              <a:rPr lang="ru-RU" dirty="0" smtClean="0"/>
              <a:t>олее </a:t>
            </a:r>
            <a:r>
              <a:rPr lang="ru-RU" dirty="0"/>
              <a:t>совершенного (в частности – с терапевтической точки зрения) музыкального инструмента, подходящего для конкретного человека, просто не существует.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rot="-900000">
            <a:off x="3737924" y="283037"/>
            <a:ext cx="2891272" cy="534837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Искусство пения </a:t>
            </a:r>
            <a:r>
              <a:rPr lang="ru-RU" dirty="0"/>
              <a:t>– это прежде всего правильное дыхание, которое и является одним из важнейших факторов здоровой жизни. Из всех средств музыкотерапии самое сильное воздействие на организм оказывает именно ПЕНИЕ. </a:t>
            </a:r>
            <a:r>
              <a:rPr lang="ru-RU" dirty="0" smtClean="0"/>
              <a:t>Собственным </a:t>
            </a:r>
            <a:r>
              <a:rPr lang="ru-RU" dirty="0"/>
              <a:t>пением (лечебным </a:t>
            </a:r>
            <a:r>
              <a:rPr lang="ru-RU" dirty="0" err="1"/>
              <a:t>звукоизвлечением</a:t>
            </a:r>
            <a:r>
              <a:rPr lang="ru-RU" dirty="0"/>
              <a:t>) мы можем воздействовать на больной орган или систему, возвращая в него здоровую вибрацию</a:t>
            </a:r>
            <a:r>
              <a:rPr lang="ru-RU" dirty="0" smtClean="0"/>
              <a:t>.</a:t>
            </a:r>
            <a:endParaRPr lang="ru-RU" dirty="0"/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2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Пение</a:t>
            </a:r>
            <a:r>
              <a:rPr lang="ru-RU" dirty="0" smtClean="0"/>
              <a:t> – уникальная дыхательная гимнастика, в которой учитывается все. Пение вылечивает бронхиальную астму и прочие бронхо-легочные заболевания, гайморит.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509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-900000">
            <a:off x="3419109" y="4855583"/>
            <a:ext cx="4005286" cy="163428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Каждый орган нашего тела имеет свой “голос”. “Звучание” больных органов отличается от звучания здоровых. Это ненормальное “звучание” можно скорректировать, научив человека правильно </a:t>
            </a:r>
            <a:r>
              <a:rPr lang="ru-RU" dirty="0" smtClean="0"/>
              <a:t>петь.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4703">
            <a:off x="1060547" y="722406"/>
            <a:ext cx="4736373" cy="4274289"/>
          </a:xfrm>
        </p:spPr>
      </p:pic>
    </p:spTree>
    <p:extLst>
      <p:ext uri="{BB962C8B-B14F-4D97-AF65-F5344CB8AC3E}">
        <p14:creationId xmlns:p14="http://schemas.microsoft.com/office/powerpoint/2010/main" val="3873414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rot="-900000">
            <a:off x="542806" y="3594483"/>
            <a:ext cx="6280296" cy="16061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2. </a:t>
            </a:r>
            <a:r>
              <a:rPr lang="ru-RU" b="1" dirty="0" err="1" smtClean="0">
                <a:solidFill>
                  <a:srgbClr val="00B0F0"/>
                </a:solidFill>
              </a:rPr>
              <a:t>Вокалотерапия</a:t>
            </a:r>
            <a:r>
              <a:rPr lang="ru-RU" b="1" dirty="0" smtClean="0">
                <a:solidFill>
                  <a:srgbClr val="00B0F0"/>
                </a:solidFill>
              </a:rPr>
              <a:t> на Руси</a:t>
            </a:r>
            <a:endParaRPr lang="uk-U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35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900000">
            <a:off x="540868" y="3944581"/>
            <a:ext cx="4821904" cy="21371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00B0F0"/>
                </a:solidFill>
                <a:effectLst/>
              </a:rPr>
              <a:t>На Руси с помощью </a:t>
            </a:r>
            <a:r>
              <a:rPr lang="ru-RU" b="1" dirty="0" err="1">
                <a:solidFill>
                  <a:srgbClr val="00B0F0"/>
                </a:solidFill>
                <a:effectLst/>
              </a:rPr>
              <a:t>вокалотерапии</a:t>
            </a:r>
            <a:r>
              <a:rPr lang="ru-RU" b="1" dirty="0">
                <a:solidFill>
                  <a:srgbClr val="00B0F0"/>
                </a:solidFill>
                <a:effectLst/>
              </a:rPr>
              <a:t> издревле осуществлялось лечение.</a:t>
            </a:r>
          </a:p>
          <a:p>
            <a:pPr algn="just"/>
            <a:r>
              <a:rPr lang="ru-RU" dirty="0">
                <a:effectLst/>
              </a:rPr>
              <a:t>Мелодика старинных русских фольклорных песен, порой построенная на 2-3-х нотах, поражает своим разнообразием и красотой. Она предлагает пройти путь от унисона до созвучий, учит гармонизации внешнего и внутреннего, настраивая организм и душу в соответствии с объективными законами.</a:t>
            </a:r>
          </a:p>
        </p:txBody>
      </p:sp>
      <p:pic>
        <p:nvPicPr>
          <p:cNvPr id="15" name="Рисунок 1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4" r="66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7465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315028" y="592085"/>
            <a:ext cx="5322255" cy="567383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 Руси славяне считали, что поет в человеке сама </a:t>
            </a:r>
            <a:r>
              <a:rPr lang="ru-RU" b="1" dirty="0">
                <a:solidFill>
                  <a:srgbClr val="00B0F0"/>
                </a:solidFill>
              </a:rPr>
              <a:t>ДУША</a:t>
            </a:r>
            <a:r>
              <a:rPr lang="ru-RU" dirty="0"/>
              <a:t> и пение – это ее естественное состояние. Поэтому работа со звуком (его силой, долготой, высотой), ритмом, дыханием, интервалами не только приближает к качественному и техничному исполнению песен, но и в большей степени обеспечивает успех в кропотливой работе над коррекцией и формированием личности человека. В позитивной ориентации личности во время занятий фольклорным пением важную роль играет оригинальная манера </a:t>
            </a:r>
            <a:r>
              <a:rPr lang="ru-RU" dirty="0" err="1"/>
              <a:t>звукоизвлечения</a:t>
            </a:r>
            <a:r>
              <a:rPr lang="ru-RU" dirty="0"/>
              <a:t>. В каждой местности она имеет свои особенности.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451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3. Звуки и </a:t>
            </a:r>
            <a:r>
              <a:rPr lang="ru-RU" b="1" dirty="0" err="1" smtClean="0">
                <a:solidFill>
                  <a:srgbClr val="00B0F0"/>
                </a:solidFill>
              </a:rPr>
              <a:t>звукочетания</a:t>
            </a:r>
            <a:endParaRPr lang="uk-U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2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121</TotalTime>
  <Words>887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Cambria</vt:lpstr>
      <vt:lpstr>Rockwell</vt:lpstr>
      <vt:lpstr>Wingdings</vt:lpstr>
      <vt:lpstr>Kilter</vt:lpstr>
      <vt:lpstr>Вокалотерапия</vt:lpstr>
      <vt:lpstr>План:</vt:lpstr>
      <vt:lpstr>1. Голос. Искусство пения</vt:lpstr>
      <vt:lpstr>Презентация PowerPoint</vt:lpstr>
      <vt:lpstr>Презентация PowerPoint</vt:lpstr>
      <vt:lpstr>2. Вокалотерапия на Руси</vt:lpstr>
      <vt:lpstr>Презентация PowerPoint</vt:lpstr>
      <vt:lpstr>Презентация PowerPoint</vt:lpstr>
      <vt:lpstr>3. Звуки и звукочетания</vt:lpstr>
      <vt:lpstr>ОСОБАЯ РОЛЬ ГЛАСНЫХ ЗВУКОВ И НЕКОТОРЫХ ЗВУКОСОЧЕТАНИЙ В ВОКАЛОТЕРАПИИ </vt:lpstr>
      <vt:lpstr>Презентация PowerPoint</vt:lpstr>
      <vt:lpstr>ЗВУКОСОЧЕТАНИЯ: 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Вокалотерапия</dc:title>
  <dc:creator>KoStiK</dc:creator>
  <cp:lastModifiedBy>Олег</cp:lastModifiedBy>
  <cp:revision>11</cp:revision>
  <dcterms:created xsi:type="dcterms:W3CDTF">2014-05-10T08:17:11Z</dcterms:created>
  <dcterms:modified xsi:type="dcterms:W3CDTF">2020-04-02T17:29:17Z</dcterms:modified>
</cp:coreProperties>
</file>