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B2AE-BBD7-418B-8923-68356012978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B387-2A6A-4952-B5FC-266653448C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cf6d26d0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err="1" smtClean="0"/>
              <a:t>Сказкотерапия</a:t>
            </a:r>
            <a:endParaRPr lang="ru-RU" dirty="0"/>
          </a:p>
        </p:txBody>
      </p:sp>
      <p:pic>
        <p:nvPicPr>
          <p:cNvPr id="5" name="Рисунок 4" descr="skazki-detya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5246297" cy="3672408"/>
          </a:xfrm>
          <a:prstGeom prst="ellipse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cf6d26d0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Сказкотерапевт</a:t>
            </a:r>
            <a:r>
              <a:rPr lang="ru-RU" sz="2000" dirty="0" smtClean="0"/>
              <a:t> может по-разному предлагать клиенту, как именно работать со сказкой. Самые распространенные способы это: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обсуждение уже существующей сказки;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самостоятельное написание клиентом сказки, так называемая клиентская сказка;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инсценирование</a:t>
            </a:r>
            <a:r>
              <a:rPr lang="ru-RU" sz="2000" dirty="0" smtClean="0"/>
              <a:t>, драматизация уже написанной сказки (это может быть как актерское </a:t>
            </a:r>
            <a:r>
              <a:rPr lang="ru-RU" sz="2000" dirty="0" err="1" smtClean="0"/>
              <a:t>отыгрывание</a:t>
            </a:r>
            <a:r>
              <a:rPr lang="ru-RU" sz="2000" dirty="0" smtClean="0"/>
              <a:t>, так и кукольный театр);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арттерапевтическая</a:t>
            </a:r>
            <a:r>
              <a:rPr lang="ru-RU" sz="2000" dirty="0" smtClean="0"/>
              <a:t> работа по мотивам сказки;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 др.</a:t>
            </a:r>
            <a:endParaRPr lang="ru-RU" sz="2000" dirty="0"/>
          </a:p>
        </p:txBody>
      </p:sp>
      <p:pic>
        <p:nvPicPr>
          <p:cNvPr id="7" name="Рисунок 6" descr="skazkot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8784976" cy="3429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zk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35010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 </a:t>
            </a:r>
            <a:r>
              <a:rPr lang="ru-RU" sz="3600" b="1" dirty="0" smtClean="0">
                <a:sym typeface="Wingdings" pitchFamily="2" charset="2"/>
              </a:rPr>
              <a:t></a:t>
            </a:r>
            <a:endParaRPr lang="ru-RU" sz="3600" b="1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74cc59d8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72921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Сказкотерапия</a:t>
            </a:r>
            <a:r>
              <a:rPr lang="ru-RU" sz="2000" dirty="0" smtClean="0"/>
              <a:t> – </a:t>
            </a:r>
            <a:r>
              <a:rPr lang="ru-RU" sz="2000" b="1" dirty="0" smtClean="0"/>
              <a:t>это метод</a:t>
            </a:r>
            <a:r>
              <a:rPr lang="ru-RU" sz="2000" dirty="0" smtClean="0"/>
              <a:t>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миром. К сказкам обращались в своем творчестве известные и зарубежные и отечественные психологи: </a:t>
            </a:r>
            <a:r>
              <a:rPr lang="ru-RU" sz="2000" dirty="0" err="1" smtClean="0"/>
              <a:t>Э.Фромм</a:t>
            </a:r>
            <a:r>
              <a:rPr lang="ru-RU" sz="2000" dirty="0" smtClean="0"/>
              <a:t>, Э.Берн, </a:t>
            </a:r>
            <a:r>
              <a:rPr lang="ru-RU" sz="2000" dirty="0" err="1" smtClean="0"/>
              <a:t>Э.Гарднер</a:t>
            </a:r>
            <a:r>
              <a:rPr lang="ru-RU" sz="2000" dirty="0" smtClean="0"/>
              <a:t>, </a:t>
            </a:r>
            <a:r>
              <a:rPr lang="ru-RU" sz="2000" dirty="0" err="1" smtClean="0"/>
              <a:t>Вачков</a:t>
            </a:r>
            <a:r>
              <a:rPr lang="ru-RU" sz="2000" dirty="0" smtClean="0"/>
              <a:t> И.В., М. </a:t>
            </a:r>
            <a:r>
              <a:rPr lang="ru-RU" sz="2000" dirty="0" err="1" smtClean="0"/>
              <a:t>Осорина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Е.Лисина</a:t>
            </a:r>
            <a:r>
              <a:rPr lang="ru-RU" sz="2000" dirty="0" smtClean="0"/>
              <a:t>, Т. </a:t>
            </a:r>
            <a:r>
              <a:rPr lang="ru-RU" sz="2000" dirty="0" err="1" smtClean="0"/>
              <a:t>Зинкевич-Евстигнеева</a:t>
            </a:r>
            <a:r>
              <a:rPr lang="ru-RU" sz="2000" dirty="0" smtClean="0"/>
              <a:t> и другие.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- означает «лечение сказкой».</a:t>
            </a:r>
            <a:r>
              <a:rPr lang="ru-RU" dirty="0" smtClean="0"/>
              <a:t> Сказку используют и врачи, и психологи, и педагоги, и каждый специалист находит в сказке тот ресурс, который помогает ему решать его профессиональные задачи.</a:t>
            </a:r>
            <a:endParaRPr lang="ru-RU" dirty="0"/>
          </a:p>
        </p:txBody>
      </p:sp>
      <p:pic>
        <p:nvPicPr>
          <p:cNvPr id="6" name="Рисунок 5" descr="69371742_skazkananoch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3573017"/>
            <a:ext cx="9127960" cy="36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57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5689" y="0"/>
            <a:ext cx="9719689" cy="7294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Возможности </a:t>
            </a:r>
            <a:r>
              <a:rPr lang="ru-RU" b="1" dirty="0" err="1" smtClean="0"/>
              <a:t>сказкотерапии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225689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Сказка, как инструмент передачи опыта</a:t>
            </a:r>
            <a:r>
              <a:rPr lang="ru-RU" sz="2000" dirty="0" smtClean="0"/>
              <a:t>, умений навыков, глубинного смысла жизни, понимания добра и зла. Многие сказки, которые мы знаем с детства пронизаны насквозь аллегориями, линией поведения в тех или иных жизненных ситуациях.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 </a:t>
            </a:r>
            <a:r>
              <a:rPr lang="ru-RU" sz="2000" b="1" dirty="0" err="1" smtClean="0"/>
              <a:t>Сказкотерапия</a:t>
            </a:r>
            <a:r>
              <a:rPr lang="ru-RU" sz="2000" b="1" dirty="0" smtClean="0"/>
              <a:t> как метод коррекции определённых состояний</a:t>
            </a:r>
            <a:r>
              <a:rPr lang="ru-RU" sz="2000" dirty="0" smtClean="0"/>
              <a:t>, страхов, фобий. Например, с помощью метода "жил был ребёнок похожий на тебя..." можно моделировать ребёнку сказки, которые прямо повторяют жизненные ситуации, которые пугают, угнетают ребёнка (страхи, стрессы, боязнь темноты, первые визиты в детский сад и др.). В методе </a:t>
            </a:r>
            <a:r>
              <a:rPr lang="ru-RU" sz="2000" dirty="0" err="1" smtClean="0"/>
              <a:t>сказкотерапии</a:t>
            </a:r>
            <a:r>
              <a:rPr lang="ru-RU" sz="2000" dirty="0" smtClean="0"/>
              <a:t> используются и более глубинные методики, эффективные не только для детей, но и для взрослых.</a:t>
            </a:r>
            <a:endParaRPr lang="ru-RU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5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8" y="-1"/>
            <a:ext cx="9722908" cy="7292181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r>
              <a:rPr lang="ru-RU" b="1" dirty="0" err="1" smtClean="0"/>
              <a:t>Сказкотерапия</a:t>
            </a:r>
            <a:r>
              <a:rPr lang="ru-RU" b="1" dirty="0" smtClean="0"/>
              <a:t> может выступать инструментом для выяснения глубинных деформаций в душе человека, помогая установить причины внешних состояний</a:t>
            </a:r>
            <a:r>
              <a:rPr lang="ru-RU" dirty="0" smtClean="0"/>
              <a:t>, которые беспокоят клиента. В этом плане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особенно хороша для детей в возрасте 3-7 лет. Наиболее распространённая практика - "Продолжи сказку...". В том как работает наша фантазия, завершая предложенную сюжетную линию, проявляются наши подсознательные установки, эмоции.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Рессурсность</a:t>
            </a:r>
            <a:r>
              <a:rPr lang="ru-RU" b="1" dirty="0" smtClean="0"/>
              <a:t> </a:t>
            </a:r>
            <a:r>
              <a:rPr lang="ru-RU" b="1" dirty="0" err="1" smtClean="0"/>
              <a:t>сказкотерапии</a:t>
            </a:r>
            <a:r>
              <a:rPr lang="ru-RU" b="1" dirty="0" smtClean="0"/>
              <a:t> </a:t>
            </a:r>
            <a:r>
              <a:rPr lang="ru-RU" dirty="0" smtClean="0"/>
              <a:t>проявляется, как правило, на </a:t>
            </a:r>
            <a:r>
              <a:rPr lang="ru-RU" dirty="0" err="1" smtClean="0"/>
              <a:t>тренинговых</a:t>
            </a:r>
            <a:r>
              <a:rPr lang="ru-RU" dirty="0" smtClean="0"/>
              <a:t> практиках. Одна из методик - "Совместная сказка", когда сюжет формируется по кусочку, по очереди каждым участником </a:t>
            </a:r>
            <a:r>
              <a:rPr lang="ru-RU" dirty="0" err="1" smtClean="0"/>
              <a:t>тренинговой</a:t>
            </a:r>
            <a:r>
              <a:rPr lang="ru-RU" dirty="0" smtClean="0"/>
              <a:t> группы. Феномен этой методики состоит в том, что сказку сочиняют чужие друг другу люди, но на выходе мы получаем чёткую картину - ответ на запрос клиента. На таких тренингах создаются сказки по очереди для каждого участника. Из своей сказки каждый из участников зачастую находит решения для поставленных задач, получает ресурс для продвижения к цели. Объяснения феномена написания сказки, точно отвечающей мыслям клиента, описывающей его жизнь, скрытую от других участников тренинга, поясняется работой коллективного бессознательного.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2852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23788" y="0"/>
            <a:ext cx="9867788" cy="6911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для детей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44360" y="1052736"/>
            <a:ext cx="6800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- существа с тонкой психической организацией, наиболее подвержены переживаниям, страхам.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для детей отличный инструмент проработки негативных состояний. Преимущество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в том, что этот метод могут использовать родители самостоятельно. Помощь психотерапевта может понадобиться только в случаях патологий, или же разово, что бы направить родителей в создании сюжетных линий.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1409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 из самых популярных методик "Жил-был ребёнок похожий на тебя". Например, ребёнок ведёт себя агрессивно с другими детьми. Мама выбирает момент и предлагает рассказать ребёнку новую сказку.</a:t>
            </a:r>
            <a:endParaRPr lang="ru-RU" dirty="0"/>
          </a:p>
        </p:txBody>
      </p:sp>
      <p:pic>
        <p:nvPicPr>
          <p:cNvPr id="8" name="Рисунок 7" descr="фото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3784079" cy="1959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974cc59d8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Алгоритм создания коррекционной сказки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Подбираем героя, близкого ребенку по полу, возрасту, характеру. Это может быть не человек, а сказочная сущность или животное.</a:t>
            </a:r>
          </a:p>
          <a:p>
            <a:r>
              <a:rPr lang="ru-RU" dirty="0" smtClean="0"/>
              <a:t>2. Описываем жизнь героя в сказочной стране так, чтобы ребенок нашел сходство со своей жизнью.</a:t>
            </a:r>
          </a:p>
          <a:p>
            <a:r>
              <a:rPr lang="ru-RU" dirty="0" smtClean="0"/>
              <a:t>3. Далее помещаем героя в проблемную ситуацию, похожую на реальную ситуацию ребенка, и приписываем герою все переживания ребенка.</a:t>
            </a:r>
          </a:p>
          <a:p>
            <a:r>
              <a:rPr lang="ru-RU" dirty="0" smtClean="0"/>
              <a:t>4. Герой начинает искать выход из создавшегося положения. Или мы начинаем усугублять ситуацию, приводить ее к логическому концу, что также подталкивает героя к изменениям. Герой может встречать существ, оказавшихся в таком же положении, и смотреть, как они выходят из ситуации; он встречает «фигуру психотерапевта» — мудрого наставника, объясняющего ему смысл происходящего и т.д.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Герой понимает свою неправоту и становится на путь изменений.</a:t>
            </a:r>
            <a:endParaRPr lang="ru-RU" dirty="0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869160"/>
            <a:ext cx="8280920" cy="160667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5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Сказкотерапия</a:t>
            </a:r>
            <a:r>
              <a:rPr lang="ru-RU" b="1" dirty="0" smtClean="0"/>
              <a:t> для взрослых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работает не только для детей, но и показывает потрясающие результаты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 и у взрослых. Сочиняя сказочные сюжеты о своей жизни, мы метафорически описываем реальные события нашей жизни. Через сказку мы учимся "примиряем на себя" действия тех или иных героев, можем выбрать роль удачливого и счастливого героя, научиться его способностям встречать и преодолевать житейские трудности.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позволяет безболезненно и безопасно пересмотреть и заново сформировать свой жизненный сценарий.</a:t>
            </a:r>
            <a:endParaRPr lang="ru-RU" dirty="0"/>
          </a:p>
        </p:txBody>
      </p:sp>
      <p:pic>
        <p:nvPicPr>
          <p:cNvPr id="6" name="Рисунок 5" descr="socp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45024"/>
            <a:ext cx="5133975" cy="266429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2852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для взрослых: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700808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/>
              <a:t>Рассматривает проблему, запрос;</a:t>
            </a:r>
          </a:p>
          <a:p>
            <a:r>
              <a:rPr lang="ru-RU" sz="2000" dirty="0" smtClean="0"/>
              <a:t>- Производит поиск решений;</a:t>
            </a:r>
          </a:p>
          <a:p>
            <a:r>
              <a:rPr lang="ru-RU" sz="2000" dirty="0" smtClean="0"/>
              <a:t>- Создаёт ресурс для решения поставленных задач;</a:t>
            </a:r>
          </a:p>
          <a:p>
            <a:r>
              <a:rPr lang="ru-RU" sz="2000" dirty="0" smtClean="0"/>
              <a:t>- Указывает на возможные средства решения задач;</a:t>
            </a:r>
          </a:p>
          <a:p>
            <a:r>
              <a:rPr lang="ru-RU" sz="2000" dirty="0" smtClean="0"/>
              <a:t>- Формирует позитивные ожидания;</a:t>
            </a:r>
          </a:p>
          <a:p>
            <a:r>
              <a:rPr lang="ru-RU" sz="2000" dirty="0" smtClean="0"/>
              <a:t>- показывает феномен коллективного бессознательного - точно описывает события, которых ещё не было. </a:t>
            </a:r>
            <a:endParaRPr lang="ru-RU" sz="20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57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5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Психотерапия с помощью сказки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Сказкотерапевт</a:t>
            </a:r>
            <a:r>
              <a:rPr lang="ru-RU" dirty="0" smtClean="0"/>
              <a:t> в своей работе затрагивает сразу несколько уровней. С одной стороны, в сказке клиент проявляет свои </a:t>
            </a:r>
            <a:r>
              <a:rPr lang="ru-RU" dirty="0" err="1" smtClean="0"/>
              <a:t>арехтипы</a:t>
            </a:r>
            <a:r>
              <a:rPr lang="ru-RU" dirty="0" smtClean="0"/>
              <a:t> и социальные установки, они ярко отображаются и могут оказывать ключевое влияние на сюжет, с другой стороны сказка затрагивает ранние детские переживания и в сюжете можно проследить генезис личности клиента, в-третьих, клиент наполняет сказку своим актуальным содержанием. В содержании сказки можно рассмотреть, чем сейчас живет клиент, какие у него основные переживания. И тогда уже </a:t>
            </a:r>
            <a:r>
              <a:rPr lang="ru-RU" dirty="0" err="1" smtClean="0"/>
              <a:t>сказкотерапевт</a:t>
            </a:r>
            <a:r>
              <a:rPr lang="ru-RU" dirty="0" smtClean="0"/>
              <a:t> принимает решение, какому слою уделять на сессии внимание, в зависимости от того, что сейчас будет наиболее полезно клиенту.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Сказкотерапия</vt:lpstr>
      <vt:lpstr>Сказкотерапия – это метод,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миром. К сказкам обращались в своем творчестве известные и зарубежные и отечественные психологи: Э.Фромм, Э.Берн, Э.Гарднер, Вачков И.В., М. Осорина, Е.Лисина, Т. Зинкевич-Евстигнеева и другие. </vt:lpstr>
      <vt:lpstr>Возможности сказкотерапии </vt:lpstr>
      <vt:lpstr>Презентация PowerPoint</vt:lpstr>
      <vt:lpstr>Сказкотерапия для детей  </vt:lpstr>
      <vt:lpstr>Алгоритм создания коррекционной сказки </vt:lpstr>
      <vt:lpstr>Сказкотерапия для взрослых </vt:lpstr>
      <vt:lpstr>Возможности сказкотерапии для взрослых:</vt:lpstr>
      <vt:lpstr>Психотерапия с помощью сказки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</dc:title>
  <dc:creator>Фощан Инна</dc:creator>
  <cp:lastModifiedBy>Олег</cp:lastModifiedBy>
  <cp:revision>7</cp:revision>
  <dcterms:created xsi:type="dcterms:W3CDTF">2017-03-18T11:09:39Z</dcterms:created>
  <dcterms:modified xsi:type="dcterms:W3CDTF">2020-04-02T17:28:35Z</dcterms:modified>
</cp:coreProperties>
</file>