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1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7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2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8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6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3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E2C3-B2D1-47B7-BD9A-7C7EBFEFAFC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E4E5-3788-4762-B013-6EBC39A10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Танцевально-двигательная терапия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098576" cy="5983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2" r="15784"/>
          <a:stretch/>
        </p:blipFill>
        <p:spPr>
          <a:xfrm>
            <a:off x="5292080" y="980728"/>
            <a:ext cx="3600675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4896544" cy="576064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1)Тело и психика неразделимы и оказывают постоянное взаимное влияние друг на друга. </a:t>
            </a:r>
            <a:b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2)Танец — это коммуникация, которая осуществляется на трех уровнях: с самим собой, с другими людьми и с миром. </a:t>
            </a:r>
            <a:b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3)Триада мысли-чувства-поведение — единое целое и изменения в одном аспекте влекут изменения в двух других (принцип целостности). </a:t>
            </a:r>
            <a:b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4)Тело воспринимается как процесс, а не как предмет, объект или субъект. </a:t>
            </a:r>
            <a:b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5)Обращение к творческим ресурсам человека как к неиссякаемому источнику жизненной силы и созидательной энергии</a:t>
            </a:r>
            <a:endParaRPr lang="ru-RU" sz="21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 основные области работы танце-терапевта: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6400800" cy="324036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1)Тело и его движения</a:t>
            </a:r>
          </a:p>
          <a:p>
            <a:pPr algn="l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2)Межличностные отношения</a:t>
            </a:r>
          </a:p>
          <a:p>
            <a:pPr algn="l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3)Самосознание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ТДТ условно делится на:</a:t>
            </a:r>
            <a:endParaRPr lang="ru-RU" sz="4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525658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1)Клиническая танцевальная терапия — вспомогательный вид терапии, который используется в клиниках наряду с медикаментозным лечением и может длиться несколько лет. Она особенно эффективна для пациентов, имеющих нарушения речи и проблемы в межличностных коммуникациях. В таком виде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танцтерапия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с 1940-х гг.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Танцтерапия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с психологическими проблемами (танцевальная психотерапия) — ориентирована на решение конкретных запросов клиентов. Работа может проходить как в групповой, так и в индивидуальной формах, и требует довольно много времени для достижения устойчивого результата. Чаще всего в этом подходе используются психодинамическая модель сознания (психоанализ) или подход аналитической психологии К. Г. Юнга.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3)Танцевально-двигательная терапия, осуществляемая в целях личностного развития — это занятия для людей, которые не страдают от проблем, но хотят чего-то большего в своей жизни. В данном случае танец становится способом узнавания себя и своих особых индивидуальных качеств. Он помогает осознать скрытые истории тела, расширить представление о самом себе и найти новые способы самовыражения и взаимодействия с другими людьми.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проведения танцевально-двигательной терапии: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6840760" cy="468052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1)актуальная продуктивная симптоматика; 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2)стойкие суицидальные тенденции; 3)грубые поведенческие нарушения; 4)деменция; 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5)заболевания, симптомы которых могут быть спровоцированы излишней физической активностью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28" y="2708919"/>
            <a:ext cx="5620776" cy="3700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4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Танцева́льно-дви́гательная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терапи́я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психотерапии, в котором танец и движение используются как процесс, который способствует эмоциональной и физической интеграции индивида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1" y="2205038"/>
            <a:ext cx="6788943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" y="16808"/>
            <a:ext cx="8784976" cy="1008112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Танец с древности был неотъемлемым атрибутом ритуалов, древних целительных практик и общинной жизни. В первобытным обществе он выполнял ряд важных социально-психологических функций: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667746" cy="301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248472" cy="554461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Сакральная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(ритуальная) — танец как первичный символический язык человечества и естественный способ установления связи со священным.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танец как способ для передачи знаний и кодификации общения между полами и первичными группами.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Идентификационная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танец как способ сопричастности и признак принадлежности своему племени, без которого невозможно выживание.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Экспрессивная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танец как игра и первое свободное самовыражение.</a:t>
            </a:r>
          </a:p>
          <a:p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Катарсическая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(рекреационная) — танец как разрядка и способ снятия эмоционального и физического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0158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26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 формирования ТДТ: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696744" cy="5400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1)Появление психоаналитических школ, связанных с рассмотрением психики как сознательных и бессознательных процессов в онтогенезе человека (Психоанализ З. Фрейда, Индивидуальная психология А. Адлера, Аналитическая психология К. Г. Юнга) </a:t>
            </a:r>
            <a:b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2)Возникновение танца модерн, в котором подчеркивалось важность личного, экспрессивного самовыражения и возникла возможность обращения к темам бессознательного. Особый вклад внесли Айседора Дункан, Рудольф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Лабан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Мэри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Вигман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Ученики Р.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Лабана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М.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Вигман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первыми танцевальными терапевтами. </a:t>
            </a:r>
            <a:b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3)Развитие учения В.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 мышечно-эмоциональных блоках и характерном панцире (появление телесно-ориентированной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считал, что невыраженные эмоциональные переживания не исчезают, а остаются в мышцах и «застревают» там в виде мышечных блоков. ТДТ обращается к пониманию психосоматических механизмов, сформулированных В.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Райхом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но практически не использует его методы работы.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736"/>
            <a:ext cx="7772400" cy="1470025"/>
          </a:xfrm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5400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танца в терапевтическую модальность связывают с именем американского преподавателя танца </a:t>
            </a:r>
            <a:r>
              <a:rPr lang="ru-RU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Мэрион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Чейз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заметила личностные изменения студентов, которые интересовались выражением чувств в танце;</a:t>
            </a:r>
          </a:p>
          <a:p>
            <a:pPr algn="l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работала с детьми и подростками в собственной студии;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 1946г. опробовала методы на психически больных в госпитале Св.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Элизабетт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(безнадёжные пациенты смогли включиться в групповое взаимодействие и научились выражать чувства).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344816" cy="33123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50-е – 60-е годы тоже стали использовать танец в качестве терапевтической модальности для лечения эмоциональных расстройств. Это Труди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Шоуп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Мэри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Уайтхаус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Боус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Лилиан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Эспинак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Работали они в разных направлениях, но их общими терапевтическими целями являлись: </a:t>
            </a:r>
            <a:b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тела, ведущая к ощущению цельности</a:t>
            </a:r>
            <a:b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разделение группового и индивидуального выражения чувств</a:t>
            </a:r>
            <a:b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выражение эмоционального материала, включающего в себя конфликты, воспоминания и фантазии через символические действия. 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6165304"/>
            <a:ext cx="2232248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Труди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Шоуп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59"/>
            <a:ext cx="4104456" cy="3037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2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466728" cy="5983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3140198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5544616" cy="583264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развитие танце-двигательной терапии повлияла психоаналитическая теория, в частности, взгляды Вильгельма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Райха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характер человека как защитный панцирь, сдерживающий инстинктивные сексуальные или агрессивные проявления человека.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полагал, что каждое проявление характера имеет ϲᴏᴏᴛʙᴇᴛ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ϲᴛʙующую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ему физическую позу, и, что характер индивидуума выражается в его теле в виде мышечной ригидности и зажимов. По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Райху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человек,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оϲʙᴏбодившись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помощью. специальных физических упражнений от мышечного панциря, познает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ϲʙᴏе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тело, осознает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ϲʙᴏи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внутренние побуждения и принимает их. Это ведет к развитию в человеке способности к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гармоничной жизни в ϲᴏᴏᴛʙᴇᴛ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ϲᴛʙии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его глубинными стремлениями чувствами, иначе говоря, к физическому и психологическому росту.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68"/>
            <a:ext cx="8784976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интересных систем ориентированных на работу с телом с целью улучшения физического и психического состояния: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640960" cy="568863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Биоэнергетика А.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Лоуена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Данный подход центрируется на роли тела в анализе характера.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Лоуен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был учеником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В.Райха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его подход часто называют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нео-райхианской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терапией. Биоэнергетика содержит в себе технику дыхания по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Райху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многие из техник эмоционального раскрепощения по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Райху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но также использует технику напряженных поз для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энергетизации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частей тела, кᴏᴛᴏᴩ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заблокированы. Напряжение увеличивается настолько, что человек в конце концов вынужден расслабить мышцы, "защитный панцирь".</a:t>
            </a:r>
            <a:b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Структурная интеграция Иды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Рольф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рольфинг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- система, стремящаяся вернуть телу правильное положение и линии. Целью данного подхода будет восстановление мышечного равновесия и гибкости.</a:t>
            </a:r>
            <a:b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Техника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Ф.Матиаса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Александера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основе подхода лежит идея о том, что предпосылкой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ϲʙᴏбодных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естественных движений будет естественное вытягивание позвоночника вверх. Автор создал специальные упражнения, кᴏᴛᴏᴩ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оϲʙᴏбодиться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привычных напряжений. </a:t>
            </a:r>
            <a:b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Фельденкрайза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предназначенный для восстановления естественной грации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ϲʙᴏбоды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движений. Работа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Фельденкрайза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 восстановление связей между двигательными участками коры головного мозга и мускулатурой, кᴏᴛᴏᴩ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испорчены негативными привычками, напряжениями. Главным фактором в ϶ᴛᴏм процессе автор называет "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сознавание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ϲʙᴏих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 и тела. </a:t>
            </a:r>
            <a:b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Система чувственного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сознавания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Шарлотты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Селвер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Чарльза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Брукча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 изучение целостного функционирования человека в мире, личной экологии тела и чувств. В данном подходе авторы фокусируются на проблеме обучения отличать собственные чувства и ощущения от культурно и социально привитых образов. Важно знать, что большинство упражнений имеют медитативную ориентацию.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5240"/>
            <a:ext cx="2026568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ТДТ: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573016"/>
            <a:ext cx="453650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8784976" cy="352839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сферы осознания собственного тела, его особенностей и возможностей.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глубинного доверия себе и повышение самооценки путем развития более положительного образа тела.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социальных умений в безопасном пространстве терапевтических отношений.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внутреннего опыта — установления связи между чувствами, мыслями и движением.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глубокого группового опыта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мышечных зажимов.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Танцевально-двигательная терапия</vt:lpstr>
      <vt:lpstr>Танцева́льно-дви́гательная терапи́я — направление психотерапии, в котором танец и движение используются как процесс, который способствует эмоциональной и физической интеграции индивида</vt:lpstr>
      <vt:lpstr>Танец с древности был неотъемлемым атрибутом ритуалов, древних целительных практик и общинной жизни. В первобытным обществе он выполнял ряд важных социально-психологических функций:</vt:lpstr>
      <vt:lpstr>Исторические предпосылки формирования ТДТ:</vt:lpstr>
      <vt:lpstr>История возникновения</vt:lpstr>
      <vt:lpstr>В 50-е – 60-е годы тоже стали использовать танец в качестве терапевтической модальности для лечения эмоциональных расстройств. Это Труди Шоуп и Мэри Уайтхаус, Франческо Боус и Лилиан Эспинак. Работали они в разных направлениях, но их общими терапевтическими целями являлись:  - интеграция тела, ведущая к ощущению цельности - разделение группового и индивидуального выражения чувств - выражение эмоционального материала, включающего в себя конфликты, воспоминания и фантазии через символические действия. </vt:lpstr>
      <vt:lpstr>Вильгельм Райх</vt:lpstr>
      <vt:lpstr>5 интересных систем ориентированных на работу с телом с целью улучшения физического и психического состояния:</vt:lpstr>
      <vt:lpstr>Цели ТДТ:</vt:lpstr>
      <vt:lpstr>Принципы:</vt:lpstr>
      <vt:lpstr>Три основные области работы танце-терапевта:</vt:lpstr>
      <vt:lpstr>ТДТ условно делится на:</vt:lpstr>
      <vt:lpstr>Противопоказания для проведения танцевально-двигательной терапии: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Олег</cp:lastModifiedBy>
  <cp:revision>17</cp:revision>
  <dcterms:created xsi:type="dcterms:W3CDTF">2017-03-19T08:19:05Z</dcterms:created>
  <dcterms:modified xsi:type="dcterms:W3CDTF">2020-04-02T17:35:17Z</dcterms:modified>
</cp:coreProperties>
</file>