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4357694"/>
            <a:ext cx="6172200" cy="18943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Оригами-терапия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2-kids-craf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35136">
            <a:off x="4913976" y="566896"/>
            <a:ext cx="3608895" cy="4514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uk-UA" b="1" dirty="0" smtClean="0"/>
              <a:t> </a:t>
            </a:r>
            <a:r>
              <a:rPr lang="uk-UA" b="1" dirty="0" err="1" smtClean="0"/>
              <a:t>Оригами</a:t>
            </a:r>
            <a:r>
              <a:rPr lang="uk-UA" b="1" dirty="0" smtClean="0"/>
              <a:t> – </a:t>
            </a:r>
            <a:r>
              <a:rPr lang="uk-UA" b="1" dirty="0" err="1" smtClean="0"/>
              <a:t>относительно</a:t>
            </a:r>
            <a:r>
              <a:rPr lang="uk-UA" b="1" dirty="0" smtClean="0"/>
              <a:t> </a:t>
            </a:r>
            <a:r>
              <a:rPr lang="uk-UA" b="1" dirty="0" err="1" smtClean="0"/>
              <a:t>новое</a:t>
            </a:r>
            <a:r>
              <a:rPr lang="uk-UA" b="1" dirty="0" smtClean="0"/>
              <a:t> </a:t>
            </a:r>
            <a:r>
              <a:rPr lang="uk-UA" b="1" dirty="0" err="1" smtClean="0"/>
              <a:t>направление</a:t>
            </a:r>
            <a:r>
              <a:rPr lang="uk-UA" b="1" dirty="0" smtClean="0"/>
              <a:t> в </a:t>
            </a:r>
            <a:r>
              <a:rPr lang="uk-UA" b="1" dirty="0" err="1" smtClean="0"/>
              <a:t>арт-терапии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</a:t>
            </a:r>
            <a:r>
              <a:rPr lang="uk-UA" dirty="0" err="1" smtClean="0"/>
              <a:t>Среди</a:t>
            </a:r>
            <a:r>
              <a:rPr lang="uk-UA" dirty="0" smtClean="0"/>
              <a:t> </a:t>
            </a:r>
            <a:r>
              <a:rPr lang="uk-UA" dirty="0" err="1" smtClean="0"/>
              <a:t>современных</a:t>
            </a:r>
            <a:r>
              <a:rPr lang="uk-UA" dirty="0" smtClean="0"/>
              <a:t> </a:t>
            </a:r>
            <a:r>
              <a:rPr lang="uk-UA" dirty="0" err="1" smtClean="0"/>
              <a:t>средств</a:t>
            </a:r>
            <a:r>
              <a:rPr lang="uk-UA" dirty="0" smtClean="0"/>
              <a:t> и направлений в </a:t>
            </a:r>
            <a:r>
              <a:rPr lang="uk-UA" dirty="0" err="1" smtClean="0"/>
              <a:t>арт-терапии</a:t>
            </a:r>
            <a:r>
              <a:rPr lang="uk-UA" dirty="0" smtClean="0"/>
              <a:t> все </a:t>
            </a:r>
            <a:r>
              <a:rPr lang="uk-UA" dirty="0" err="1" smtClean="0"/>
              <a:t>ярче</a:t>
            </a:r>
            <a:r>
              <a:rPr lang="uk-UA" dirty="0" smtClean="0"/>
              <a:t> </a:t>
            </a:r>
            <a:r>
              <a:rPr lang="uk-UA" dirty="0" err="1" smtClean="0"/>
              <a:t>заявляет</a:t>
            </a:r>
            <a:r>
              <a:rPr lang="uk-UA" dirty="0" smtClean="0"/>
              <a:t> о себе </a:t>
            </a:r>
            <a:r>
              <a:rPr lang="uk-UA" dirty="0" err="1" smtClean="0"/>
              <a:t>относительно</a:t>
            </a:r>
            <a:r>
              <a:rPr lang="uk-UA" dirty="0" smtClean="0"/>
              <a:t> </a:t>
            </a:r>
            <a:r>
              <a:rPr lang="uk-UA" dirty="0" err="1" smtClean="0"/>
              <a:t>новое</a:t>
            </a:r>
            <a:r>
              <a:rPr lang="uk-UA" dirty="0" smtClean="0"/>
              <a:t> </a:t>
            </a:r>
            <a:r>
              <a:rPr lang="uk-UA" dirty="0" err="1" smtClean="0"/>
              <a:t>перспективное</a:t>
            </a:r>
            <a:r>
              <a:rPr lang="uk-UA" dirty="0" smtClean="0"/>
              <a:t> </a:t>
            </a:r>
            <a:r>
              <a:rPr lang="uk-UA" dirty="0" err="1" smtClean="0"/>
              <a:t>направление</a:t>
            </a:r>
            <a:r>
              <a:rPr lang="uk-UA" dirty="0" smtClean="0"/>
              <a:t> – </a:t>
            </a:r>
            <a:r>
              <a:rPr lang="uk-UA" b="1" dirty="0" err="1" smtClean="0"/>
              <a:t>оригами</a:t>
            </a:r>
            <a:r>
              <a:rPr lang="uk-UA" dirty="0" smtClean="0"/>
              <a:t> .</a:t>
            </a:r>
          </a:p>
          <a:p>
            <a:pPr>
              <a:buNone/>
            </a:pPr>
            <a:r>
              <a:rPr lang="uk-UA" dirty="0" smtClean="0"/>
              <a:t>       </a:t>
            </a:r>
            <a:r>
              <a:rPr lang="uk-UA" dirty="0" err="1" smtClean="0"/>
              <a:t>Традиционное</a:t>
            </a:r>
            <a:r>
              <a:rPr lang="uk-UA" dirty="0" smtClean="0"/>
              <a:t> </a:t>
            </a:r>
            <a:r>
              <a:rPr lang="uk-UA" dirty="0" err="1" smtClean="0"/>
              <a:t>японское</a:t>
            </a:r>
            <a:r>
              <a:rPr lang="uk-UA" dirty="0" smtClean="0"/>
              <a:t> </a:t>
            </a:r>
            <a:r>
              <a:rPr lang="uk-UA" dirty="0" err="1" smtClean="0"/>
              <a:t>искусство</a:t>
            </a:r>
            <a:r>
              <a:rPr lang="uk-UA" dirty="0" smtClean="0"/>
              <a:t> </a:t>
            </a:r>
            <a:r>
              <a:rPr lang="uk-UA" dirty="0" err="1" smtClean="0"/>
              <a:t>оригами-</a:t>
            </a:r>
            <a:r>
              <a:rPr lang="uk-UA" dirty="0" smtClean="0"/>
              <a:t> </a:t>
            </a:r>
            <a:r>
              <a:rPr lang="uk-UA" dirty="0" err="1" smtClean="0"/>
              <a:t>конструирование</a:t>
            </a:r>
            <a:r>
              <a:rPr lang="uk-UA" dirty="0" smtClean="0"/>
              <a:t> </a:t>
            </a:r>
            <a:r>
              <a:rPr lang="uk-UA" dirty="0" err="1" smtClean="0"/>
              <a:t>разнообразных</a:t>
            </a:r>
            <a:r>
              <a:rPr lang="uk-UA" dirty="0" smtClean="0"/>
              <a:t> </a:t>
            </a:r>
            <a:r>
              <a:rPr lang="uk-UA" dirty="0" err="1" smtClean="0"/>
              <a:t>бумажных</a:t>
            </a:r>
            <a:r>
              <a:rPr lang="uk-UA" dirty="0" smtClean="0"/>
              <a:t> </a:t>
            </a:r>
            <a:r>
              <a:rPr lang="uk-UA" dirty="0" err="1" smtClean="0"/>
              <a:t>фигурок</a:t>
            </a:r>
            <a:r>
              <a:rPr lang="uk-UA" dirty="0" smtClean="0"/>
              <a:t> </a:t>
            </a:r>
            <a:r>
              <a:rPr lang="uk-UA" dirty="0" err="1" smtClean="0"/>
              <a:t>путем</a:t>
            </a:r>
            <a:r>
              <a:rPr lang="uk-UA" dirty="0" smtClean="0"/>
              <a:t> </a:t>
            </a:r>
            <a:r>
              <a:rPr lang="uk-UA" dirty="0" err="1" smtClean="0"/>
              <a:t>складывания</a:t>
            </a:r>
            <a:r>
              <a:rPr lang="uk-UA" dirty="0" smtClean="0"/>
              <a:t> квадрата без </a:t>
            </a:r>
            <a:r>
              <a:rPr lang="uk-UA" dirty="0" err="1" smtClean="0"/>
              <a:t>вырезания</a:t>
            </a:r>
            <a:r>
              <a:rPr lang="uk-UA" dirty="0" smtClean="0"/>
              <a:t> и </a:t>
            </a:r>
            <a:r>
              <a:rPr lang="uk-UA" dirty="0" err="1" smtClean="0"/>
              <a:t>склеивания</a:t>
            </a:r>
            <a:r>
              <a:rPr lang="uk-UA" dirty="0" smtClean="0"/>
              <a:t> - все </a:t>
            </a:r>
            <a:r>
              <a:rPr lang="uk-UA" dirty="0" err="1" smtClean="0"/>
              <a:t>шире</a:t>
            </a:r>
            <a:r>
              <a:rPr lang="uk-UA" dirty="0" smtClean="0"/>
              <a:t> </a:t>
            </a:r>
            <a:r>
              <a:rPr lang="uk-UA" dirty="0" err="1" smtClean="0"/>
              <a:t>интегрируется</a:t>
            </a:r>
            <a:r>
              <a:rPr lang="uk-UA" dirty="0" smtClean="0"/>
              <a:t> в </a:t>
            </a:r>
            <a:r>
              <a:rPr lang="uk-UA" dirty="0" err="1" smtClean="0"/>
              <a:t>мировую</a:t>
            </a:r>
            <a:r>
              <a:rPr lang="uk-UA" dirty="0" smtClean="0"/>
              <a:t> культуру и науку, </a:t>
            </a:r>
            <a:r>
              <a:rPr lang="uk-UA" dirty="0" err="1" smtClean="0"/>
              <a:t>становится</a:t>
            </a:r>
            <a:r>
              <a:rPr lang="uk-UA" dirty="0" smtClean="0"/>
              <a:t> предметом </a:t>
            </a:r>
            <a:r>
              <a:rPr lang="uk-UA" dirty="0" err="1" smtClean="0"/>
              <a:t>исследований</a:t>
            </a:r>
            <a:r>
              <a:rPr lang="uk-UA" dirty="0" smtClean="0"/>
              <a:t> </a:t>
            </a:r>
            <a:r>
              <a:rPr lang="uk-UA" dirty="0" err="1" smtClean="0"/>
              <a:t>специалистов</a:t>
            </a:r>
            <a:r>
              <a:rPr lang="uk-UA" dirty="0" smtClean="0"/>
              <a:t> таких </a:t>
            </a:r>
            <a:r>
              <a:rPr lang="uk-UA" dirty="0" err="1" smtClean="0"/>
              <a:t>отраслей</a:t>
            </a:r>
            <a:r>
              <a:rPr lang="uk-UA" dirty="0" smtClean="0"/>
              <a:t>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конструирование</a:t>
            </a:r>
            <a:r>
              <a:rPr lang="uk-UA" dirty="0" smtClean="0"/>
              <a:t>, </a:t>
            </a:r>
            <a:r>
              <a:rPr lang="uk-UA" dirty="0" err="1" smtClean="0"/>
              <a:t>архитектура</a:t>
            </a:r>
            <a:r>
              <a:rPr lang="uk-UA" dirty="0" smtClean="0"/>
              <a:t>, математика, </a:t>
            </a:r>
            <a:r>
              <a:rPr lang="uk-UA" dirty="0" err="1" smtClean="0"/>
              <a:t>технический</a:t>
            </a:r>
            <a:r>
              <a:rPr lang="uk-UA" dirty="0" smtClean="0"/>
              <a:t> дизайн, </a:t>
            </a:r>
            <a:r>
              <a:rPr lang="uk-UA" dirty="0" err="1" smtClean="0"/>
              <a:t>педагогика</a:t>
            </a:r>
            <a:r>
              <a:rPr lang="uk-UA" dirty="0" smtClean="0"/>
              <a:t>, </a:t>
            </a:r>
            <a:r>
              <a:rPr lang="uk-UA" dirty="0" err="1" smtClean="0"/>
              <a:t>практическая</a:t>
            </a:r>
            <a:r>
              <a:rPr lang="uk-UA" dirty="0" smtClean="0"/>
              <a:t> </a:t>
            </a:r>
            <a:r>
              <a:rPr lang="uk-UA" dirty="0" err="1" smtClean="0"/>
              <a:t>психология</a:t>
            </a:r>
            <a:r>
              <a:rPr lang="uk-UA" dirty="0" smtClean="0"/>
              <a:t> и </a:t>
            </a:r>
            <a:r>
              <a:rPr lang="uk-UA" dirty="0" err="1" smtClean="0"/>
              <a:t>арт-терапия</a:t>
            </a:r>
            <a:r>
              <a:rPr lang="uk-UA" dirty="0" smtClean="0"/>
              <a:t> 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uk-UA" dirty="0" smtClean="0"/>
              <a:t>В </a:t>
            </a:r>
            <a:r>
              <a:rPr lang="uk-UA" dirty="0" err="1" smtClean="0"/>
              <a:t>материалах</a:t>
            </a:r>
            <a:r>
              <a:rPr lang="uk-UA" dirty="0" smtClean="0"/>
              <a:t> </a:t>
            </a:r>
            <a:r>
              <a:rPr lang="uk-UA" dirty="0" err="1" smtClean="0"/>
              <a:t>Первой</a:t>
            </a:r>
            <a:r>
              <a:rPr lang="uk-UA" dirty="0" smtClean="0"/>
              <a:t> </a:t>
            </a:r>
            <a:r>
              <a:rPr lang="uk-UA" dirty="0" err="1" smtClean="0"/>
              <a:t>международной</a:t>
            </a:r>
            <a:r>
              <a:rPr lang="uk-UA" dirty="0" smtClean="0"/>
              <a:t> </a:t>
            </a:r>
            <a:r>
              <a:rPr lang="uk-UA" dirty="0" err="1" smtClean="0"/>
              <a:t>конференции</a:t>
            </a:r>
            <a:r>
              <a:rPr lang="uk-UA" dirty="0" smtClean="0"/>
              <a:t> «</a:t>
            </a:r>
            <a:r>
              <a:rPr lang="uk-UA" dirty="0" err="1" smtClean="0"/>
              <a:t>Оригами</a:t>
            </a:r>
            <a:r>
              <a:rPr lang="uk-UA" dirty="0" smtClean="0"/>
              <a:t> в </a:t>
            </a:r>
            <a:r>
              <a:rPr lang="uk-UA" dirty="0" err="1" smtClean="0"/>
              <a:t>педагогике</a:t>
            </a:r>
            <a:r>
              <a:rPr lang="uk-UA" dirty="0" smtClean="0"/>
              <a:t> и </a:t>
            </a:r>
            <a:r>
              <a:rPr lang="uk-UA" dirty="0" err="1" smtClean="0"/>
              <a:t>арт-терапии</a:t>
            </a:r>
            <a:r>
              <a:rPr lang="uk-UA" dirty="0" smtClean="0"/>
              <a:t>» </a:t>
            </a:r>
            <a:r>
              <a:rPr lang="uk-UA" dirty="0" err="1" smtClean="0"/>
              <a:t>отмечается</a:t>
            </a:r>
            <a:r>
              <a:rPr lang="uk-UA" dirty="0" smtClean="0"/>
              <a:t> </a:t>
            </a:r>
            <a:r>
              <a:rPr lang="uk-UA" dirty="0" err="1" smtClean="0"/>
              <a:t>позитивное</a:t>
            </a:r>
            <a:r>
              <a:rPr lang="uk-UA" dirty="0" smtClean="0"/>
              <a:t> </a:t>
            </a:r>
            <a:r>
              <a:rPr lang="uk-UA" dirty="0" err="1" smtClean="0"/>
              <a:t>влияние</a:t>
            </a:r>
            <a:r>
              <a:rPr lang="uk-UA" dirty="0" smtClean="0"/>
              <a:t> занятий </a:t>
            </a:r>
            <a:r>
              <a:rPr lang="uk-UA" dirty="0" err="1" smtClean="0"/>
              <a:t>оригами</a:t>
            </a:r>
            <a:r>
              <a:rPr lang="uk-UA" dirty="0" smtClean="0"/>
              <a:t> в </a:t>
            </a:r>
            <a:r>
              <a:rPr lang="uk-UA" dirty="0" err="1" smtClean="0"/>
              <a:t>работе</a:t>
            </a:r>
            <a:r>
              <a:rPr lang="uk-UA" dirty="0" smtClean="0"/>
              <a:t> с </a:t>
            </a:r>
            <a:r>
              <a:rPr lang="uk-UA" dirty="0" err="1" smtClean="0"/>
              <a:t>инвалидами</a:t>
            </a:r>
            <a:r>
              <a:rPr lang="uk-UA" dirty="0" smtClean="0"/>
              <a:t> </a:t>
            </a:r>
            <a:r>
              <a:rPr lang="uk-UA" dirty="0" err="1" smtClean="0"/>
              <a:t>слуха</a:t>
            </a:r>
            <a:r>
              <a:rPr lang="uk-UA" dirty="0" smtClean="0"/>
              <a:t>, </a:t>
            </a:r>
            <a:r>
              <a:rPr lang="uk-UA" dirty="0" err="1" smtClean="0"/>
              <a:t>зрения</a:t>
            </a:r>
            <a:r>
              <a:rPr lang="uk-UA" dirty="0" smtClean="0"/>
              <a:t>, </a:t>
            </a:r>
            <a:r>
              <a:rPr lang="uk-UA" dirty="0" err="1" smtClean="0"/>
              <a:t>опорно-двигательной</a:t>
            </a:r>
            <a:r>
              <a:rPr lang="uk-UA" dirty="0" smtClean="0"/>
              <a:t> </a:t>
            </a:r>
            <a:r>
              <a:rPr lang="uk-UA" dirty="0" err="1" smtClean="0"/>
              <a:t>системы</a:t>
            </a:r>
            <a:r>
              <a:rPr lang="uk-UA" dirty="0" smtClean="0"/>
              <a:t>, </a:t>
            </a:r>
            <a:r>
              <a:rPr lang="uk-UA" dirty="0" err="1" smtClean="0"/>
              <a:t>пациентами</a:t>
            </a:r>
            <a:r>
              <a:rPr lang="uk-UA" dirty="0" smtClean="0"/>
              <a:t> </a:t>
            </a:r>
            <a:r>
              <a:rPr lang="uk-UA" dirty="0" err="1" smtClean="0"/>
              <a:t>психоневрологических</a:t>
            </a:r>
            <a:r>
              <a:rPr lang="uk-UA" dirty="0" smtClean="0"/>
              <a:t> </a:t>
            </a:r>
            <a:r>
              <a:rPr lang="uk-UA" dirty="0" err="1" smtClean="0"/>
              <a:t>диспансеров</a:t>
            </a:r>
            <a:r>
              <a:rPr lang="uk-UA" dirty="0" smtClean="0"/>
              <a:t>, </a:t>
            </a:r>
            <a:r>
              <a:rPr lang="uk-UA" dirty="0" err="1" smtClean="0"/>
              <a:t>психиатрических</a:t>
            </a:r>
            <a:r>
              <a:rPr lang="uk-UA" dirty="0" smtClean="0"/>
              <a:t> </a:t>
            </a:r>
            <a:r>
              <a:rPr lang="uk-UA" dirty="0" err="1" smtClean="0"/>
              <a:t>больниц</a:t>
            </a:r>
            <a:r>
              <a:rPr lang="uk-UA" dirty="0" smtClean="0"/>
              <a:t>, </a:t>
            </a:r>
            <a:r>
              <a:rPr lang="uk-UA" dirty="0" err="1" smtClean="0"/>
              <a:t>глухонемыми</a:t>
            </a:r>
            <a:r>
              <a:rPr lang="uk-UA" dirty="0" smtClean="0"/>
              <a:t>, </a:t>
            </a:r>
            <a:r>
              <a:rPr lang="uk-UA" dirty="0" err="1" smtClean="0"/>
              <a:t>онкологическими</a:t>
            </a:r>
            <a:r>
              <a:rPr lang="uk-UA" dirty="0" smtClean="0"/>
              <a:t> </a:t>
            </a:r>
            <a:r>
              <a:rPr lang="uk-UA" dirty="0" err="1" smtClean="0"/>
              <a:t>больными</a:t>
            </a:r>
            <a:r>
              <a:rPr lang="uk-UA" dirty="0" smtClean="0"/>
              <a:t>, а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социальной</a:t>
            </a:r>
            <a:r>
              <a:rPr lang="uk-UA" dirty="0" smtClean="0"/>
              <a:t> </a:t>
            </a:r>
            <a:r>
              <a:rPr lang="uk-UA" dirty="0" err="1" smtClean="0"/>
              <a:t>реабилитации</a:t>
            </a:r>
            <a:r>
              <a:rPr lang="uk-UA" dirty="0" smtClean="0"/>
              <a:t> </a:t>
            </a:r>
            <a:r>
              <a:rPr lang="uk-UA" dirty="0" err="1" smtClean="0"/>
              <a:t>наркоманов</a:t>
            </a:r>
            <a:r>
              <a:rPr lang="uk-UA" dirty="0" smtClean="0"/>
              <a:t>, </a:t>
            </a:r>
            <a:r>
              <a:rPr lang="uk-UA" dirty="0" err="1" smtClean="0"/>
              <a:t>алкоголиков</a:t>
            </a:r>
            <a:r>
              <a:rPr lang="uk-UA" dirty="0" smtClean="0"/>
              <a:t> и </a:t>
            </a:r>
            <a:r>
              <a:rPr lang="uk-UA" dirty="0" err="1" smtClean="0"/>
              <a:t>заключенных</a:t>
            </a:r>
            <a:r>
              <a:rPr lang="uk-UA" dirty="0" smtClean="0"/>
              <a:t>. </a:t>
            </a:r>
            <a:endParaRPr lang="uk-UA" dirty="0"/>
          </a:p>
        </p:txBody>
      </p:sp>
      <p:pic>
        <p:nvPicPr>
          <p:cNvPr id="4" name="Рисунок 3" descr="img_09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4107650"/>
            <a:ext cx="3667133" cy="2750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uk-UA" dirty="0" err="1" smtClean="0"/>
              <a:t>Занимаясь</a:t>
            </a:r>
            <a:r>
              <a:rPr lang="uk-UA" dirty="0" smtClean="0"/>
              <a:t> </a:t>
            </a:r>
            <a:r>
              <a:rPr lang="uk-UA" dirty="0" err="1" smtClean="0"/>
              <a:t>оригами</a:t>
            </a:r>
            <a:r>
              <a:rPr lang="uk-UA" dirty="0" smtClean="0"/>
              <a:t>, </a:t>
            </a:r>
            <a:r>
              <a:rPr lang="uk-UA" dirty="0" err="1" smtClean="0"/>
              <a:t>пациент</a:t>
            </a:r>
            <a:r>
              <a:rPr lang="uk-UA" dirty="0" smtClean="0"/>
              <a:t> </a:t>
            </a:r>
            <a:r>
              <a:rPr lang="uk-UA" dirty="0" err="1" smtClean="0"/>
              <a:t>становится</a:t>
            </a:r>
            <a:r>
              <a:rPr lang="uk-UA" dirty="0" smtClean="0"/>
              <a:t> </a:t>
            </a:r>
            <a:r>
              <a:rPr lang="uk-UA" dirty="0" err="1" smtClean="0"/>
              <a:t>участником</a:t>
            </a:r>
            <a:r>
              <a:rPr lang="uk-UA" dirty="0" smtClean="0"/>
              <a:t> </a:t>
            </a:r>
            <a:r>
              <a:rPr lang="uk-UA" dirty="0" err="1" smtClean="0"/>
              <a:t>захватывающего</a:t>
            </a:r>
            <a:r>
              <a:rPr lang="uk-UA" dirty="0" smtClean="0"/>
              <a:t> </a:t>
            </a:r>
            <a:r>
              <a:rPr lang="uk-UA" dirty="0" err="1" smtClean="0"/>
              <a:t>действия</a:t>
            </a:r>
            <a:r>
              <a:rPr lang="uk-UA" dirty="0" smtClean="0"/>
              <a:t> - </a:t>
            </a:r>
            <a:r>
              <a:rPr lang="uk-UA" dirty="0" err="1" smtClean="0"/>
              <a:t>превращения</a:t>
            </a:r>
            <a:r>
              <a:rPr lang="uk-UA" dirty="0" smtClean="0"/>
              <a:t> </a:t>
            </a:r>
            <a:r>
              <a:rPr lang="uk-UA" dirty="0" err="1" smtClean="0"/>
              <a:t>бумажного</a:t>
            </a:r>
            <a:r>
              <a:rPr lang="uk-UA" dirty="0" smtClean="0"/>
              <a:t> квадрата в </a:t>
            </a:r>
            <a:r>
              <a:rPr lang="uk-UA" dirty="0" err="1" smtClean="0"/>
              <a:t>оригинальную</a:t>
            </a:r>
            <a:r>
              <a:rPr lang="uk-UA" dirty="0" smtClean="0"/>
              <a:t> </a:t>
            </a:r>
            <a:r>
              <a:rPr lang="uk-UA" dirty="0" err="1" smtClean="0"/>
              <a:t>фигурку</a:t>
            </a:r>
            <a:r>
              <a:rPr lang="uk-UA" dirty="0" smtClean="0"/>
              <a:t> – </a:t>
            </a:r>
            <a:r>
              <a:rPr lang="uk-UA" dirty="0" err="1" smtClean="0"/>
              <a:t>цветок</a:t>
            </a:r>
            <a:r>
              <a:rPr lang="uk-UA" dirty="0" smtClean="0"/>
              <a:t>, коробочку, </a:t>
            </a:r>
            <a:r>
              <a:rPr lang="uk-UA" dirty="0" err="1" smtClean="0"/>
              <a:t>бабочку</a:t>
            </a:r>
            <a:r>
              <a:rPr lang="uk-UA" dirty="0" smtClean="0"/>
              <a:t>, динозавра.</a:t>
            </a:r>
            <a:endParaRPr lang="uk-UA" dirty="0"/>
          </a:p>
        </p:txBody>
      </p:sp>
      <p:pic>
        <p:nvPicPr>
          <p:cNvPr id="4" name="Рисунок 3" descr="aluatOriga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190734"/>
            <a:ext cx="6223021" cy="4667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dirty="0" smtClean="0"/>
              <a:t>Причин </a:t>
            </a:r>
            <a:r>
              <a:rPr lang="uk-UA" sz="2000" dirty="0" err="1" smtClean="0"/>
              <a:t>успеха</a:t>
            </a:r>
            <a:r>
              <a:rPr lang="uk-UA" sz="2000" dirty="0" smtClean="0"/>
              <a:t> занятий </a:t>
            </a:r>
            <a:r>
              <a:rPr lang="uk-UA" sz="2000" dirty="0" err="1" smtClean="0"/>
              <a:t>оригами</a:t>
            </a:r>
            <a:r>
              <a:rPr lang="uk-UA" sz="2000" dirty="0" smtClean="0"/>
              <a:t> в </a:t>
            </a:r>
            <a:r>
              <a:rPr lang="uk-UA" sz="2000" dirty="0" err="1" smtClean="0"/>
              <a:t>атр-терапии</a:t>
            </a:r>
            <a:r>
              <a:rPr lang="uk-UA" sz="2000" dirty="0" smtClean="0"/>
              <a:t> и </a:t>
            </a:r>
            <a:r>
              <a:rPr lang="uk-UA" sz="2000" dirty="0" err="1" smtClean="0"/>
              <a:t>организации</a:t>
            </a:r>
            <a:r>
              <a:rPr lang="uk-UA" sz="2000" dirty="0" smtClean="0"/>
              <a:t> </a:t>
            </a:r>
            <a:r>
              <a:rPr lang="uk-UA" sz="2000" dirty="0" err="1" smtClean="0"/>
              <a:t>досуга</a:t>
            </a:r>
            <a:r>
              <a:rPr lang="uk-UA" sz="2000" dirty="0" smtClean="0"/>
              <a:t> </a:t>
            </a:r>
            <a:r>
              <a:rPr lang="uk-UA" sz="2000" dirty="0" err="1" smtClean="0"/>
              <a:t>больных</a:t>
            </a:r>
            <a:r>
              <a:rPr lang="uk-UA" sz="2000" dirty="0" smtClean="0"/>
              <a:t> в </a:t>
            </a:r>
            <a:r>
              <a:rPr lang="uk-UA" sz="2000" dirty="0" err="1" smtClean="0"/>
              <a:t>больницах</a:t>
            </a:r>
            <a:r>
              <a:rPr lang="uk-UA" sz="2000" dirty="0" smtClean="0"/>
              <a:t> и </a:t>
            </a:r>
            <a:r>
              <a:rPr lang="uk-UA" sz="2000" dirty="0" err="1" smtClean="0"/>
              <a:t>реабилитационных</a:t>
            </a:r>
            <a:r>
              <a:rPr lang="uk-UA" sz="2000" dirty="0" smtClean="0"/>
              <a:t> центрах </a:t>
            </a:r>
            <a:r>
              <a:rPr lang="uk-UA" sz="2000" dirty="0" err="1" smtClean="0"/>
              <a:t>много</a:t>
            </a:r>
            <a:r>
              <a:rPr lang="uk-UA" sz="2000" dirty="0" smtClean="0"/>
              <a:t>:</a:t>
            </a:r>
            <a:br>
              <a:rPr lang="uk-UA" sz="2000" dirty="0" smtClean="0"/>
            </a:br>
            <a:endParaRPr lang="uk-UA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uk-UA" dirty="0" smtClean="0"/>
              <a:t>- </a:t>
            </a:r>
            <a:r>
              <a:rPr lang="uk-UA" dirty="0" err="1" smtClean="0"/>
              <a:t>во-первых</a:t>
            </a:r>
            <a:r>
              <a:rPr lang="uk-UA" dirty="0" smtClean="0"/>
              <a:t>, – </a:t>
            </a:r>
            <a:r>
              <a:rPr lang="uk-UA" dirty="0" err="1" smtClean="0"/>
              <a:t>это</a:t>
            </a:r>
            <a:r>
              <a:rPr lang="uk-UA" dirty="0" smtClean="0"/>
              <a:t> сама </a:t>
            </a:r>
            <a:r>
              <a:rPr lang="uk-UA" dirty="0" err="1" smtClean="0"/>
              <a:t>бумага</a:t>
            </a:r>
            <a:r>
              <a:rPr lang="uk-UA" dirty="0" smtClean="0"/>
              <a:t> с </a:t>
            </a:r>
            <a:r>
              <a:rPr lang="uk-UA" dirty="0" err="1" smtClean="0"/>
              <a:t>ее</a:t>
            </a:r>
            <a:r>
              <a:rPr lang="uk-UA" dirty="0" smtClean="0"/>
              <a:t> </a:t>
            </a:r>
            <a:r>
              <a:rPr lang="uk-UA" dirty="0" err="1" smtClean="0"/>
              <a:t>привычным</a:t>
            </a:r>
            <a:r>
              <a:rPr lang="uk-UA" dirty="0" smtClean="0"/>
              <a:t>, </a:t>
            </a:r>
            <a:r>
              <a:rPr lang="uk-UA" dirty="0" err="1" smtClean="0"/>
              <a:t>неагрессивным</a:t>
            </a:r>
            <a:r>
              <a:rPr lang="uk-UA" dirty="0" smtClean="0"/>
              <a:t> статусом. С </a:t>
            </a:r>
            <a:r>
              <a:rPr lang="uk-UA" dirty="0" err="1" smtClean="0"/>
              <a:t>бумагой</a:t>
            </a:r>
            <a:r>
              <a:rPr lang="uk-UA" dirty="0" smtClean="0"/>
              <a:t> </a:t>
            </a:r>
            <a:r>
              <a:rPr lang="uk-UA" dirty="0" err="1" smtClean="0"/>
              <a:t>можно</a:t>
            </a:r>
            <a:r>
              <a:rPr lang="uk-UA" dirty="0" smtClean="0"/>
              <a:t> </a:t>
            </a:r>
            <a:r>
              <a:rPr lang="uk-UA" dirty="0" err="1" smtClean="0"/>
              <a:t>делать</a:t>
            </a:r>
            <a:r>
              <a:rPr lang="uk-UA" dirty="0" smtClean="0"/>
              <a:t> все, </a:t>
            </a:r>
            <a:r>
              <a:rPr lang="uk-UA" dirty="0" err="1" smtClean="0"/>
              <a:t>что</a:t>
            </a:r>
            <a:r>
              <a:rPr lang="uk-UA" dirty="0" smtClean="0"/>
              <a:t> угодно: </a:t>
            </a:r>
            <a:r>
              <a:rPr lang="uk-UA" dirty="0" err="1" smtClean="0"/>
              <a:t>смять</a:t>
            </a:r>
            <a:r>
              <a:rPr lang="uk-UA" dirty="0" smtClean="0"/>
              <a:t>, </a:t>
            </a:r>
            <a:r>
              <a:rPr lang="uk-UA" dirty="0" err="1" smtClean="0"/>
              <a:t>разорвать</a:t>
            </a:r>
            <a:r>
              <a:rPr lang="uk-UA" dirty="0" smtClean="0"/>
              <a:t>, </a:t>
            </a:r>
            <a:r>
              <a:rPr lang="uk-UA" dirty="0" err="1" smtClean="0"/>
              <a:t>рисовать</a:t>
            </a:r>
            <a:r>
              <a:rPr lang="uk-UA" dirty="0" smtClean="0"/>
              <a:t> на </a:t>
            </a:r>
            <a:r>
              <a:rPr lang="uk-UA" dirty="0" err="1" smtClean="0"/>
              <a:t>ней</a:t>
            </a:r>
            <a:r>
              <a:rPr lang="uk-UA" dirty="0" smtClean="0"/>
              <a:t>, а в </a:t>
            </a:r>
            <a:r>
              <a:rPr lang="uk-UA" dirty="0" err="1" smtClean="0"/>
              <a:t>оригами</a:t>
            </a:r>
            <a:r>
              <a:rPr lang="uk-UA" dirty="0" smtClean="0"/>
              <a:t> </a:t>
            </a:r>
            <a:r>
              <a:rPr lang="uk-UA" dirty="0" err="1" smtClean="0"/>
              <a:t>бумага</a:t>
            </a:r>
            <a:r>
              <a:rPr lang="uk-UA" dirty="0" smtClean="0"/>
              <a:t> </a:t>
            </a:r>
            <a:r>
              <a:rPr lang="uk-UA" dirty="0" err="1" smtClean="0"/>
              <a:t>выступает</a:t>
            </a:r>
            <a:r>
              <a:rPr lang="uk-UA" dirty="0" smtClean="0"/>
              <a:t> в </a:t>
            </a:r>
            <a:r>
              <a:rPr lang="uk-UA" dirty="0" err="1" smtClean="0"/>
              <a:t>новой</a:t>
            </a:r>
            <a:r>
              <a:rPr lang="uk-UA" dirty="0" smtClean="0"/>
              <a:t> </a:t>
            </a:r>
            <a:r>
              <a:rPr lang="uk-UA" dirty="0" err="1" smtClean="0"/>
              <a:t>необычной</a:t>
            </a:r>
            <a:r>
              <a:rPr lang="uk-UA" dirty="0" smtClean="0"/>
              <a:t> роли -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нее</a:t>
            </a:r>
            <a:r>
              <a:rPr lang="uk-UA" dirty="0" smtClean="0"/>
              <a:t> </a:t>
            </a:r>
            <a:r>
              <a:rPr lang="uk-UA" dirty="0" err="1" smtClean="0"/>
              <a:t>можно</a:t>
            </a:r>
            <a:r>
              <a:rPr lang="uk-UA" dirty="0" smtClean="0"/>
              <a:t> </a:t>
            </a:r>
            <a:r>
              <a:rPr lang="uk-UA" dirty="0" err="1" smtClean="0"/>
              <a:t>сложить</a:t>
            </a:r>
            <a:r>
              <a:rPr lang="uk-UA" dirty="0" smtClean="0"/>
              <a:t> </a:t>
            </a:r>
            <a:r>
              <a:rPr lang="uk-UA" dirty="0" err="1" smtClean="0"/>
              <a:t>множество</a:t>
            </a:r>
            <a:r>
              <a:rPr lang="uk-UA" dirty="0" smtClean="0"/>
              <a:t> </a:t>
            </a:r>
            <a:r>
              <a:rPr lang="uk-UA" dirty="0" err="1" smtClean="0"/>
              <a:t>интересных</a:t>
            </a:r>
            <a:r>
              <a:rPr lang="uk-UA" dirty="0" smtClean="0"/>
              <a:t> моделей. </a:t>
            </a:r>
            <a:r>
              <a:rPr lang="uk-UA" dirty="0" err="1" smtClean="0"/>
              <a:t>Появляется</a:t>
            </a:r>
            <a:r>
              <a:rPr lang="uk-UA" dirty="0" smtClean="0"/>
              <a:t> </a:t>
            </a:r>
            <a:r>
              <a:rPr lang="uk-UA" dirty="0" err="1" smtClean="0"/>
              <a:t>мотивация</a:t>
            </a:r>
            <a:r>
              <a:rPr lang="uk-UA" dirty="0" smtClean="0"/>
              <a:t>, </a:t>
            </a:r>
            <a:r>
              <a:rPr lang="uk-UA" dirty="0" err="1" smtClean="0"/>
              <a:t>желание</a:t>
            </a:r>
            <a:r>
              <a:rPr lang="uk-UA" dirty="0" smtClean="0"/>
              <a:t> научиться </a:t>
            </a:r>
            <a:r>
              <a:rPr lang="uk-UA" dirty="0" err="1" smtClean="0"/>
              <a:t>этому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    - </a:t>
            </a:r>
            <a:r>
              <a:rPr lang="uk-UA" dirty="0" err="1" smtClean="0"/>
              <a:t>освоить</a:t>
            </a:r>
            <a:r>
              <a:rPr lang="uk-UA" dirty="0" smtClean="0"/>
              <a:t> </a:t>
            </a:r>
            <a:r>
              <a:rPr lang="uk-UA" dirty="0" err="1" smtClean="0"/>
              <a:t>технику</a:t>
            </a:r>
            <a:r>
              <a:rPr lang="uk-UA" dirty="0" smtClean="0"/>
              <a:t> </a:t>
            </a:r>
            <a:r>
              <a:rPr lang="uk-UA" dirty="0" err="1" smtClean="0"/>
              <a:t>оригами</a:t>
            </a:r>
            <a:r>
              <a:rPr lang="uk-UA" dirty="0" smtClean="0"/>
              <a:t> </a:t>
            </a:r>
            <a:r>
              <a:rPr lang="uk-UA" dirty="0" err="1" smtClean="0"/>
              <a:t>очень</a:t>
            </a:r>
            <a:r>
              <a:rPr lang="uk-UA" dirty="0" smtClean="0"/>
              <a:t> легко, в </a:t>
            </a:r>
            <a:r>
              <a:rPr lang="uk-UA" dirty="0" err="1" smtClean="0"/>
              <a:t>любом</a:t>
            </a:r>
            <a:r>
              <a:rPr lang="uk-UA" dirty="0" smtClean="0"/>
              <a:t> </a:t>
            </a:r>
            <a:r>
              <a:rPr lang="uk-UA" dirty="0" err="1" smtClean="0"/>
              <a:t>возрасте</a:t>
            </a:r>
            <a:r>
              <a:rPr lang="uk-UA" dirty="0" smtClean="0"/>
              <a:t>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детям</a:t>
            </a:r>
            <a:r>
              <a:rPr lang="uk-UA" dirty="0" smtClean="0"/>
              <a:t>, так и </a:t>
            </a:r>
            <a:r>
              <a:rPr lang="uk-UA" dirty="0" err="1" smtClean="0"/>
              <a:t>взрослым</a:t>
            </a:r>
            <a:r>
              <a:rPr lang="uk-UA" dirty="0" smtClean="0"/>
              <a:t>,( в </a:t>
            </a:r>
            <a:r>
              <a:rPr lang="uk-UA" dirty="0" err="1" smtClean="0"/>
              <a:t>условиях</a:t>
            </a:r>
            <a:r>
              <a:rPr lang="uk-UA" dirty="0" smtClean="0"/>
              <a:t> </a:t>
            </a:r>
            <a:r>
              <a:rPr lang="uk-UA" dirty="0" err="1" smtClean="0"/>
              <a:t>больницы</a:t>
            </a:r>
            <a:r>
              <a:rPr lang="uk-UA" dirty="0" smtClean="0"/>
              <a:t> учителями </a:t>
            </a:r>
            <a:r>
              <a:rPr lang="uk-UA" dirty="0" err="1" smtClean="0"/>
              <a:t>могут</a:t>
            </a:r>
            <a:r>
              <a:rPr lang="uk-UA" dirty="0" smtClean="0"/>
              <a:t> </a:t>
            </a:r>
            <a:r>
              <a:rPr lang="uk-UA" dirty="0" err="1" smtClean="0"/>
              <a:t>быть</a:t>
            </a:r>
            <a:r>
              <a:rPr lang="uk-UA" dirty="0" smtClean="0"/>
              <a:t> и </a:t>
            </a:r>
            <a:r>
              <a:rPr lang="uk-UA" dirty="0" err="1" smtClean="0"/>
              <a:t>специалисты-психологи</a:t>
            </a:r>
            <a:r>
              <a:rPr lang="uk-UA" dirty="0" smtClean="0"/>
              <a:t>, и </a:t>
            </a:r>
            <a:r>
              <a:rPr lang="uk-UA" dirty="0" err="1" smtClean="0"/>
              <a:t>родители</a:t>
            </a:r>
            <a:r>
              <a:rPr lang="uk-UA" dirty="0" smtClean="0"/>
              <a:t>, и </a:t>
            </a:r>
            <a:r>
              <a:rPr lang="uk-UA" dirty="0" err="1" smtClean="0"/>
              <a:t>медицинский</a:t>
            </a:r>
            <a:r>
              <a:rPr lang="uk-UA" dirty="0" smtClean="0"/>
              <a:t> персонал);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uk-UA" dirty="0" err="1" smtClean="0"/>
              <a:t>-результат</a:t>
            </a:r>
            <a:r>
              <a:rPr lang="uk-UA" dirty="0" smtClean="0"/>
              <a:t> </a:t>
            </a:r>
            <a:r>
              <a:rPr lang="uk-UA" dirty="0" err="1" smtClean="0"/>
              <a:t>достигается</a:t>
            </a:r>
            <a:r>
              <a:rPr lang="uk-UA" dirty="0" smtClean="0"/>
              <a:t> </a:t>
            </a:r>
            <a:r>
              <a:rPr lang="uk-UA" dirty="0" err="1" smtClean="0"/>
              <a:t>быстро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uk-UA" dirty="0" err="1" smtClean="0"/>
              <a:t>-имеет</a:t>
            </a:r>
            <a:r>
              <a:rPr lang="uk-UA" dirty="0" smtClean="0"/>
              <a:t> </a:t>
            </a:r>
            <a:r>
              <a:rPr lang="uk-UA" dirty="0" err="1" smtClean="0"/>
              <a:t>место</a:t>
            </a:r>
            <a:r>
              <a:rPr lang="uk-UA" dirty="0" smtClean="0"/>
              <a:t> </a:t>
            </a:r>
            <a:r>
              <a:rPr lang="uk-UA" dirty="0" err="1" smtClean="0"/>
              <a:t>прогнозируемый</a:t>
            </a:r>
            <a:r>
              <a:rPr lang="uk-UA" dirty="0" smtClean="0"/>
              <a:t> </a:t>
            </a:r>
            <a:r>
              <a:rPr lang="uk-UA" dirty="0" err="1" smtClean="0"/>
              <a:t>позитивный</a:t>
            </a:r>
            <a:r>
              <a:rPr lang="uk-UA" dirty="0" smtClean="0"/>
              <a:t> результат – </a:t>
            </a:r>
            <a:r>
              <a:rPr lang="uk-UA" dirty="0" err="1" smtClean="0"/>
              <a:t>если</a:t>
            </a:r>
            <a:r>
              <a:rPr lang="uk-UA" dirty="0" smtClean="0"/>
              <a:t> </a:t>
            </a:r>
            <a:r>
              <a:rPr lang="uk-UA" dirty="0" err="1" smtClean="0"/>
              <a:t>складывать</a:t>
            </a:r>
            <a:r>
              <a:rPr lang="uk-UA" dirty="0" smtClean="0"/>
              <a:t> </a:t>
            </a:r>
            <a:r>
              <a:rPr lang="uk-UA" dirty="0" err="1" smtClean="0"/>
              <a:t>фигурку</a:t>
            </a:r>
            <a:r>
              <a:rPr lang="uk-UA" dirty="0" smtClean="0"/>
              <a:t> </a:t>
            </a:r>
            <a:r>
              <a:rPr lang="uk-UA" dirty="0" err="1" smtClean="0"/>
              <a:t>аккуратно</a:t>
            </a:r>
            <a:r>
              <a:rPr lang="uk-UA" dirty="0" smtClean="0"/>
              <a:t> и точно, </a:t>
            </a:r>
            <a:r>
              <a:rPr lang="uk-UA" dirty="0" err="1" smtClean="0"/>
              <a:t>она</a:t>
            </a:r>
            <a:r>
              <a:rPr lang="uk-UA" dirty="0" smtClean="0"/>
              <a:t> </a:t>
            </a:r>
            <a:r>
              <a:rPr lang="uk-UA" dirty="0" err="1" smtClean="0"/>
              <a:t>обязательно</a:t>
            </a:r>
            <a:r>
              <a:rPr lang="uk-UA" dirty="0" smtClean="0"/>
              <a:t> </a:t>
            </a:r>
            <a:r>
              <a:rPr lang="uk-UA" dirty="0" err="1" smtClean="0"/>
              <a:t>получится</a:t>
            </a:r>
            <a:r>
              <a:rPr lang="uk-UA" dirty="0" smtClean="0"/>
              <a:t> </a:t>
            </a:r>
            <a:r>
              <a:rPr lang="uk-UA" dirty="0" err="1" smtClean="0"/>
              <a:t>красивой</a:t>
            </a:r>
            <a:r>
              <a:rPr lang="uk-UA" dirty="0" smtClean="0"/>
              <a:t>, и залог </a:t>
            </a:r>
            <a:r>
              <a:rPr lang="uk-UA" dirty="0" err="1" smtClean="0"/>
              <a:t>этому</a:t>
            </a:r>
            <a:r>
              <a:rPr lang="uk-UA" dirty="0" smtClean="0"/>
              <a:t> – сама природа </a:t>
            </a:r>
            <a:r>
              <a:rPr lang="uk-UA" dirty="0" err="1" smtClean="0"/>
              <a:t>этой</a:t>
            </a:r>
            <a:r>
              <a:rPr lang="uk-UA" dirty="0" smtClean="0"/>
              <a:t> </a:t>
            </a:r>
            <a:r>
              <a:rPr lang="uk-UA" dirty="0" err="1" smtClean="0"/>
              <a:t>техники</a:t>
            </a:r>
            <a:r>
              <a:rPr lang="uk-UA" dirty="0" smtClean="0"/>
              <a:t> </a:t>
            </a:r>
            <a:r>
              <a:rPr lang="uk-UA" dirty="0" err="1" smtClean="0"/>
              <a:t>конструирования</a:t>
            </a:r>
            <a:r>
              <a:rPr lang="uk-UA" dirty="0" smtClean="0"/>
              <a:t>, </a:t>
            </a:r>
            <a:r>
              <a:rPr lang="uk-UA" dirty="0" err="1" smtClean="0"/>
              <a:t>где</a:t>
            </a:r>
            <a:r>
              <a:rPr lang="uk-UA" dirty="0" smtClean="0"/>
              <a:t> царят </a:t>
            </a:r>
            <a:r>
              <a:rPr lang="uk-UA" dirty="0" err="1" smtClean="0"/>
              <a:t>точность</a:t>
            </a:r>
            <a:r>
              <a:rPr lang="uk-UA" dirty="0" smtClean="0"/>
              <a:t>, </a:t>
            </a:r>
            <a:r>
              <a:rPr lang="uk-UA" dirty="0" err="1" smtClean="0"/>
              <a:t>симметрия</a:t>
            </a:r>
            <a:r>
              <a:rPr lang="uk-UA" dirty="0" smtClean="0"/>
              <a:t> и </a:t>
            </a:r>
            <a:r>
              <a:rPr lang="uk-UA" dirty="0" err="1" smtClean="0"/>
              <a:t>гармония</a:t>
            </a:r>
            <a:r>
              <a:rPr lang="uk-UA" dirty="0" smtClean="0"/>
              <a:t> </a:t>
            </a:r>
            <a:r>
              <a:rPr lang="uk-UA" dirty="0" err="1" smtClean="0"/>
              <a:t>геометрических</a:t>
            </a:r>
            <a:r>
              <a:rPr lang="uk-UA" dirty="0" smtClean="0"/>
              <a:t> </a:t>
            </a:r>
            <a:r>
              <a:rPr lang="uk-UA" dirty="0" err="1" smtClean="0"/>
              <a:t>линий</a:t>
            </a:r>
            <a:r>
              <a:rPr lang="uk-UA" dirty="0" smtClean="0"/>
              <a:t>;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48577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 </a:t>
            </a:r>
            <a:r>
              <a:rPr lang="uk-UA" sz="1800" dirty="0" err="1" smtClean="0"/>
              <a:t>-есть</a:t>
            </a:r>
            <a:r>
              <a:rPr lang="uk-UA" sz="1800" dirty="0" smtClean="0"/>
              <a:t> </a:t>
            </a:r>
            <a:r>
              <a:rPr lang="uk-UA" sz="1800" dirty="0" err="1" smtClean="0"/>
              <a:t>возможность</a:t>
            </a:r>
            <a:r>
              <a:rPr lang="uk-UA" sz="1800" dirty="0" smtClean="0"/>
              <a:t> </a:t>
            </a:r>
            <a:r>
              <a:rPr lang="uk-UA" sz="1800" dirty="0" err="1" smtClean="0"/>
              <a:t>руководить</a:t>
            </a:r>
            <a:r>
              <a:rPr lang="uk-UA" sz="1800" dirty="0" smtClean="0"/>
              <a:t> </a:t>
            </a:r>
            <a:r>
              <a:rPr lang="uk-UA" sz="1800" dirty="0" err="1" smtClean="0"/>
              <a:t>процессом</a:t>
            </a:r>
            <a:r>
              <a:rPr lang="uk-UA" sz="1800" dirty="0" smtClean="0"/>
              <a:t>», то </a:t>
            </a:r>
            <a:r>
              <a:rPr lang="uk-UA" sz="1800" dirty="0" err="1" smtClean="0"/>
              <a:t>есть</a:t>
            </a:r>
            <a:r>
              <a:rPr lang="uk-UA" sz="1800" dirty="0" smtClean="0"/>
              <a:t> вносить </a:t>
            </a:r>
            <a:r>
              <a:rPr lang="uk-UA" sz="1800" dirty="0" err="1" smtClean="0"/>
              <a:t>изменения</a:t>
            </a:r>
            <a:r>
              <a:rPr lang="uk-UA" sz="1800" dirty="0" smtClean="0"/>
              <a:t> в </a:t>
            </a:r>
            <a:r>
              <a:rPr lang="uk-UA" sz="1800" dirty="0" err="1" smtClean="0"/>
              <a:t>фигурку</a:t>
            </a:r>
            <a:r>
              <a:rPr lang="uk-UA" sz="1800" dirty="0" smtClean="0"/>
              <a:t> по </a:t>
            </a:r>
            <a:r>
              <a:rPr lang="uk-UA" sz="1800" dirty="0" err="1" smtClean="0"/>
              <a:t>своему</a:t>
            </a:r>
            <a:r>
              <a:rPr lang="uk-UA" sz="1800" dirty="0" smtClean="0"/>
              <a:t> </a:t>
            </a:r>
            <a:r>
              <a:rPr lang="uk-UA" sz="1800" dirty="0" err="1" smtClean="0"/>
              <a:t>желанию</a:t>
            </a:r>
            <a:r>
              <a:rPr lang="uk-UA" sz="1800" dirty="0" smtClean="0"/>
              <a:t>, </a:t>
            </a:r>
            <a:r>
              <a:rPr lang="uk-UA" sz="1800" dirty="0" err="1" smtClean="0"/>
              <a:t>изобрести</a:t>
            </a:r>
            <a:r>
              <a:rPr lang="uk-UA" sz="1800" dirty="0" smtClean="0"/>
              <a:t> </a:t>
            </a:r>
            <a:r>
              <a:rPr lang="uk-UA" sz="1800" dirty="0" err="1" smtClean="0"/>
              <a:t>много</a:t>
            </a:r>
            <a:r>
              <a:rPr lang="uk-UA" sz="1800" dirty="0" smtClean="0"/>
              <a:t> </a:t>
            </a:r>
            <a:r>
              <a:rPr lang="uk-UA" sz="1800" dirty="0" err="1" smtClean="0"/>
              <a:t>собственных</a:t>
            </a:r>
            <a:r>
              <a:rPr lang="uk-UA" sz="1800" dirty="0" smtClean="0"/>
              <a:t> моделей;</a:t>
            </a:r>
          </a:p>
          <a:p>
            <a:pPr>
              <a:buNone/>
            </a:pPr>
            <a:r>
              <a:rPr lang="uk-UA" sz="1800" dirty="0" smtClean="0"/>
              <a:t>         - </a:t>
            </a:r>
            <a:r>
              <a:rPr lang="uk-UA" sz="1800" dirty="0" err="1" smtClean="0"/>
              <a:t>устраняется</a:t>
            </a:r>
            <a:r>
              <a:rPr lang="uk-UA" sz="1800" dirty="0" smtClean="0"/>
              <a:t> </a:t>
            </a:r>
            <a:r>
              <a:rPr lang="uk-UA" sz="1800" dirty="0" err="1" smtClean="0"/>
              <a:t>барьер</a:t>
            </a:r>
            <a:r>
              <a:rPr lang="uk-UA" sz="1800" dirty="0" smtClean="0"/>
              <a:t> </a:t>
            </a:r>
            <a:r>
              <a:rPr lang="uk-UA" sz="1800" dirty="0" err="1" smtClean="0"/>
              <a:t>между</a:t>
            </a:r>
            <a:r>
              <a:rPr lang="uk-UA" sz="1800" dirty="0" smtClean="0"/>
              <a:t> </a:t>
            </a:r>
            <a:r>
              <a:rPr lang="uk-UA" sz="1800" dirty="0" err="1" smtClean="0"/>
              <a:t>врачом</a:t>
            </a:r>
            <a:r>
              <a:rPr lang="uk-UA" sz="1800" dirty="0" smtClean="0"/>
              <a:t> и </a:t>
            </a:r>
            <a:r>
              <a:rPr lang="uk-UA" sz="1800" dirty="0" err="1" smtClean="0"/>
              <a:t>пациентом</a:t>
            </a:r>
            <a:r>
              <a:rPr lang="uk-UA" sz="1800" dirty="0" smtClean="0"/>
              <a:t>, </a:t>
            </a:r>
            <a:r>
              <a:rPr lang="uk-UA" sz="1800" dirty="0" err="1" smtClean="0"/>
              <a:t>возникает</a:t>
            </a:r>
            <a:r>
              <a:rPr lang="uk-UA" sz="1800" dirty="0" smtClean="0"/>
              <a:t> атмосфера </a:t>
            </a:r>
            <a:r>
              <a:rPr lang="uk-UA" sz="1800" dirty="0" err="1" smtClean="0"/>
              <a:t>доверия</a:t>
            </a:r>
            <a:r>
              <a:rPr lang="uk-UA" sz="1800" dirty="0" smtClean="0"/>
              <a:t>;</a:t>
            </a:r>
          </a:p>
          <a:p>
            <a:pPr>
              <a:buNone/>
            </a:pPr>
            <a:r>
              <a:rPr lang="uk-UA" sz="1800" dirty="0" smtClean="0"/>
              <a:t>         - на </a:t>
            </a:r>
            <a:r>
              <a:rPr lang="uk-UA" sz="1800" dirty="0" err="1" smtClean="0"/>
              <a:t>занятиях</a:t>
            </a:r>
            <a:r>
              <a:rPr lang="uk-UA" sz="1800" dirty="0" smtClean="0"/>
              <a:t> </a:t>
            </a:r>
            <a:r>
              <a:rPr lang="uk-UA" sz="1800" dirty="0" err="1" smtClean="0"/>
              <a:t>оригами</a:t>
            </a:r>
            <a:r>
              <a:rPr lang="uk-UA" sz="1800" dirty="0" smtClean="0"/>
              <a:t> </a:t>
            </a:r>
            <a:r>
              <a:rPr lang="uk-UA" sz="1800" dirty="0" err="1" smtClean="0"/>
              <a:t>осуществляется</a:t>
            </a:r>
            <a:r>
              <a:rPr lang="uk-UA" sz="1800" dirty="0" smtClean="0"/>
              <a:t> </a:t>
            </a:r>
            <a:r>
              <a:rPr lang="uk-UA" sz="1800" dirty="0" err="1" smtClean="0"/>
              <a:t>невербальный</a:t>
            </a:r>
            <a:r>
              <a:rPr lang="uk-UA" sz="1800" dirty="0" smtClean="0"/>
              <a:t> контакт в </a:t>
            </a:r>
            <a:r>
              <a:rPr lang="uk-UA" sz="1800" dirty="0" err="1" smtClean="0"/>
              <a:t>общении</a:t>
            </a:r>
            <a:r>
              <a:rPr lang="uk-UA" sz="1800" dirty="0" smtClean="0"/>
              <a:t>, </a:t>
            </a:r>
            <a:r>
              <a:rPr lang="uk-UA" sz="1800" dirty="0" err="1" smtClean="0"/>
              <a:t>что</a:t>
            </a:r>
            <a:r>
              <a:rPr lang="uk-UA" sz="1800" dirty="0" smtClean="0"/>
              <a:t> в </a:t>
            </a:r>
            <a:r>
              <a:rPr lang="uk-UA" sz="1800" dirty="0" err="1" smtClean="0"/>
              <a:t>отдельных</a:t>
            </a:r>
            <a:r>
              <a:rPr lang="uk-UA" sz="1800" dirty="0" smtClean="0"/>
              <a:t> </a:t>
            </a:r>
            <a:r>
              <a:rPr lang="uk-UA" sz="1800" dirty="0" err="1" smtClean="0"/>
              <a:t>случаях</a:t>
            </a:r>
            <a:r>
              <a:rPr lang="uk-UA" sz="1800" dirty="0" smtClean="0"/>
              <a:t> </a:t>
            </a:r>
            <a:r>
              <a:rPr lang="uk-UA" sz="1800" dirty="0" err="1" smtClean="0"/>
              <a:t>бывает</a:t>
            </a:r>
            <a:r>
              <a:rPr lang="uk-UA" sz="1800" dirty="0" smtClean="0"/>
              <a:t> </a:t>
            </a:r>
            <a:r>
              <a:rPr lang="uk-UA" sz="1800" dirty="0" err="1" smtClean="0"/>
              <a:t>единственно</a:t>
            </a:r>
            <a:r>
              <a:rPr lang="uk-UA" sz="1800" dirty="0" smtClean="0"/>
              <a:t> </a:t>
            </a:r>
            <a:r>
              <a:rPr lang="uk-UA" sz="1800" dirty="0" err="1" smtClean="0"/>
              <a:t>возможным</a:t>
            </a:r>
            <a:r>
              <a:rPr lang="uk-UA" sz="1800" dirty="0" smtClean="0"/>
              <a:t>;</a:t>
            </a:r>
          </a:p>
          <a:p>
            <a:pPr>
              <a:buNone/>
            </a:pPr>
            <a:r>
              <a:rPr lang="uk-UA" sz="1800" dirty="0" smtClean="0"/>
              <a:t>         - </a:t>
            </a:r>
            <a:r>
              <a:rPr lang="uk-UA" sz="1800" dirty="0" err="1" smtClean="0"/>
              <a:t>оригами</a:t>
            </a:r>
            <a:r>
              <a:rPr lang="uk-UA" sz="1800" dirty="0" smtClean="0"/>
              <a:t> </a:t>
            </a:r>
            <a:r>
              <a:rPr lang="uk-UA" sz="1800" dirty="0" err="1" smtClean="0"/>
              <a:t>объединяет</a:t>
            </a:r>
            <a:r>
              <a:rPr lang="uk-UA" sz="1800" dirty="0" smtClean="0"/>
              <a:t> в себе </a:t>
            </a:r>
            <a:r>
              <a:rPr lang="uk-UA" sz="1800" dirty="0" err="1" smtClean="0"/>
              <a:t>приемы</a:t>
            </a:r>
            <a:r>
              <a:rPr lang="uk-UA" sz="1800" dirty="0" smtClean="0"/>
              <a:t> и </a:t>
            </a:r>
            <a:r>
              <a:rPr lang="uk-UA" sz="1800" dirty="0" err="1" smtClean="0"/>
              <a:t>формы</a:t>
            </a:r>
            <a:r>
              <a:rPr lang="uk-UA" sz="1800" dirty="0" smtClean="0"/>
              <a:t> </a:t>
            </a:r>
            <a:r>
              <a:rPr lang="uk-UA" sz="1800" dirty="0" err="1" smtClean="0"/>
              <a:t>работы</a:t>
            </a:r>
            <a:r>
              <a:rPr lang="uk-UA" sz="1800" dirty="0" smtClean="0"/>
              <a:t> </a:t>
            </a:r>
            <a:r>
              <a:rPr lang="uk-UA" sz="1800" dirty="0" err="1" smtClean="0"/>
              <a:t>некоторых</a:t>
            </a:r>
            <a:r>
              <a:rPr lang="uk-UA" sz="1800" dirty="0" smtClean="0"/>
              <a:t> других </a:t>
            </a:r>
            <a:r>
              <a:rPr lang="uk-UA" sz="1800" dirty="0" err="1" smtClean="0"/>
              <a:t>арт-терапевтических</a:t>
            </a:r>
            <a:r>
              <a:rPr lang="uk-UA" sz="1800" dirty="0" smtClean="0"/>
              <a:t> направлений: </a:t>
            </a:r>
            <a:r>
              <a:rPr lang="uk-UA" sz="1800" dirty="0" err="1" smtClean="0"/>
              <a:t>сказкотерапию</a:t>
            </a:r>
            <a:r>
              <a:rPr lang="uk-UA" sz="1800" dirty="0" smtClean="0"/>
              <a:t> (</a:t>
            </a:r>
            <a:r>
              <a:rPr lang="uk-UA" sz="1800" dirty="0" err="1" smtClean="0"/>
              <a:t>сказки</a:t>
            </a:r>
            <a:r>
              <a:rPr lang="uk-UA" sz="1800" dirty="0" smtClean="0"/>
              <a:t> </a:t>
            </a:r>
            <a:r>
              <a:rPr lang="uk-UA" sz="1800" dirty="0" err="1" smtClean="0"/>
              <a:t>оригами</a:t>
            </a:r>
            <a:r>
              <a:rPr lang="uk-UA" sz="1800" dirty="0" smtClean="0"/>
              <a:t>), </a:t>
            </a:r>
            <a:r>
              <a:rPr lang="uk-UA" sz="1800" dirty="0" err="1" smtClean="0"/>
              <a:t>игротерапию</a:t>
            </a:r>
            <a:r>
              <a:rPr lang="uk-UA" sz="1800" dirty="0" smtClean="0"/>
              <a:t> (</a:t>
            </a:r>
            <a:r>
              <a:rPr lang="uk-UA" sz="1800" dirty="0" err="1" smtClean="0"/>
              <a:t>игры</a:t>
            </a:r>
            <a:r>
              <a:rPr lang="uk-UA" sz="1800" dirty="0" smtClean="0"/>
              <a:t> с </a:t>
            </a:r>
            <a:r>
              <a:rPr lang="uk-UA" sz="1800" dirty="0" err="1" smtClean="0"/>
              <a:t>подвижными</a:t>
            </a:r>
            <a:r>
              <a:rPr lang="uk-UA" sz="1800" dirty="0" smtClean="0"/>
              <a:t> </a:t>
            </a:r>
            <a:r>
              <a:rPr lang="uk-UA" sz="1800" dirty="0" err="1" smtClean="0"/>
              <a:t>фигурками</a:t>
            </a:r>
            <a:r>
              <a:rPr lang="uk-UA" sz="1800" dirty="0" smtClean="0"/>
              <a:t>), </a:t>
            </a:r>
            <a:r>
              <a:rPr lang="uk-UA" sz="1800" dirty="0" err="1" smtClean="0"/>
              <a:t>терапию</a:t>
            </a:r>
            <a:r>
              <a:rPr lang="uk-UA" sz="1800" dirty="0" smtClean="0"/>
              <a:t> </a:t>
            </a:r>
            <a:r>
              <a:rPr lang="uk-UA" sz="1800" dirty="0" err="1" smtClean="0"/>
              <a:t>средствами</a:t>
            </a:r>
            <a:r>
              <a:rPr lang="uk-UA" sz="1800" dirty="0" smtClean="0"/>
              <a:t> </a:t>
            </a:r>
            <a:r>
              <a:rPr lang="uk-UA" sz="1800" dirty="0" err="1" smtClean="0"/>
              <a:t>драмы</a:t>
            </a:r>
            <a:r>
              <a:rPr lang="uk-UA" sz="1800" dirty="0" smtClean="0"/>
              <a:t> и </a:t>
            </a:r>
            <a:r>
              <a:rPr lang="uk-UA" sz="1800" dirty="0" err="1" smtClean="0"/>
              <a:t>куклотерапии</a:t>
            </a:r>
            <a:r>
              <a:rPr lang="uk-UA" sz="1800" dirty="0" smtClean="0"/>
              <a:t> (</a:t>
            </a:r>
            <a:r>
              <a:rPr lang="uk-UA" sz="1800" dirty="0" err="1" smtClean="0"/>
              <a:t>разыгрывание</a:t>
            </a:r>
            <a:r>
              <a:rPr lang="uk-UA" sz="1800" dirty="0" smtClean="0"/>
              <a:t> сцен с </a:t>
            </a:r>
            <a:r>
              <a:rPr lang="uk-UA" sz="1800" dirty="0" err="1" smtClean="0"/>
              <a:t>куклами</a:t>
            </a:r>
            <a:r>
              <a:rPr lang="uk-UA" sz="1800" dirty="0" smtClean="0"/>
              <a:t> </a:t>
            </a:r>
            <a:r>
              <a:rPr lang="uk-UA" sz="1800" dirty="0" err="1" smtClean="0"/>
              <a:t>оригами</a:t>
            </a:r>
            <a:r>
              <a:rPr lang="uk-UA" sz="1800" dirty="0" smtClean="0"/>
              <a:t>, маскам, и тому </a:t>
            </a:r>
            <a:r>
              <a:rPr lang="uk-UA" sz="1800" dirty="0" err="1" smtClean="0"/>
              <a:t>подобное</a:t>
            </a:r>
            <a:r>
              <a:rPr lang="uk-UA" sz="1800" dirty="0" smtClean="0"/>
              <a:t>), </a:t>
            </a:r>
            <a:r>
              <a:rPr lang="uk-UA" sz="1800" dirty="0" err="1" smtClean="0"/>
              <a:t>терапию</a:t>
            </a:r>
            <a:r>
              <a:rPr lang="uk-UA" sz="1800" dirty="0" smtClean="0"/>
              <a:t> </a:t>
            </a:r>
            <a:r>
              <a:rPr lang="uk-UA" sz="1800" dirty="0" err="1" smtClean="0"/>
              <a:t>средствами</a:t>
            </a:r>
            <a:r>
              <a:rPr lang="uk-UA" sz="1800" dirty="0" smtClean="0"/>
              <a:t> </a:t>
            </a:r>
            <a:r>
              <a:rPr lang="uk-UA" sz="1800" dirty="0" err="1" smtClean="0"/>
              <a:t>музыки</a:t>
            </a:r>
            <a:r>
              <a:rPr lang="uk-UA" sz="1800" dirty="0" smtClean="0"/>
              <a:t>, хорового </a:t>
            </a:r>
            <a:r>
              <a:rPr lang="uk-UA" sz="1800" dirty="0" err="1" smtClean="0"/>
              <a:t>пения</a:t>
            </a:r>
            <a:r>
              <a:rPr lang="uk-UA" sz="1800" dirty="0" smtClean="0"/>
              <a:t> и </a:t>
            </a:r>
            <a:r>
              <a:rPr lang="uk-UA" sz="1800" dirty="0" err="1" smtClean="0"/>
              <a:t>эвритмии</a:t>
            </a:r>
            <a:r>
              <a:rPr lang="uk-UA" sz="1800" dirty="0" smtClean="0"/>
              <a:t> с </a:t>
            </a:r>
            <a:r>
              <a:rPr lang="uk-UA" sz="1800" dirty="0" err="1" smtClean="0"/>
              <a:t>присущими</a:t>
            </a:r>
            <a:r>
              <a:rPr lang="uk-UA" sz="1800" dirty="0" smtClean="0"/>
              <a:t> </a:t>
            </a:r>
            <a:r>
              <a:rPr lang="uk-UA" sz="1800" dirty="0" err="1" smtClean="0"/>
              <a:t>им</a:t>
            </a:r>
            <a:r>
              <a:rPr lang="uk-UA" sz="1800" dirty="0" smtClean="0"/>
              <a:t> </a:t>
            </a:r>
            <a:r>
              <a:rPr lang="uk-UA" sz="1800" dirty="0" err="1" smtClean="0"/>
              <a:t>гармонией</a:t>
            </a:r>
            <a:r>
              <a:rPr lang="uk-UA" sz="1800" dirty="0" smtClean="0"/>
              <a:t> и </a:t>
            </a:r>
            <a:r>
              <a:rPr lang="uk-UA" sz="1800" dirty="0" err="1" smtClean="0"/>
              <a:t>ритмичностью</a:t>
            </a:r>
            <a:r>
              <a:rPr lang="uk-UA" sz="1800" dirty="0" smtClean="0"/>
              <a:t> </a:t>
            </a:r>
            <a:r>
              <a:rPr lang="uk-UA" sz="1800" dirty="0" err="1" smtClean="0"/>
              <a:t>движений</a:t>
            </a:r>
            <a:r>
              <a:rPr lang="uk-UA" sz="1800" dirty="0" smtClean="0"/>
              <a:t> ( </a:t>
            </a:r>
            <a:r>
              <a:rPr lang="uk-UA" sz="1800" dirty="0" err="1" smtClean="0"/>
              <a:t>что</a:t>
            </a:r>
            <a:r>
              <a:rPr lang="uk-UA" sz="1800" dirty="0" smtClean="0"/>
              <a:t> </a:t>
            </a:r>
            <a:r>
              <a:rPr lang="uk-UA" sz="1800" dirty="0" err="1" smtClean="0"/>
              <a:t>также</a:t>
            </a:r>
            <a:r>
              <a:rPr lang="uk-UA" sz="1800" dirty="0" smtClean="0"/>
              <a:t> </a:t>
            </a:r>
            <a:r>
              <a:rPr lang="uk-UA" sz="1800" dirty="0" err="1" smtClean="0"/>
              <a:t>имеет</a:t>
            </a:r>
            <a:r>
              <a:rPr lang="uk-UA" sz="1800" dirty="0" smtClean="0"/>
              <a:t> </a:t>
            </a:r>
            <a:r>
              <a:rPr lang="uk-UA" sz="1800" dirty="0" err="1" smtClean="0"/>
              <a:t>место</a:t>
            </a:r>
            <a:r>
              <a:rPr lang="uk-UA" sz="1800" dirty="0" smtClean="0"/>
              <a:t> при </a:t>
            </a:r>
            <a:r>
              <a:rPr lang="uk-UA" sz="1800" dirty="0" err="1" smtClean="0"/>
              <a:t>складывании</a:t>
            </a:r>
            <a:r>
              <a:rPr lang="uk-UA" sz="1800" dirty="0" smtClean="0"/>
              <a:t> в </a:t>
            </a:r>
            <a:r>
              <a:rPr lang="uk-UA" sz="1800" dirty="0" err="1" smtClean="0"/>
              <a:t>технике</a:t>
            </a:r>
            <a:r>
              <a:rPr lang="uk-UA" sz="1800" dirty="0" smtClean="0"/>
              <a:t> </a:t>
            </a:r>
            <a:r>
              <a:rPr lang="uk-UA" sz="1800" dirty="0" err="1" smtClean="0"/>
              <a:t>оригами</a:t>
            </a:r>
            <a:r>
              <a:rPr lang="uk-UA" sz="1800" dirty="0" smtClean="0"/>
              <a:t> и </a:t>
            </a:r>
            <a:r>
              <a:rPr lang="uk-UA" sz="1800" dirty="0" err="1" smtClean="0"/>
              <a:t>дает</a:t>
            </a:r>
            <a:r>
              <a:rPr lang="uk-UA" sz="1800" dirty="0" smtClean="0"/>
              <a:t> </a:t>
            </a:r>
            <a:r>
              <a:rPr lang="uk-UA" sz="1800" dirty="0" err="1" smtClean="0"/>
              <a:t>терапевтический</a:t>
            </a:r>
            <a:r>
              <a:rPr lang="uk-UA" sz="1800" dirty="0" smtClean="0"/>
              <a:t> </a:t>
            </a:r>
            <a:r>
              <a:rPr lang="uk-UA" sz="1800" dirty="0" err="1" smtClean="0"/>
              <a:t>эффект</a:t>
            </a:r>
            <a:r>
              <a:rPr lang="uk-UA" sz="1800" dirty="0" smtClean="0"/>
              <a:t>), </a:t>
            </a:r>
            <a:r>
              <a:rPr lang="uk-UA" sz="1800" dirty="0" err="1" smtClean="0"/>
              <a:t>терапию</a:t>
            </a:r>
            <a:r>
              <a:rPr lang="uk-UA" sz="1800" dirty="0" smtClean="0"/>
              <a:t> </a:t>
            </a:r>
            <a:r>
              <a:rPr lang="uk-UA" sz="1800" dirty="0" err="1" smtClean="0"/>
              <a:t>цветом</a:t>
            </a:r>
            <a:r>
              <a:rPr lang="uk-UA" sz="1800" dirty="0" smtClean="0"/>
              <a:t> (</a:t>
            </a:r>
            <a:r>
              <a:rPr lang="uk-UA" sz="1800" dirty="0" err="1" smtClean="0"/>
              <a:t>используется</a:t>
            </a:r>
            <a:r>
              <a:rPr lang="uk-UA" sz="1800" dirty="0" smtClean="0"/>
              <a:t> </a:t>
            </a:r>
            <a:r>
              <a:rPr lang="uk-UA" sz="1800" dirty="0" err="1" smtClean="0"/>
              <a:t>разноцветная</a:t>
            </a:r>
            <a:r>
              <a:rPr lang="uk-UA" sz="1800" dirty="0" smtClean="0"/>
              <a:t> </a:t>
            </a:r>
            <a:r>
              <a:rPr lang="uk-UA" sz="1800" dirty="0" err="1" smtClean="0"/>
              <a:t>бумага</a:t>
            </a:r>
            <a:r>
              <a:rPr lang="uk-UA" sz="1800" dirty="0" smtClean="0"/>
              <a:t>);</a:t>
            </a:r>
          </a:p>
          <a:p>
            <a:pPr>
              <a:buNone/>
            </a:pPr>
            <a:r>
              <a:rPr lang="uk-UA" sz="1800" dirty="0" smtClean="0"/>
              <a:t>           - сама форма </a:t>
            </a:r>
            <a:r>
              <a:rPr lang="uk-UA" sz="1800" dirty="0" err="1" smtClean="0"/>
              <a:t>некоторых</a:t>
            </a:r>
            <a:r>
              <a:rPr lang="uk-UA" sz="1800" dirty="0" smtClean="0"/>
              <a:t> </a:t>
            </a:r>
            <a:r>
              <a:rPr lang="uk-UA" sz="1800" dirty="0" err="1" smtClean="0"/>
              <a:t>фигур</a:t>
            </a:r>
            <a:r>
              <a:rPr lang="uk-UA" sz="1800" dirty="0" smtClean="0"/>
              <a:t> (</a:t>
            </a:r>
            <a:r>
              <a:rPr lang="uk-UA" sz="1800" dirty="0" err="1" smtClean="0"/>
              <a:t>кусудам</a:t>
            </a:r>
            <a:r>
              <a:rPr lang="uk-UA" sz="1800" dirty="0" smtClean="0"/>
              <a:t>, </a:t>
            </a:r>
            <a:r>
              <a:rPr lang="uk-UA" sz="1800" dirty="0" err="1" smtClean="0"/>
              <a:t>многогранников</a:t>
            </a:r>
            <a:r>
              <a:rPr lang="uk-UA" sz="1800" dirty="0" smtClean="0"/>
              <a:t>, </a:t>
            </a:r>
            <a:r>
              <a:rPr lang="uk-UA" sz="1800" dirty="0" err="1" smtClean="0"/>
              <a:t>каркасных</a:t>
            </a:r>
            <a:r>
              <a:rPr lang="uk-UA" sz="1800" dirty="0" smtClean="0"/>
              <a:t> структур) </a:t>
            </a:r>
            <a:r>
              <a:rPr lang="uk-UA" sz="1800" dirty="0" err="1" smtClean="0"/>
              <a:t>несет</a:t>
            </a:r>
            <a:r>
              <a:rPr lang="uk-UA" sz="1800" dirty="0" smtClean="0"/>
              <a:t> </a:t>
            </a:r>
            <a:r>
              <a:rPr lang="uk-UA" sz="1800" dirty="0" err="1" smtClean="0"/>
              <a:t>положительный</a:t>
            </a:r>
            <a:r>
              <a:rPr lang="uk-UA" sz="1800" dirty="0" smtClean="0"/>
              <a:t> </a:t>
            </a:r>
            <a:r>
              <a:rPr lang="uk-UA" sz="1800" dirty="0" err="1" smtClean="0"/>
              <a:t>гармонизирующий</a:t>
            </a:r>
            <a:r>
              <a:rPr lang="uk-UA" sz="1800" dirty="0" smtClean="0"/>
              <a:t> и </a:t>
            </a:r>
            <a:r>
              <a:rPr lang="uk-UA" sz="1800" dirty="0" err="1" smtClean="0"/>
              <a:t>оздоровительный</a:t>
            </a:r>
            <a:r>
              <a:rPr lang="uk-UA" sz="1800" dirty="0" smtClean="0"/>
              <a:t> </a:t>
            </a:r>
            <a:r>
              <a:rPr lang="uk-UA" sz="1800" dirty="0" err="1" smtClean="0"/>
              <a:t>эффект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G_709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      </a:t>
            </a:r>
            <a:r>
              <a:rPr lang="uk-UA" dirty="0" err="1" smtClean="0"/>
              <a:t>Оригами</a:t>
            </a:r>
            <a:r>
              <a:rPr lang="uk-UA" dirty="0" smtClean="0"/>
              <a:t> </a:t>
            </a:r>
            <a:r>
              <a:rPr lang="uk-UA" dirty="0" err="1" smtClean="0"/>
              <a:t>обладают</a:t>
            </a:r>
            <a:r>
              <a:rPr lang="uk-UA" dirty="0" smtClean="0"/>
              <a:t> </a:t>
            </a:r>
            <a:r>
              <a:rPr lang="uk-UA" dirty="0" err="1" smtClean="0"/>
              <a:t>следующими</a:t>
            </a:r>
            <a:r>
              <a:rPr lang="uk-UA" dirty="0" smtClean="0"/>
              <a:t> </a:t>
            </a:r>
            <a:r>
              <a:rPr lang="uk-UA" dirty="0" err="1" smtClean="0"/>
              <a:t>психотерапевтическими</a:t>
            </a:r>
            <a:r>
              <a:rPr lang="uk-UA" dirty="0" smtClean="0"/>
              <a:t> </a:t>
            </a:r>
            <a:r>
              <a:rPr lang="uk-UA" dirty="0" err="1" smtClean="0"/>
              <a:t>свойствами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uk-UA" dirty="0" err="1" smtClean="0"/>
              <a:t>-повышают</a:t>
            </a:r>
            <a:r>
              <a:rPr lang="uk-UA" dirty="0" smtClean="0"/>
              <a:t> </a:t>
            </a:r>
            <a:r>
              <a:rPr lang="uk-UA" dirty="0" err="1" smtClean="0"/>
              <a:t>активность</a:t>
            </a:r>
            <a:r>
              <a:rPr lang="uk-UA" dirty="0" smtClean="0"/>
              <a:t> правого </a:t>
            </a:r>
            <a:r>
              <a:rPr lang="uk-UA" dirty="0" err="1" smtClean="0"/>
              <a:t>полушария</a:t>
            </a:r>
            <a:r>
              <a:rPr lang="uk-UA" dirty="0" smtClean="0"/>
              <a:t> </a:t>
            </a:r>
            <a:r>
              <a:rPr lang="uk-UA" dirty="0" err="1" smtClean="0"/>
              <a:t>мозга</a:t>
            </a:r>
            <a:r>
              <a:rPr lang="uk-UA" dirty="0" smtClean="0"/>
              <a:t> и </a:t>
            </a:r>
            <a:r>
              <a:rPr lang="uk-UA" dirty="0" err="1" smtClean="0"/>
              <a:t>уравновешивают</a:t>
            </a:r>
            <a:r>
              <a:rPr lang="uk-UA" dirty="0" smtClean="0"/>
              <a:t> </a:t>
            </a:r>
            <a:r>
              <a:rPr lang="uk-UA" dirty="0" err="1" smtClean="0"/>
              <a:t>работу</a:t>
            </a:r>
            <a:r>
              <a:rPr lang="uk-UA" dirty="0" smtClean="0"/>
              <a:t> </a:t>
            </a:r>
            <a:r>
              <a:rPr lang="uk-UA" dirty="0" err="1" smtClean="0"/>
              <a:t>обоих</a:t>
            </a:r>
            <a:r>
              <a:rPr lang="uk-UA" dirty="0" smtClean="0"/>
              <a:t> </a:t>
            </a:r>
            <a:r>
              <a:rPr lang="uk-UA" dirty="0" err="1" smtClean="0"/>
              <a:t>полушарий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   - </a:t>
            </a:r>
            <a:r>
              <a:rPr lang="uk-UA" dirty="0" err="1" smtClean="0"/>
              <a:t>повышают</a:t>
            </a:r>
            <a:r>
              <a:rPr lang="uk-UA" dirty="0" smtClean="0"/>
              <a:t> </a:t>
            </a:r>
            <a:r>
              <a:rPr lang="uk-UA" dirty="0" err="1" smtClean="0"/>
              <a:t>уровень</a:t>
            </a:r>
            <a:r>
              <a:rPr lang="uk-UA" dirty="0" smtClean="0"/>
              <a:t> </a:t>
            </a:r>
            <a:r>
              <a:rPr lang="uk-UA" dirty="0" err="1" smtClean="0"/>
              <a:t>интеллекта</a:t>
            </a:r>
            <a:r>
              <a:rPr lang="uk-UA" dirty="0" smtClean="0"/>
              <a:t> в </a:t>
            </a:r>
            <a:r>
              <a:rPr lang="uk-UA" dirty="0" err="1" smtClean="0"/>
              <a:t>целом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   - </a:t>
            </a:r>
            <a:r>
              <a:rPr lang="uk-UA" dirty="0" err="1" smtClean="0"/>
              <a:t>активизируют</a:t>
            </a:r>
            <a:r>
              <a:rPr lang="uk-UA" dirty="0" smtClean="0"/>
              <a:t> </a:t>
            </a:r>
            <a:r>
              <a:rPr lang="uk-UA" dirty="0" err="1" smtClean="0"/>
              <a:t>творческое</a:t>
            </a:r>
            <a:r>
              <a:rPr lang="uk-UA" dirty="0" smtClean="0"/>
              <a:t> </a:t>
            </a:r>
            <a:r>
              <a:rPr lang="uk-UA" dirty="0" err="1" smtClean="0"/>
              <a:t>мышление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   - </a:t>
            </a:r>
            <a:r>
              <a:rPr lang="uk-UA" dirty="0" err="1" smtClean="0"/>
              <a:t>повышают</a:t>
            </a:r>
            <a:r>
              <a:rPr lang="uk-UA" dirty="0" smtClean="0"/>
              <a:t> и </a:t>
            </a:r>
            <a:r>
              <a:rPr lang="uk-UA" dirty="0" err="1" smtClean="0"/>
              <a:t>стабилизируют</a:t>
            </a:r>
            <a:r>
              <a:rPr lang="uk-UA" dirty="0" smtClean="0"/>
              <a:t> на </a:t>
            </a:r>
            <a:r>
              <a:rPr lang="uk-UA" dirty="0" err="1" smtClean="0"/>
              <a:t>высоком</a:t>
            </a:r>
            <a:r>
              <a:rPr lang="uk-UA" dirty="0" smtClean="0"/>
              <a:t> </a:t>
            </a:r>
            <a:r>
              <a:rPr lang="uk-UA" dirty="0" err="1" smtClean="0"/>
              <a:t>уровне</a:t>
            </a:r>
            <a:r>
              <a:rPr lang="uk-UA" dirty="0" smtClean="0"/>
              <a:t> </a:t>
            </a:r>
            <a:r>
              <a:rPr lang="uk-UA" dirty="0" err="1" smtClean="0"/>
              <a:t>психоэмоциональное</a:t>
            </a:r>
            <a:r>
              <a:rPr lang="uk-UA" dirty="0" smtClean="0"/>
              <a:t> </a:t>
            </a:r>
            <a:r>
              <a:rPr lang="uk-UA" dirty="0" err="1" smtClean="0"/>
              <a:t>состояние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   - </a:t>
            </a:r>
            <a:r>
              <a:rPr lang="uk-UA" dirty="0" err="1" smtClean="0"/>
              <a:t>снижают</a:t>
            </a:r>
            <a:r>
              <a:rPr lang="uk-UA" dirty="0" smtClean="0"/>
              <a:t> </a:t>
            </a:r>
            <a:r>
              <a:rPr lang="uk-UA" dirty="0" err="1" smtClean="0"/>
              <a:t>тревожность</a:t>
            </a:r>
            <a:r>
              <a:rPr lang="uk-UA" dirty="0" smtClean="0"/>
              <a:t> и </a:t>
            </a:r>
            <a:r>
              <a:rPr lang="uk-UA" dirty="0" err="1" smtClean="0"/>
              <a:t>помогают</a:t>
            </a:r>
            <a:r>
              <a:rPr lang="uk-UA" dirty="0" smtClean="0"/>
              <a:t> </a:t>
            </a:r>
            <a:r>
              <a:rPr lang="uk-UA" dirty="0" err="1" smtClean="0"/>
              <a:t>легче</a:t>
            </a:r>
            <a:r>
              <a:rPr lang="uk-UA" dirty="0" smtClean="0"/>
              <a:t> </a:t>
            </a:r>
            <a:r>
              <a:rPr lang="uk-UA" dirty="0" err="1" smtClean="0"/>
              <a:t>адаптироваться</a:t>
            </a:r>
            <a:r>
              <a:rPr lang="uk-UA" dirty="0" smtClean="0"/>
              <a:t> к </a:t>
            </a:r>
            <a:r>
              <a:rPr lang="uk-UA" dirty="0" err="1" smtClean="0"/>
              <a:t>тяжелым</a:t>
            </a:r>
            <a:r>
              <a:rPr lang="uk-UA" dirty="0" smtClean="0"/>
              <a:t> </a:t>
            </a:r>
            <a:r>
              <a:rPr lang="uk-UA" dirty="0" err="1" smtClean="0"/>
              <a:t>ситуациям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   - </a:t>
            </a:r>
            <a:r>
              <a:rPr lang="uk-UA" dirty="0" err="1" smtClean="0"/>
              <a:t>улучшают</a:t>
            </a:r>
            <a:r>
              <a:rPr lang="uk-UA" dirty="0" smtClean="0"/>
              <a:t> </a:t>
            </a:r>
            <a:r>
              <a:rPr lang="uk-UA" dirty="0" err="1" smtClean="0"/>
              <a:t>двигательную</a:t>
            </a:r>
            <a:r>
              <a:rPr lang="uk-UA" dirty="0" smtClean="0"/>
              <a:t> </a:t>
            </a:r>
            <a:r>
              <a:rPr lang="uk-UA" dirty="0" err="1" smtClean="0"/>
              <a:t>активность</a:t>
            </a:r>
            <a:r>
              <a:rPr lang="uk-UA" dirty="0" smtClean="0"/>
              <a:t> рук, </a:t>
            </a:r>
            <a:r>
              <a:rPr lang="uk-UA" dirty="0" err="1" smtClean="0"/>
              <a:t>развивают</a:t>
            </a:r>
            <a:r>
              <a:rPr lang="uk-UA" dirty="0" smtClean="0"/>
              <a:t> моторику </a:t>
            </a:r>
            <a:r>
              <a:rPr lang="uk-UA" dirty="0" err="1" smtClean="0"/>
              <a:t>пальцев</a:t>
            </a:r>
            <a:r>
              <a:rPr lang="uk-UA" dirty="0" smtClean="0"/>
              <a:t>;  </a:t>
            </a:r>
          </a:p>
          <a:p>
            <a:pPr>
              <a:buNone/>
            </a:pPr>
            <a:r>
              <a:rPr lang="uk-UA" dirty="0" smtClean="0"/>
              <a:t>      - </a:t>
            </a:r>
            <a:r>
              <a:rPr lang="uk-UA" dirty="0" err="1" smtClean="0"/>
              <a:t>улучшают</a:t>
            </a:r>
            <a:r>
              <a:rPr lang="uk-UA" dirty="0" smtClean="0"/>
              <a:t> </a:t>
            </a:r>
            <a:r>
              <a:rPr lang="uk-UA" dirty="0" err="1" smtClean="0"/>
              <a:t>память</a:t>
            </a:r>
            <a:r>
              <a:rPr lang="uk-UA" dirty="0" smtClean="0"/>
              <a:t> и </a:t>
            </a:r>
            <a:r>
              <a:rPr lang="uk-UA" dirty="0" err="1" smtClean="0"/>
              <a:t>глазомер</a:t>
            </a:r>
            <a:r>
              <a:rPr lang="uk-UA" dirty="0" smtClean="0"/>
              <a:t>.</a:t>
            </a:r>
          </a:p>
          <a:p>
            <a:endParaRPr lang="uk-U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uk-UA" dirty="0" err="1" smtClean="0"/>
              <a:t>Ежегодно</a:t>
            </a:r>
            <a:r>
              <a:rPr lang="uk-UA" dirty="0" smtClean="0"/>
              <a:t> </a:t>
            </a:r>
            <a:r>
              <a:rPr lang="uk-UA" dirty="0" err="1" smtClean="0"/>
              <a:t>организуются</a:t>
            </a:r>
            <a:r>
              <a:rPr lang="uk-UA" dirty="0" smtClean="0"/>
              <a:t> </a:t>
            </a:r>
            <a:r>
              <a:rPr lang="uk-UA" dirty="0" err="1" smtClean="0"/>
              <a:t>международные</a:t>
            </a:r>
            <a:r>
              <a:rPr lang="uk-UA" dirty="0" smtClean="0"/>
              <a:t> </a:t>
            </a:r>
            <a:r>
              <a:rPr lang="uk-UA" dirty="0" err="1" smtClean="0"/>
              <a:t>выставки</a:t>
            </a:r>
            <a:r>
              <a:rPr lang="uk-UA" dirty="0" smtClean="0"/>
              <a:t>, </a:t>
            </a:r>
            <a:r>
              <a:rPr lang="uk-UA" dirty="0" err="1" smtClean="0"/>
              <a:t>семинары</a:t>
            </a:r>
            <a:r>
              <a:rPr lang="uk-UA" dirty="0" smtClean="0"/>
              <a:t>, </a:t>
            </a:r>
            <a:r>
              <a:rPr lang="uk-UA" dirty="0" err="1" smtClean="0"/>
              <a:t>мастер-классы</a:t>
            </a:r>
            <a:r>
              <a:rPr lang="uk-UA" dirty="0" smtClean="0"/>
              <a:t>, </a:t>
            </a:r>
            <a:r>
              <a:rPr lang="uk-UA" dirty="0" err="1" smtClean="0"/>
              <a:t>проводятся</a:t>
            </a:r>
            <a:r>
              <a:rPr lang="uk-UA" dirty="0" smtClean="0"/>
              <a:t> </a:t>
            </a:r>
            <a:r>
              <a:rPr lang="uk-UA" dirty="0" err="1" smtClean="0"/>
              <a:t>консультации</a:t>
            </a:r>
            <a:r>
              <a:rPr lang="uk-UA" dirty="0" smtClean="0"/>
              <a:t>. </a:t>
            </a:r>
            <a:r>
              <a:rPr lang="uk-UA" dirty="0" err="1" smtClean="0"/>
              <a:t>Цель</a:t>
            </a:r>
            <a:r>
              <a:rPr lang="uk-UA" dirty="0" smtClean="0"/>
              <a:t> – </a:t>
            </a:r>
            <a:r>
              <a:rPr lang="uk-UA" dirty="0" err="1" smtClean="0"/>
              <a:t>популяризация</a:t>
            </a:r>
            <a:r>
              <a:rPr lang="uk-UA" dirty="0" smtClean="0"/>
              <a:t> </a:t>
            </a:r>
            <a:r>
              <a:rPr lang="uk-UA" dirty="0" err="1" smtClean="0"/>
              <a:t>оригами</a:t>
            </a:r>
            <a:r>
              <a:rPr lang="uk-UA" dirty="0" smtClean="0"/>
              <a:t> в </a:t>
            </a:r>
            <a:r>
              <a:rPr lang="uk-UA" dirty="0" err="1" smtClean="0"/>
              <a:t>нашей</a:t>
            </a:r>
            <a:r>
              <a:rPr lang="uk-UA" dirty="0" smtClean="0"/>
              <a:t> </a:t>
            </a:r>
            <a:r>
              <a:rPr lang="uk-UA" dirty="0" err="1" smtClean="0"/>
              <a:t>стране</a:t>
            </a:r>
            <a:r>
              <a:rPr lang="uk-UA" dirty="0" smtClean="0"/>
              <a:t>, </a:t>
            </a:r>
            <a:r>
              <a:rPr lang="uk-UA" dirty="0" err="1" smtClean="0"/>
              <a:t>использование</a:t>
            </a:r>
            <a:r>
              <a:rPr lang="uk-UA" dirty="0" smtClean="0"/>
              <a:t> </a:t>
            </a:r>
            <a:r>
              <a:rPr lang="uk-UA" dirty="0" err="1" smtClean="0"/>
              <a:t>его</a:t>
            </a:r>
            <a:r>
              <a:rPr lang="uk-UA" dirty="0" smtClean="0"/>
              <a:t> </a:t>
            </a:r>
            <a:r>
              <a:rPr lang="uk-UA" dirty="0" err="1" smtClean="0"/>
              <a:t>огромного</a:t>
            </a:r>
            <a:r>
              <a:rPr lang="uk-UA" dirty="0" smtClean="0"/>
              <a:t> </a:t>
            </a:r>
            <a:r>
              <a:rPr lang="uk-UA" dirty="0" err="1" smtClean="0"/>
              <a:t>потенциала</a:t>
            </a:r>
            <a:r>
              <a:rPr lang="uk-UA" dirty="0" smtClean="0"/>
              <a:t> в таких </a:t>
            </a:r>
            <a:r>
              <a:rPr lang="uk-UA" dirty="0" err="1" smtClean="0"/>
              <a:t>социально</a:t>
            </a:r>
            <a:r>
              <a:rPr lang="uk-UA" dirty="0" smtClean="0"/>
              <a:t> </a:t>
            </a:r>
            <a:r>
              <a:rPr lang="uk-UA" dirty="0" err="1" smtClean="0"/>
              <a:t>важных</a:t>
            </a:r>
            <a:r>
              <a:rPr lang="uk-UA" dirty="0" smtClean="0"/>
              <a:t> сферах,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педагогика</a:t>
            </a:r>
            <a:r>
              <a:rPr lang="uk-UA" dirty="0" smtClean="0"/>
              <a:t> и </a:t>
            </a:r>
            <a:r>
              <a:rPr lang="uk-UA" dirty="0" err="1" smtClean="0"/>
              <a:t>арт-терапия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57650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350547"/>
            <a:ext cx="3857620" cy="2507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501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Эркер</vt:lpstr>
      <vt:lpstr>Оригами-терапия</vt:lpstr>
      <vt:lpstr>Презентация PowerPoint</vt:lpstr>
      <vt:lpstr>Презентация PowerPoint</vt:lpstr>
      <vt:lpstr>Презентация PowerPoint</vt:lpstr>
      <vt:lpstr>Причин успеха занятий оригами в атр-терапии и организации досуга больных в больницах и реабилитационных центрах много: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Оригами-терапия</dc:title>
  <dc:creator>Елена</dc:creator>
  <cp:lastModifiedBy>Олег</cp:lastModifiedBy>
  <cp:revision>4</cp:revision>
  <dcterms:created xsi:type="dcterms:W3CDTF">2014-05-04T17:32:39Z</dcterms:created>
  <dcterms:modified xsi:type="dcterms:W3CDTF">2020-04-02T17:31:01Z</dcterms:modified>
</cp:coreProperties>
</file>