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93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3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0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7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002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88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91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88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3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0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9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27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1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46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B1D090-11AE-45B0-93DB-AA3BC53F328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7CAC4D-9F28-439B-AB83-CADA2F8AD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9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18" y="986364"/>
            <a:ext cx="12150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відмовився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провістив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наведіть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665653"/>
            <a:ext cx="10654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утвердився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нетипове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абсурду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хаосу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відчуження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ірраціональними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алогічними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пізнаються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Ляуфлер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Кобилянська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міщанських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прикрасою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у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змальовано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Кобилянська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модерністів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3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529855"/>
            <a:ext cx="105571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неокласицизм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неоромантизм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імпресіонізм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футуризм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експресіонізм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Кобилянська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тяжіла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неоромантизму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символізму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мужнім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неоромантичних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відмовлялися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лицемірства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вікторіанської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наблизити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мрії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неоромантичного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відзначився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обстоюванням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орієнтацією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трагічним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розривом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духовністю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Камінний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Лісова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наголошенням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інстинктах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Хоткевич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Винниченко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самозаглибленням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ослабленням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Кобилянська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стихійності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Яцків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0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5" y="1029309"/>
            <a:ext cx="109312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модерністів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манери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М.Коцюбинського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П’ятизлотник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Ціпов’яз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малоземельного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селянства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М.Коцюбинський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позбавляється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чужих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етнографізму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письменників-традиціоналістів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цікавлять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подробиці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Імпресіоністський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Сміх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“Intermezzo“,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“Fata morgana”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поєднувалися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імпресіоністського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Імпресіонізм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М.Коцюбинського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виявлявся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забутих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(1911)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фундатором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Філософічність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збагачувала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манери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515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143" y="1221893"/>
            <a:ext cx="107095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Ольги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Кобилянської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творах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письменниці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порвати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патріархальними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путами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буденщиною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піднятися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новели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Меланхолійний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Некультурна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модерністів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належали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Вороний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Олесь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В.Стефаника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начебто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жодним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зображуваних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заставляють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ціпеніти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жаху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оформлюватися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однодумців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послідовників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утворювалися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В.Стефаника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Перше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модерністів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“Молода муза”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Львові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1906 р.,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увійшли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М.Яцків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В.Пачовський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Б.Лепкий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П.Карманський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композитор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СЛюдкевич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критик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М.Євшан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9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2332" y="625826"/>
            <a:ext cx="751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Аналіз новели « Синя книжечка » В. Стефаника.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2728" y="1087491"/>
            <a:ext cx="108481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книжечка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(1899).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Сюди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входило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книжечка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Виводили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Стратився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корчмі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Лесева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фамілія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Мамин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Побожна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Катруся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Ангел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Сама-самісінька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Шкода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злиденна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селянства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патріархальних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супроводжувалась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немовби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довершення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зубожіння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розорення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книжечка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солдатчина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Виводили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Стратився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селян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пияцтво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корчмі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Лесева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фамілія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Новела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книжечка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суцільний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переривається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репліками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підкреслюють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окличних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інтонацій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уривчастих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незакінчених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новелах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Шкода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Катруся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жахлива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бідність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селянства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послаблюються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становище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селян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селянська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розорення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2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4253" y="591096"/>
            <a:ext cx="4540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Аналіз поезії В.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Пачовського</a:t>
            </a:r>
            <a:r>
              <a:rPr lang="uk-UA" dirty="0" smtClean="0"/>
              <a:t>.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6473" y="1052761"/>
            <a:ext cx="111574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Пачовського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Розсипані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(1901), 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стоці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(1907), 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марені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терновий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...» (1912).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(1902), 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руїни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(1909),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брошура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лірика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Пачовського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еротичними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еротика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Степняк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30-х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роках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еротичну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поезію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Пачовського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рисами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якась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аскетична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якесь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презирство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радощів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приневолюють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Пачовського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Марені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терновий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(1913)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прямолінійного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фольклоризму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Розсипаним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перлам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вірша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вишуканою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нагадують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символістичні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шукання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модерністичної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еротичними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Врешті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язичницької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богиня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шлюбу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родючості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Мареня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богиня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ототожнив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язичницької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зародження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такому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еротизм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спирається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набуде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Стефановича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Антонича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4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782" y="2330118"/>
            <a:ext cx="5472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еротизму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сміх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шовки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розпинать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леле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—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дрожать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цілують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сніжну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огненну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оксамитом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рамена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в’ють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7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613106"/>
            <a:ext cx="57634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Пачовського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невдачі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визвольних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1918-1920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визволення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поневолювачів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Визвольна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магістральною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видно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В.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Пачовського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Наддніпрянській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входила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царської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відбувалися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революційні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1905-1907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Вічний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генію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туги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...»: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пожежі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сиві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рвем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Здавили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горло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зтоптали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Шаркають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Зродиться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месник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1" y="668512"/>
            <a:ext cx="4037594" cy="55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9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6691" y="2829295"/>
            <a:ext cx="2757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!!!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39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77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Aleksandra Pono4evnaya</dc:creator>
  <cp:lastModifiedBy>Aleksandra Pono4evnaya</cp:lastModifiedBy>
  <cp:revision>5</cp:revision>
  <dcterms:created xsi:type="dcterms:W3CDTF">2021-12-19T18:27:38Z</dcterms:created>
  <dcterms:modified xsi:type="dcterms:W3CDTF">2021-12-19T20:34:03Z</dcterms:modified>
</cp:coreProperties>
</file>