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"/>
  </p:notesMasterIdLst>
  <p:sldIdLst>
    <p:sldId id="292" r:id="rId2"/>
  </p:sldIdLst>
  <p:sldSz cx="9144000" cy="5143500" type="screen16x9"/>
  <p:notesSz cx="6858000" cy="9144000"/>
  <p:embeddedFontLst>
    <p:embeddedFont>
      <p:font typeface="Roboto Condensed" panose="020B060402020202020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Arial Black" panose="020B0A04020102020204" pitchFamily="34" charset="0"/>
      <p:bold r:id="rId12"/>
    </p:embeddedFont>
    <p:embeddedFont>
      <p:font typeface="Oswald" panose="020B0604020202020204" charset="-52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0A4893-AAB0-4B11-921F-C880B1FEBE3C}">
  <a:tblStyle styleId="{BE0A4893-AAB0-4B11-921F-C880B1FEBE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3313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03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6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72" name="Google Shape;72;p6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6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7" name="Google Shape;77;p6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78" name="Google Shape;78;p6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251520" y="1"/>
            <a:ext cx="8640960" cy="48066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ctr">
              <a:lnSpc>
                <a:spcPct val="115000"/>
              </a:lnSpc>
              <a:buNone/>
            </a:pP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Завдання: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1</a:t>
            </a:r>
            <a:r>
              <a:rPr lang="uk-UA" sz="1400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. Ознайомтесь з матеріалами теми "Опитування у формі анкетування" та "Особливості оформлення анкети"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2</a:t>
            </a:r>
            <a:r>
              <a:rPr lang="uk-UA" sz="1400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. Оберіть 1 тему з наведених нижче за якою ви будете розробляти частину анкети соціологічного дослідження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:</a:t>
            </a:r>
            <a:endParaRPr lang="uk-UA" sz="1400" dirty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Тема 1. Дозвілля та вільний час молоді в м. 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Запоріжжя</a:t>
            </a:r>
            <a:endParaRPr lang="uk-UA" sz="1400" dirty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Тема 2. Роль соціальних мереж у формуванні громадської думки 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молоді</a:t>
            </a:r>
            <a:endParaRPr lang="uk-UA" sz="1400" dirty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3. Створіть </a:t>
            </a:r>
            <a:r>
              <a:rPr lang="uk-UA" sz="1400" dirty="0" err="1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гугл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-форму опитування: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3.1. Додайте відповідну до теми ілюстрацію (гарної якості)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3.2. Сформулюйте 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«вступне слово» анкети (звернення до респондента) в якому обов'язково зазначте такі моменти: хто і навіщо проводить дослідження, як заповнювати анкету і запевніть в анонімності участі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3.3. Сформулюйте 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перше питання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3.4. Сформулюйте 10 питань за 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темою (з них 3 мають бути варіативними) </a:t>
            </a:r>
            <a:endParaRPr lang="uk-UA" sz="1400" dirty="0" smtClean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1143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3.5. Сформулюйте 5 питань соціально-демографічного блоку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3.6. Не забудьте про подяку респонденту </a:t>
            </a:r>
            <a:r>
              <a:rPr lang="uk-UA" sz="16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uk-UA" sz="1600" dirty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264218"/>
      </p:ext>
    </p:extLst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252729"/>
      </a:dk1>
      <a:lt1>
        <a:srgbClr val="FFFFFF"/>
      </a:lt1>
      <a:dk2>
        <a:srgbClr val="607896"/>
      </a:dk2>
      <a:lt2>
        <a:srgbClr val="DFE4E9"/>
      </a:lt2>
      <a:accent1>
        <a:srgbClr val="3796BF"/>
      </a:accent1>
      <a:accent2>
        <a:srgbClr val="4BB5D9"/>
      </a:accent2>
      <a:accent3>
        <a:srgbClr val="81D1EC"/>
      </a:accent3>
      <a:accent4>
        <a:srgbClr val="FF9900"/>
      </a:accent4>
      <a:accent5>
        <a:srgbClr val="FFCB50"/>
      </a:accent5>
      <a:accent6>
        <a:srgbClr val="A9C747"/>
      </a:accent6>
      <a:hlink>
        <a:srgbClr val="60789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148</Words>
  <Application>Microsoft Office PowerPoint</Application>
  <PresentationFormat>Экран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Wingdings</vt:lpstr>
      <vt:lpstr>Roboto Condensed</vt:lpstr>
      <vt:lpstr>Calibri</vt:lpstr>
      <vt:lpstr>Arial Black</vt:lpstr>
      <vt:lpstr>Oswald</vt:lpstr>
      <vt:lpstr>Arial</vt:lpstr>
      <vt:lpstr>Wolsey template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Taisiia</dc:creator>
  <cp:lastModifiedBy>Тая</cp:lastModifiedBy>
  <cp:revision>46</cp:revision>
  <dcterms:modified xsi:type="dcterms:W3CDTF">2021-10-29T15:14:02Z</dcterms:modified>
</cp:coreProperties>
</file>