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iia Gencheva" userId="ba66cf438123fe05" providerId="LiveId" clId="{4A9C80E1-16B7-4C33-9EF5-EC45FC74BFC9}"/>
    <pc:docChg chg="undo custSel addSld modSld">
      <pc:chgData name="Viktoriia Gencheva" userId="ba66cf438123fe05" providerId="LiveId" clId="{4A9C80E1-16B7-4C33-9EF5-EC45FC74BFC9}" dt="2021-11-10T12:28:39.675" v="1261" actId="1076"/>
      <pc:docMkLst>
        <pc:docMk/>
      </pc:docMkLst>
      <pc:sldChg chg="modSp mod">
        <pc:chgData name="Viktoriia Gencheva" userId="ba66cf438123fe05" providerId="LiveId" clId="{4A9C80E1-16B7-4C33-9EF5-EC45FC74BFC9}" dt="2021-11-07T10:30:40.851" v="4" actId="113"/>
        <pc:sldMkLst>
          <pc:docMk/>
          <pc:sldMk cId="1662437221" sldId="260"/>
        </pc:sldMkLst>
        <pc:spChg chg="mod">
          <ac:chgData name="Viktoriia Gencheva" userId="ba66cf438123fe05" providerId="LiveId" clId="{4A9C80E1-16B7-4C33-9EF5-EC45FC74BFC9}" dt="2021-11-07T10:30:18.699" v="0" actId="113"/>
          <ac:spMkLst>
            <pc:docMk/>
            <pc:sldMk cId="1662437221" sldId="260"/>
            <ac:spMk id="2" creationId="{D1037F2F-A9A0-4681-A23B-FED9338EB867}"/>
          </ac:spMkLst>
        </pc:spChg>
        <pc:spChg chg="mod">
          <ac:chgData name="Viktoriia Gencheva" userId="ba66cf438123fe05" providerId="LiveId" clId="{4A9C80E1-16B7-4C33-9EF5-EC45FC74BFC9}" dt="2021-11-07T10:30:40.851" v="4" actId="113"/>
          <ac:spMkLst>
            <pc:docMk/>
            <pc:sldMk cId="1662437221" sldId="260"/>
            <ac:spMk id="3" creationId="{8DD84B9E-2A28-4125-B484-F67BBC36C87C}"/>
          </ac:spMkLst>
        </pc:spChg>
      </pc:sldChg>
      <pc:sldChg chg="addSp modSp new mod">
        <pc:chgData name="Viktoriia Gencheva" userId="ba66cf438123fe05" providerId="LiveId" clId="{4A9C80E1-16B7-4C33-9EF5-EC45FC74BFC9}" dt="2021-11-07T11:16:14.091" v="412" actId="20577"/>
        <pc:sldMkLst>
          <pc:docMk/>
          <pc:sldMk cId="3535958213" sldId="261"/>
        </pc:sldMkLst>
        <pc:spChg chg="mod">
          <ac:chgData name="Viktoriia Gencheva" userId="ba66cf438123fe05" providerId="LiveId" clId="{4A9C80E1-16B7-4C33-9EF5-EC45FC74BFC9}" dt="2021-11-07T10:44:16.392" v="254" actId="122"/>
          <ac:spMkLst>
            <pc:docMk/>
            <pc:sldMk cId="3535958213" sldId="261"/>
            <ac:spMk id="2" creationId="{94992AE4-93B6-46AA-8C35-D9A2FFD4E0B3}"/>
          </ac:spMkLst>
        </pc:spChg>
        <pc:spChg chg="mod">
          <ac:chgData name="Viktoriia Gencheva" userId="ba66cf438123fe05" providerId="LiveId" clId="{4A9C80E1-16B7-4C33-9EF5-EC45FC74BFC9}" dt="2021-11-07T11:16:14.091" v="412" actId="20577"/>
          <ac:spMkLst>
            <pc:docMk/>
            <pc:sldMk cId="3535958213" sldId="261"/>
            <ac:spMk id="3" creationId="{7A6E0FAD-274F-49CD-A874-0483372E6660}"/>
          </ac:spMkLst>
        </pc:spChg>
        <pc:spChg chg="add mod">
          <ac:chgData name="Viktoriia Gencheva" userId="ba66cf438123fe05" providerId="LiveId" clId="{4A9C80E1-16B7-4C33-9EF5-EC45FC74BFC9}" dt="2021-11-07T10:31:21.656" v="9" actId="1076"/>
          <ac:spMkLst>
            <pc:docMk/>
            <pc:sldMk cId="3535958213" sldId="261"/>
            <ac:spMk id="5" creationId="{12064A6A-D31A-439B-B79C-78C14E7969D5}"/>
          </ac:spMkLst>
        </pc:spChg>
        <pc:picChg chg="add mod">
          <ac:chgData name="Viktoriia Gencheva" userId="ba66cf438123fe05" providerId="LiveId" clId="{4A9C80E1-16B7-4C33-9EF5-EC45FC74BFC9}" dt="2021-11-07T10:44:19.091" v="255" actId="1076"/>
          <ac:picMkLst>
            <pc:docMk/>
            <pc:sldMk cId="3535958213" sldId="261"/>
            <ac:picMk id="4098" creationId="{B100221D-9E65-4B51-BD09-568852262962}"/>
          </ac:picMkLst>
        </pc:picChg>
        <pc:picChg chg="add mod">
          <ac:chgData name="Viktoriia Gencheva" userId="ba66cf438123fe05" providerId="LiveId" clId="{4A9C80E1-16B7-4C33-9EF5-EC45FC74BFC9}" dt="2021-11-07T10:50:52.042" v="300" actId="1076"/>
          <ac:picMkLst>
            <pc:docMk/>
            <pc:sldMk cId="3535958213" sldId="261"/>
            <ac:picMk id="4099" creationId="{EEA72471-A228-4545-AA74-D3646D5B192F}"/>
          </ac:picMkLst>
        </pc:picChg>
      </pc:sldChg>
      <pc:sldChg chg="addSp delSp modSp new mod">
        <pc:chgData name="Viktoriia Gencheva" userId="ba66cf438123fe05" providerId="LiveId" clId="{4A9C80E1-16B7-4C33-9EF5-EC45FC74BFC9}" dt="2021-11-07T11:16:21.451" v="413" actId="113"/>
        <pc:sldMkLst>
          <pc:docMk/>
          <pc:sldMk cId="81741132" sldId="262"/>
        </pc:sldMkLst>
        <pc:spChg chg="mod">
          <ac:chgData name="Viktoriia Gencheva" userId="ba66cf438123fe05" providerId="LiveId" clId="{4A9C80E1-16B7-4C33-9EF5-EC45FC74BFC9}" dt="2021-11-07T11:16:21.451" v="413" actId="113"/>
          <ac:spMkLst>
            <pc:docMk/>
            <pc:sldMk cId="81741132" sldId="262"/>
            <ac:spMk id="2" creationId="{35C239F2-1D59-4F66-B5BC-E1FC3228586D}"/>
          </ac:spMkLst>
        </pc:spChg>
        <pc:spChg chg="mod">
          <ac:chgData name="Viktoriia Gencheva" userId="ba66cf438123fe05" providerId="LiveId" clId="{4A9C80E1-16B7-4C33-9EF5-EC45FC74BFC9}" dt="2021-11-07T11:13:36.771" v="373" actId="113"/>
          <ac:spMkLst>
            <pc:docMk/>
            <pc:sldMk cId="81741132" sldId="262"/>
            <ac:spMk id="3" creationId="{EF9C5DDC-F0F0-4592-AAE6-E2C4768191DB}"/>
          </ac:spMkLst>
        </pc:spChg>
        <pc:spChg chg="add del mod">
          <ac:chgData name="Viktoriia Gencheva" userId="ba66cf438123fe05" providerId="LiveId" clId="{4A9C80E1-16B7-4C33-9EF5-EC45FC74BFC9}" dt="2021-11-07T10:51:59.015" v="314"/>
          <ac:spMkLst>
            <pc:docMk/>
            <pc:sldMk cId="81741132" sldId="262"/>
            <ac:spMk id="5" creationId="{253AF3F4-23F0-4F4E-A33A-AE317F64046E}"/>
          </ac:spMkLst>
        </pc:spChg>
        <pc:spChg chg="add mod">
          <ac:chgData name="Viktoriia Gencheva" userId="ba66cf438123fe05" providerId="LiveId" clId="{4A9C80E1-16B7-4C33-9EF5-EC45FC74BFC9}" dt="2021-11-07T10:52:12.686" v="316" actId="20577"/>
          <ac:spMkLst>
            <pc:docMk/>
            <pc:sldMk cId="81741132" sldId="262"/>
            <ac:spMk id="6" creationId="{7B82E35F-6734-45E6-9594-62383B17EA9E}"/>
          </ac:spMkLst>
        </pc:spChg>
        <pc:picChg chg="add mod">
          <ac:chgData name="Viktoriia Gencheva" userId="ba66cf438123fe05" providerId="LiveId" clId="{4A9C80E1-16B7-4C33-9EF5-EC45FC74BFC9}" dt="2021-11-07T10:54:13.705" v="353" actId="1076"/>
          <ac:picMkLst>
            <pc:docMk/>
            <pc:sldMk cId="81741132" sldId="262"/>
            <ac:picMk id="5122" creationId="{88B35163-D1E1-4AE6-A9AD-4DF34183DCAF}"/>
          </ac:picMkLst>
        </pc:picChg>
      </pc:sldChg>
      <pc:sldChg chg="addSp delSp modSp new mod">
        <pc:chgData name="Viktoriia Gencheva" userId="ba66cf438123fe05" providerId="LiveId" clId="{4A9C80E1-16B7-4C33-9EF5-EC45FC74BFC9}" dt="2021-11-07T11:32:15.855" v="497" actId="20577"/>
        <pc:sldMkLst>
          <pc:docMk/>
          <pc:sldMk cId="3971054935" sldId="263"/>
        </pc:sldMkLst>
        <pc:spChg chg="mod">
          <ac:chgData name="Viktoriia Gencheva" userId="ba66cf438123fe05" providerId="LiveId" clId="{4A9C80E1-16B7-4C33-9EF5-EC45FC74BFC9}" dt="2021-11-07T11:31:09.765" v="469" actId="20577"/>
          <ac:spMkLst>
            <pc:docMk/>
            <pc:sldMk cId="3971054935" sldId="263"/>
            <ac:spMk id="2" creationId="{43437EA4-AF4A-4696-934C-B63DBCC055F7}"/>
          </ac:spMkLst>
        </pc:spChg>
        <pc:spChg chg="mod">
          <ac:chgData name="Viktoriia Gencheva" userId="ba66cf438123fe05" providerId="LiveId" clId="{4A9C80E1-16B7-4C33-9EF5-EC45FC74BFC9}" dt="2021-11-07T11:32:15.855" v="497" actId="20577"/>
          <ac:spMkLst>
            <pc:docMk/>
            <pc:sldMk cId="3971054935" sldId="263"/>
            <ac:spMk id="3" creationId="{5E8A2155-148B-4E5F-BBC8-FE0AA14EB66A}"/>
          </ac:spMkLst>
        </pc:spChg>
        <pc:spChg chg="add mod">
          <ac:chgData name="Viktoriia Gencheva" userId="ba66cf438123fe05" providerId="LiveId" clId="{4A9C80E1-16B7-4C33-9EF5-EC45FC74BFC9}" dt="2021-11-07T11:13:57.249" v="378" actId="1076"/>
          <ac:spMkLst>
            <pc:docMk/>
            <pc:sldMk cId="3971054935" sldId="263"/>
            <ac:spMk id="5" creationId="{49BE3D47-5100-4752-8C5B-65119B429EED}"/>
          </ac:spMkLst>
        </pc:spChg>
        <pc:spChg chg="add del mod">
          <ac:chgData name="Viktoriia Gencheva" userId="ba66cf438123fe05" providerId="LiveId" clId="{4A9C80E1-16B7-4C33-9EF5-EC45FC74BFC9}" dt="2021-11-07T11:15:23.294" v="401"/>
          <ac:spMkLst>
            <pc:docMk/>
            <pc:sldMk cId="3971054935" sldId="263"/>
            <ac:spMk id="6" creationId="{1E402671-58A0-4A26-870D-2B0556E12E4C}"/>
          </ac:spMkLst>
        </pc:spChg>
        <pc:picChg chg="add mod">
          <ac:chgData name="Viktoriia Gencheva" userId="ba66cf438123fe05" providerId="LiveId" clId="{4A9C80E1-16B7-4C33-9EF5-EC45FC74BFC9}" dt="2021-11-07T11:32:04.736" v="495" actId="1076"/>
          <ac:picMkLst>
            <pc:docMk/>
            <pc:sldMk cId="3971054935" sldId="263"/>
            <ac:picMk id="6146" creationId="{A33A13AC-C33D-4F4D-818D-4D237DABC689}"/>
          </ac:picMkLst>
        </pc:picChg>
        <pc:picChg chg="add del mod">
          <ac:chgData name="Viktoriia Gencheva" userId="ba66cf438123fe05" providerId="LiveId" clId="{4A9C80E1-16B7-4C33-9EF5-EC45FC74BFC9}" dt="2021-11-07T11:15:23.294" v="401"/>
          <ac:picMkLst>
            <pc:docMk/>
            <pc:sldMk cId="3971054935" sldId="263"/>
            <ac:picMk id="6147" creationId="{D8368470-85C3-4546-A2D4-BC4D76E3E660}"/>
          </ac:picMkLst>
        </pc:picChg>
        <pc:picChg chg="add mod">
          <ac:chgData name="Viktoriia Gencheva" userId="ba66cf438123fe05" providerId="LiveId" clId="{4A9C80E1-16B7-4C33-9EF5-EC45FC74BFC9}" dt="2021-11-07T11:31:58.855" v="491" actId="1076"/>
          <ac:picMkLst>
            <pc:docMk/>
            <pc:sldMk cId="3971054935" sldId="263"/>
            <ac:picMk id="6149" creationId="{1C83F8DE-B6AD-4808-B922-FA0CB7A8AE47}"/>
          </ac:picMkLst>
        </pc:picChg>
      </pc:sldChg>
      <pc:sldChg chg="addSp delSp modSp new mod">
        <pc:chgData name="Viktoriia Gencheva" userId="ba66cf438123fe05" providerId="LiveId" clId="{4A9C80E1-16B7-4C33-9EF5-EC45FC74BFC9}" dt="2021-11-07T11:42:00.702" v="680" actId="14100"/>
        <pc:sldMkLst>
          <pc:docMk/>
          <pc:sldMk cId="1250044322" sldId="264"/>
        </pc:sldMkLst>
        <pc:spChg chg="mod">
          <ac:chgData name="Viktoriia Gencheva" userId="ba66cf438123fe05" providerId="LiveId" clId="{4A9C80E1-16B7-4C33-9EF5-EC45FC74BFC9}" dt="2021-11-07T11:42:00.702" v="680" actId="14100"/>
          <ac:spMkLst>
            <pc:docMk/>
            <pc:sldMk cId="1250044322" sldId="264"/>
            <ac:spMk id="2" creationId="{680E1188-F5AA-4D1F-B188-5508485EA404}"/>
          </ac:spMkLst>
        </pc:spChg>
        <pc:spChg chg="mod">
          <ac:chgData name="Viktoriia Gencheva" userId="ba66cf438123fe05" providerId="LiveId" clId="{4A9C80E1-16B7-4C33-9EF5-EC45FC74BFC9}" dt="2021-11-07T11:41:54.704" v="679" actId="20577"/>
          <ac:spMkLst>
            <pc:docMk/>
            <pc:sldMk cId="1250044322" sldId="264"/>
            <ac:spMk id="3" creationId="{1A023771-A4A8-4785-B631-1CAA32EB56EB}"/>
          </ac:spMkLst>
        </pc:spChg>
        <pc:spChg chg="add mod">
          <ac:chgData name="Viktoriia Gencheva" userId="ba66cf438123fe05" providerId="LiveId" clId="{4A9C80E1-16B7-4C33-9EF5-EC45FC74BFC9}" dt="2021-11-07T11:32:29.227" v="500" actId="20577"/>
          <ac:spMkLst>
            <pc:docMk/>
            <pc:sldMk cId="1250044322" sldId="264"/>
            <ac:spMk id="4" creationId="{C22A3AE0-CDCB-4114-9224-7F2409A41252}"/>
          </ac:spMkLst>
        </pc:spChg>
        <pc:spChg chg="add del mod">
          <ac:chgData name="Viktoriia Gencheva" userId="ba66cf438123fe05" providerId="LiveId" clId="{4A9C80E1-16B7-4C33-9EF5-EC45FC74BFC9}" dt="2021-11-07T11:35:29.985" v="534"/>
          <ac:spMkLst>
            <pc:docMk/>
            <pc:sldMk cId="1250044322" sldId="264"/>
            <ac:spMk id="7" creationId="{F28F0E4A-88B2-4002-BE40-D56C24EA71C4}"/>
          </ac:spMkLst>
        </pc:spChg>
        <pc:graphicFrameChg chg="add mod">
          <ac:chgData name="Viktoriia Gencheva" userId="ba66cf438123fe05" providerId="LiveId" clId="{4A9C80E1-16B7-4C33-9EF5-EC45FC74BFC9}" dt="2021-11-07T11:41:34.090" v="670" actId="1076"/>
          <ac:graphicFrameMkLst>
            <pc:docMk/>
            <pc:sldMk cId="1250044322" sldId="264"/>
            <ac:graphicFrameMk id="6" creationId="{56370F17-8A61-4425-BC46-E3D6F67B08AF}"/>
          </ac:graphicFrameMkLst>
        </pc:graphicFrameChg>
        <pc:picChg chg="add mod">
          <ac:chgData name="Viktoriia Gencheva" userId="ba66cf438123fe05" providerId="LiveId" clId="{4A9C80E1-16B7-4C33-9EF5-EC45FC74BFC9}" dt="2021-11-07T11:33:58.845" v="512" actId="1076"/>
          <ac:picMkLst>
            <pc:docMk/>
            <pc:sldMk cId="1250044322" sldId="264"/>
            <ac:picMk id="7170" creationId="{7C8BB1DF-433C-46F3-8F5A-4766BDAFBCC7}"/>
          </ac:picMkLst>
        </pc:picChg>
        <pc:picChg chg="add mod">
          <ac:chgData name="Viktoriia Gencheva" userId="ba66cf438123fe05" providerId="LiveId" clId="{4A9C80E1-16B7-4C33-9EF5-EC45FC74BFC9}" dt="2021-11-07T11:41:32.825" v="669" actId="1076"/>
          <ac:picMkLst>
            <pc:docMk/>
            <pc:sldMk cId="1250044322" sldId="264"/>
            <ac:picMk id="7171" creationId="{BF9CE200-CDE3-4287-9D71-6E43FF3C86B4}"/>
          </ac:picMkLst>
        </pc:picChg>
        <pc:picChg chg="add del mod">
          <ac:chgData name="Viktoriia Gencheva" userId="ba66cf438123fe05" providerId="LiveId" clId="{4A9C80E1-16B7-4C33-9EF5-EC45FC74BFC9}" dt="2021-11-07T11:39:26.415" v="595" actId="478"/>
          <ac:picMkLst>
            <pc:docMk/>
            <pc:sldMk cId="1250044322" sldId="264"/>
            <ac:picMk id="7172" creationId="{BB4E6729-96F1-4235-9ACA-9ADFC338C915}"/>
          </ac:picMkLst>
        </pc:picChg>
        <pc:picChg chg="add mod">
          <ac:chgData name="Viktoriia Gencheva" userId="ba66cf438123fe05" providerId="LiveId" clId="{4A9C80E1-16B7-4C33-9EF5-EC45FC74BFC9}" dt="2021-11-07T11:41:40.952" v="673" actId="14100"/>
          <ac:picMkLst>
            <pc:docMk/>
            <pc:sldMk cId="1250044322" sldId="264"/>
            <ac:picMk id="7173" creationId="{D6660D10-59E7-4C39-B9BF-AA597BA74531}"/>
          </ac:picMkLst>
        </pc:picChg>
      </pc:sldChg>
      <pc:sldChg chg="addSp modSp new mod">
        <pc:chgData name="Viktoriia Gencheva" userId="ba66cf438123fe05" providerId="LiveId" clId="{4A9C80E1-16B7-4C33-9EF5-EC45FC74BFC9}" dt="2021-11-07T12:26:40.917" v="791" actId="20577"/>
        <pc:sldMkLst>
          <pc:docMk/>
          <pc:sldMk cId="409131880" sldId="265"/>
        </pc:sldMkLst>
        <pc:spChg chg="mod">
          <ac:chgData name="Viktoriia Gencheva" userId="ba66cf438123fe05" providerId="LiveId" clId="{4A9C80E1-16B7-4C33-9EF5-EC45FC74BFC9}" dt="2021-11-07T11:45:20.194" v="727" actId="14100"/>
          <ac:spMkLst>
            <pc:docMk/>
            <pc:sldMk cId="409131880" sldId="265"/>
            <ac:spMk id="2" creationId="{826632C7-425A-4CD3-8F37-B8E8E0A5B545}"/>
          </ac:spMkLst>
        </pc:spChg>
        <pc:spChg chg="mod">
          <ac:chgData name="Viktoriia Gencheva" userId="ba66cf438123fe05" providerId="LiveId" clId="{4A9C80E1-16B7-4C33-9EF5-EC45FC74BFC9}" dt="2021-11-07T12:26:40.917" v="791" actId="20577"/>
          <ac:spMkLst>
            <pc:docMk/>
            <pc:sldMk cId="409131880" sldId="265"/>
            <ac:spMk id="3" creationId="{1AA1B99A-FDF1-40A4-BE51-0EB6AFD67142}"/>
          </ac:spMkLst>
        </pc:spChg>
        <pc:spChg chg="add mod">
          <ac:chgData name="Viktoriia Gencheva" userId="ba66cf438123fe05" providerId="LiveId" clId="{4A9C80E1-16B7-4C33-9EF5-EC45FC74BFC9}" dt="2021-11-07T11:42:21.434" v="685" actId="14100"/>
          <ac:spMkLst>
            <pc:docMk/>
            <pc:sldMk cId="409131880" sldId="265"/>
            <ac:spMk id="4" creationId="{7AB6C3CF-42A2-4E22-AAFD-6468C3BC136C}"/>
          </ac:spMkLst>
        </pc:spChg>
        <pc:picChg chg="add mod">
          <ac:chgData name="Viktoriia Gencheva" userId="ba66cf438123fe05" providerId="LiveId" clId="{4A9C80E1-16B7-4C33-9EF5-EC45FC74BFC9}" dt="2021-11-07T11:46:52.274" v="769" actId="1076"/>
          <ac:picMkLst>
            <pc:docMk/>
            <pc:sldMk cId="409131880" sldId="265"/>
            <ac:picMk id="8194" creationId="{48D04489-716F-47C9-B2C9-4231EAB8B13F}"/>
          </ac:picMkLst>
        </pc:picChg>
      </pc:sldChg>
      <pc:sldChg chg="addSp modSp new mod">
        <pc:chgData name="Viktoriia Gencheva" userId="ba66cf438123fe05" providerId="LiveId" clId="{4A9C80E1-16B7-4C33-9EF5-EC45FC74BFC9}" dt="2021-11-07T12:54:18.107" v="839" actId="113"/>
        <pc:sldMkLst>
          <pc:docMk/>
          <pc:sldMk cId="3856743427" sldId="266"/>
        </pc:sldMkLst>
        <pc:spChg chg="mod">
          <ac:chgData name="Viktoriia Gencheva" userId="ba66cf438123fe05" providerId="LiveId" clId="{4A9C80E1-16B7-4C33-9EF5-EC45FC74BFC9}" dt="2021-11-07T12:54:18.107" v="839" actId="113"/>
          <ac:spMkLst>
            <pc:docMk/>
            <pc:sldMk cId="3856743427" sldId="266"/>
            <ac:spMk id="2" creationId="{FB9BEA0D-B229-4E9C-B0AC-72598BA2A794}"/>
          </ac:spMkLst>
        </pc:spChg>
        <pc:spChg chg="mod">
          <ac:chgData name="Viktoriia Gencheva" userId="ba66cf438123fe05" providerId="LiveId" clId="{4A9C80E1-16B7-4C33-9EF5-EC45FC74BFC9}" dt="2021-11-07T12:33:40.217" v="815" actId="14100"/>
          <ac:spMkLst>
            <pc:docMk/>
            <pc:sldMk cId="3856743427" sldId="266"/>
            <ac:spMk id="3" creationId="{ECC91F0A-A08A-45A1-BAB7-0E5761FBB6B8}"/>
          </ac:spMkLst>
        </pc:spChg>
        <pc:spChg chg="add mod">
          <ac:chgData name="Viktoriia Gencheva" userId="ba66cf438123fe05" providerId="LiveId" clId="{4A9C80E1-16B7-4C33-9EF5-EC45FC74BFC9}" dt="2021-11-07T12:26:56.527" v="795" actId="20577"/>
          <ac:spMkLst>
            <pc:docMk/>
            <pc:sldMk cId="3856743427" sldId="266"/>
            <ac:spMk id="4" creationId="{5977B664-BE0F-4B04-81BF-2AD77B8619CF}"/>
          </ac:spMkLst>
        </pc:spChg>
        <pc:picChg chg="add mod">
          <ac:chgData name="Viktoriia Gencheva" userId="ba66cf438123fe05" providerId="LiveId" clId="{4A9C80E1-16B7-4C33-9EF5-EC45FC74BFC9}" dt="2021-11-07T12:51:06.768" v="831" actId="14100"/>
          <ac:picMkLst>
            <pc:docMk/>
            <pc:sldMk cId="3856743427" sldId="266"/>
            <ac:picMk id="9218" creationId="{93EB11BB-8BE0-4945-883D-870C41FA1C65}"/>
          </ac:picMkLst>
        </pc:picChg>
      </pc:sldChg>
      <pc:sldChg chg="addSp delSp modSp new mod">
        <pc:chgData name="Viktoriia Gencheva" userId="ba66cf438123fe05" providerId="LiveId" clId="{4A9C80E1-16B7-4C33-9EF5-EC45FC74BFC9}" dt="2021-11-10T12:28:39.675" v="1261" actId="1076"/>
        <pc:sldMkLst>
          <pc:docMk/>
          <pc:sldMk cId="2515655168" sldId="267"/>
        </pc:sldMkLst>
        <pc:spChg chg="mod">
          <ac:chgData name="Viktoriia Gencheva" userId="ba66cf438123fe05" providerId="LiveId" clId="{4A9C80E1-16B7-4C33-9EF5-EC45FC74BFC9}" dt="2021-11-07T13:03:45.794" v="919" actId="14100"/>
          <ac:spMkLst>
            <pc:docMk/>
            <pc:sldMk cId="2515655168" sldId="267"/>
            <ac:spMk id="2" creationId="{C8BF8C4E-00A9-4B71-956B-4C014B8B21B4}"/>
          </ac:spMkLst>
        </pc:spChg>
        <pc:spChg chg="del mod">
          <ac:chgData name="Viktoriia Gencheva" userId="ba66cf438123fe05" providerId="LiveId" clId="{4A9C80E1-16B7-4C33-9EF5-EC45FC74BFC9}" dt="2021-11-07T12:57:55.650" v="873" actId="21"/>
          <ac:spMkLst>
            <pc:docMk/>
            <pc:sldMk cId="2515655168" sldId="267"/>
            <ac:spMk id="3" creationId="{DA62E8BD-321A-4DF3-9141-18EC1AC146B0}"/>
          </ac:spMkLst>
        </pc:spChg>
        <pc:spChg chg="add mod">
          <ac:chgData name="Viktoriia Gencheva" userId="ba66cf438123fe05" providerId="LiveId" clId="{4A9C80E1-16B7-4C33-9EF5-EC45FC74BFC9}" dt="2021-11-07T12:51:19.967" v="835" actId="20577"/>
          <ac:spMkLst>
            <pc:docMk/>
            <pc:sldMk cId="2515655168" sldId="267"/>
            <ac:spMk id="4" creationId="{4A9223A9-8229-42D0-B63F-DEA0FE339AD9}"/>
          </ac:spMkLst>
        </pc:spChg>
        <pc:graphicFrameChg chg="add mod">
          <ac:chgData name="Viktoriia Gencheva" userId="ba66cf438123fe05" providerId="LiveId" clId="{4A9C80E1-16B7-4C33-9EF5-EC45FC74BFC9}" dt="2021-11-10T12:28:39.675" v="1261" actId="1076"/>
          <ac:graphicFrameMkLst>
            <pc:docMk/>
            <pc:sldMk cId="2515655168" sldId="267"/>
            <ac:graphicFrameMk id="3" creationId="{94696CDD-B350-4181-A02A-3F1928F58785}"/>
          </ac:graphicFrameMkLst>
        </pc:graphicFrameChg>
        <pc:picChg chg="add del mod">
          <ac:chgData name="Viktoriia Gencheva" userId="ba66cf438123fe05" providerId="LiveId" clId="{4A9C80E1-16B7-4C33-9EF5-EC45FC74BFC9}" dt="2021-11-10T12:28:32.542" v="1257" actId="478"/>
          <ac:picMkLst>
            <pc:docMk/>
            <pc:sldMk cId="2515655168" sldId="267"/>
            <ac:picMk id="10242" creationId="{CF13E79D-C17E-495E-8652-7656E0F73A3D}"/>
          </ac:picMkLst>
        </pc:picChg>
      </pc:sldChg>
      <pc:sldChg chg="addSp delSp modSp new mod">
        <pc:chgData name="Viktoriia Gencheva" userId="ba66cf438123fe05" providerId="LiveId" clId="{4A9C80E1-16B7-4C33-9EF5-EC45FC74BFC9}" dt="2021-11-07T13:18:26.646" v="1113" actId="21"/>
        <pc:sldMkLst>
          <pc:docMk/>
          <pc:sldMk cId="3002072567" sldId="268"/>
        </pc:sldMkLst>
        <pc:spChg chg="mod">
          <ac:chgData name="Viktoriia Gencheva" userId="ba66cf438123fe05" providerId="LiveId" clId="{4A9C80E1-16B7-4C33-9EF5-EC45FC74BFC9}" dt="2021-11-07T13:17:59.734" v="1104" actId="1076"/>
          <ac:spMkLst>
            <pc:docMk/>
            <pc:sldMk cId="3002072567" sldId="268"/>
            <ac:spMk id="2" creationId="{5C8AB0AF-C879-4EA6-82E7-B59C83DB451A}"/>
          </ac:spMkLst>
        </pc:spChg>
        <pc:spChg chg="mod">
          <ac:chgData name="Viktoriia Gencheva" userId="ba66cf438123fe05" providerId="LiveId" clId="{4A9C80E1-16B7-4C33-9EF5-EC45FC74BFC9}" dt="2021-11-07T13:18:05.014" v="1106" actId="14100"/>
          <ac:spMkLst>
            <pc:docMk/>
            <pc:sldMk cId="3002072567" sldId="268"/>
            <ac:spMk id="3" creationId="{3335A06A-CCB7-421D-B6B4-AABCFDE30291}"/>
          </ac:spMkLst>
        </pc:spChg>
        <pc:spChg chg="add mod">
          <ac:chgData name="Viktoriia Gencheva" userId="ba66cf438123fe05" providerId="LiveId" clId="{4A9C80E1-16B7-4C33-9EF5-EC45FC74BFC9}" dt="2021-11-07T13:02:43.700" v="897" actId="20577"/>
          <ac:spMkLst>
            <pc:docMk/>
            <pc:sldMk cId="3002072567" sldId="268"/>
            <ac:spMk id="4" creationId="{9D32BF87-690E-4FBA-8C4C-0355B897F4FB}"/>
          </ac:spMkLst>
        </pc:spChg>
        <pc:spChg chg="add del mod">
          <ac:chgData name="Viktoriia Gencheva" userId="ba66cf438123fe05" providerId="LiveId" clId="{4A9C80E1-16B7-4C33-9EF5-EC45FC74BFC9}" dt="2021-11-07T13:18:26.646" v="1113" actId="21"/>
          <ac:spMkLst>
            <pc:docMk/>
            <pc:sldMk cId="3002072567" sldId="268"/>
            <ac:spMk id="8" creationId="{D6A53B9D-A1A0-4375-B792-C8A589A99109}"/>
          </ac:spMkLst>
        </pc:spChg>
        <pc:picChg chg="add mod">
          <ac:chgData name="Viktoriia Gencheva" userId="ba66cf438123fe05" providerId="LiveId" clId="{4A9C80E1-16B7-4C33-9EF5-EC45FC74BFC9}" dt="2021-11-07T13:18:00.957" v="1105" actId="1076"/>
          <ac:picMkLst>
            <pc:docMk/>
            <pc:sldMk cId="3002072567" sldId="268"/>
            <ac:picMk id="11266" creationId="{494E3FB6-7D6D-4E5B-8553-0E0B81F3CCD7}"/>
          </ac:picMkLst>
        </pc:picChg>
        <pc:picChg chg="add mod">
          <ac:chgData name="Viktoriia Gencheva" userId="ba66cf438123fe05" providerId="LiveId" clId="{4A9C80E1-16B7-4C33-9EF5-EC45FC74BFC9}" dt="2021-11-07T13:18:06.524" v="1107" actId="1076"/>
          <ac:picMkLst>
            <pc:docMk/>
            <pc:sldMk cId="3002072567" sldId="268"/>
            <ac:picMk id="11267" creationId="{67E2D8E3-1BB0-46D4-8207-54EAAFA830D6}"/>
          </ac:picMkLst>
        </pc:picChg>
        <pc:picChg chg="add mod">
          <ac:chgData name="Viktoriia Gencheva" userId="ba66cf438123fe05" providerId="LiveId" clId="{4A9C80E1-16B7-4C33-9EF5-EC45FC74BFC9}" dt="2021-11-07T13:18:08.824" v="1108" actId="1076"/>
          <ac:picMkLst>
            <pc:docMk/>
            <pc:sldMk cId="3002072567" sldId="268"/>
            <ac:picMk id="11268" creationId="{A432FD65-1148-47DF-9CF2-30FEBC8CA3C7}"/>
          </ac:picMkLst>
        </pc:picChg>
      </pc:sldChg>
      <pc:sldChg chg="addSp delSp modSp new mod">
        <pc:chgData name="Viktoriia Gencheva" userId="ba66cf438123fe05" providerId="LiveId" clId="{4A9C80E1-16B7-4C33-9EF5-EC45FC74BFC9}" dt="2021-11-07T13:25:00.224" v="1222" actId="1076"/>
        <pc:sldMkLst>
          <pc:docMk/>
          <pc:sldMk cId="3219302414" sldId="269"/>
        </pc:sldMkLst>
        <pc:spChg chg="mod">
          <ac:chgData name="Viktoriia Gencheva" userId="ba66cf438123fe05" providerId="LiveId" clId="{4A9C80E1-16B7-4C33-9EF5-EC45FC74BFC9}" dt="2021-11-07T13:21:31.010" v="1162" actId="1076"/>
          <ac:spMkLst>
            <pc:docMk/>
            <pc:sldMk cId="3219302414" sldId="269"/>
            <ac:spMk id="2" creationId="{7B6BCC70-F41A-4B6F-810F-2225FD730A35}"/>
          </ac:spMkLst>
        </pc:spChg>
        <pc:spChg chg="mod">
          <ac:chgData name="Viktoriia Gencheva" userId="ba66cf438123fe05" providerId="LiveId" clId="{4A9C80E1-16B7-4C33-9EF5-EC45FC74BFC9}" dt="2021-11-07T13:24:09.934" v="1221" actId="207"/>
          <ac:spMkLst>
            <pc:docMk/>
            <pc:sldMk cId="3219302414" sldId="269"/>
            <ac:spMk id="3" creationId="{3D122E40-BBDA-4085-97F9-9AE7A2434C2C}"/>
          </ac:spMkLst>
        </pc:spChg>
        <pc:spChg chg="add mod">
          <ac:chgData name="Viktoriia Gencheva" userId="ba66cf438123fe05" providerId="LiveId" clId="{4A9C80E1-16B7-4C33-9EF5-EC45FC74BFC9}" dt="2021-11-07T13:18:32.364" v="1116" actId="20577"/>
          <ac:spMkLst>
            <pc:docMk/>
            <pc:sldMk cId="3219302414" sldId="269"/>
            <ac:spMk id="5" creationId="{DA2EC107-FABB-4545-ACDB-4F7A9A52B662}"/>
          </ac:spMkLst>
        </pc:spChg>
        <pc:picChg chg="add del">
          <ac:chgData name="Viktoriia Gencheva" userId="ba66cf438123fe05" providerId="LiveId" clId="{4A9C80E1-16B7-4C33-9EF5-EC45FC74BFC9}" dt="2021-11-07T13:18:21.116" v="1112"/>
          <ac:picMkLst>
            <pc:docMk/>
            <pc:sldMk cId="3219302414" sldId="269"/>
            <ac:picMk id="12290" creationId="{E3F34ADB-07DE-40D2-91D0-3ACDE2F85AC6}"/>
          </ac:picMkLst>
        </pc:picChg>
        <pc:picChg chg="add mod">
          <ac:chgData name="Viktoriia Gencheva" userId="ba66cf438123fe05" providerId="LiveId" clId="{4A9C80E1-16B7-4C33-9EF5-EC45FC74BFC9}" dt="2021-11-07T13:25:00.224" v="1222" actId="1076"/>
          <ac:picMkLst>
            <pc:docMk/>
            <pc:sldMk cId="3219302414" sldId="269"/>
            <ac:picMk id="12291" creationId="{E57F2E4A-2F7A-4166-B2C3-D4DF88BDE29D}"/>
          </ac:picMkLst>
        </pc:picChg>
        <pc:picChg chg="add mod">
          <ac:chgData name="Viktoriia Gencheva" userId="ba66cf438123fe05" providerId="LiveId" clId="{4A9C80E1-16B7-4C33-9EF5-EC45FC74BFC9}" dt="2021-11-07T13:23:50.204" v="1219" actId="1076"/>
          <ac:picMkLst>
            <pc:docMk/>
            <pc:sldMk cId="3219302414" sldId="269"/>
            <ac:picMk id="12292" creationId="{4F8F3505-ED79-4F0A-A283-EE9959E4741E}"/>
          </ac:picMkLst>
        </pc:picChg>
      </pc:sldChg>
      <pc:sldChg chg="addSp delSp modSp new mod">
        <pc:chgData name="Viktoriia Gencheva" userId="ba66cf438123fe05" providerId="LiveId" clId="{4A9C80E1-16B7-4C33-9EF5-EC45FC74BFC9}" dt="2021-11-07T13:35:30.517" v="1255" actId="1076"/>
        <pc:sldMkLst>
          <pc:docMk/>
          <pc:sldMk cId="1078344366" sldId="270"/>
        </pc:sldMkLst>
        <pc:spChg chg="del">
          <ac:chgData name="Viktoriia Gencheva" userId="ba66cf438123fe05" providerId="LiveId" clId="{4A9C80E1-16B7-4C33-9EF5-EC45FC74BFC9}" dt="2021-11-07T13:34:48.972" v="1227" actId="21"/>
          <ac:spMkLst>
            <pc:docMk/>
            <pc:sldMk cId="1078344366" sldId="270"/>
            <ac:spMk id="2" creationId="{E207F70F-06A8-4758-A9B5-DFBFABB2679C}"/>
          </ac:spMkLst>
        </pc:spChg>
        <pc:spChg chg="mod">
          <ac:chgData name="Viktoriia Gencheva" userId="ba66cf438123fe05" providerId="LiveId" clId="{4A9C80E1-16B7-4C33-9EF5-EC45FC74BFC9}" dt="2021-11-07T13:35:30.517" v="1255" actId="1076"/>
          <ac:spMkLst>
            <pc:docMk/>
            <pc:sldMk cId="1078344366" sldId="270"/>
            <ac:spMk id="3" creationId="{53306292-D7B0-46C7-89EE-F8F9BBB040F1}"/>
          </ac:spMkLst>
        </pc:spChg>
        <pc:spChg chg="add mod">
          <ac:chgData name="Viktoriia Gencheva" userId="ba66cf438123fe05" providerId="LiveId" clId="{4A9C80E1-16B7-4C33-9EF5-EC45FC74BFC9}" dt="2021-11-07T13:34:44.341" v="1226" actId="20577"/>
          <ac:spMkLst>
            <pc:docMk/>
            <pc:sldMk cId="1078344366" sldId="270"/>
            <ac:spMk id="4" creationId="{3151C1B2-864E-4DE2-89D5-9A1F26DD960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738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375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7363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6589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17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1060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7615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4681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9195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5135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5771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8887EA-B3F7-4421-88EF-CD130BABF557}" type="datetimeFigureOut">
              <a:rPr lang="ru-UA" smtClean="0"/>
              <a:t>10.11.2021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E4BD397-C426-4BA9-B53F-5B85B65F725F}" type="slidenum">
              <a:rPr lang="ru-UA" smtClean="0"/>
              <a:t>‹#›</a:t>
            </a:fld>
            <a:endParaRPr lang="ru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42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D118B-1B30-4822-A036-991607F4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475969"/>
            <a:ext cx="10058400" cy="1425983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Шестичленні гетероциклічні сполуки з двома </a:t>
            </a:r>
            <a:r>
              <a:rPr lang="uk-UA" sz="4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гетероатомами</a:t>
            </a:r>
            <a:endParaRPr lang="ru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31B428-E1BB-4EF1-B96A-97C478C77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62071" y="176710"/>
            <a:ext cx="287155" cy="299259"/>
          </a:xfrm>
        </p:spPr>
        <p:txBody>
          <a:bodyPr>
            <a:normAutofit fontScale="92500" lnSpcReduction="10000"/>
          </a:bodyPr>
          <a:lstStyle/>
          <a:p>
            <a:r>
              <a:rPr lang="ru-UA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EA373D5-1FEF-4425-BF0E-E23C3D5B35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698753"/>
              </p:ext>
            </p:extLst>
          </p:nvPr>
        </p:nvGraphicFramePr>
        <p:xfrm>
          <a:off x="4645998" y="4501209"/>
          <a:ext cx="3397138" cy="1626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1949400" imgH="933480" progId="Paint.Picture">
                  <p:embed/>
                </p:oleObj>
              </mc:Choice>
              <mc:Fallback>
                <p:oleObj name="Точечный рисунок" r:id="rId2" imgW="1949400" imgH="933480" progId="Paint.Picture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DEA373D5-1FEF-4425-BF0E-E23C3D5B35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45998" y="4501209"/>
                        <a:ext cx="3397138" cy="16266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 descr="Пиразин — Википедия">
            <a:extLst>
              <a:ext uri="{FF2B5EF4-FFF2-40B4-BE49-F238E27FC236}">
                <a16:creationId xmlns:a16="http://schemas.microsoft.com/office/drawing/2014/main" id="{106BFB66-DEDE-410B-88EF-87A1CE1D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246" y="1860351"/>
            <a:ext cx="1831608" cy="223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Пиридазин — Википедия">
            <a:extLst>
              <a:ext uri="{FF2B5EF4-FFF2-40B4-BE49-F238E27FC236}">
                <a16:creationId xmlns:a16="http://schemas.microsoft.com/office/drawing/2014/main" id="{AD01F351-5563-481D-B20B-0B688D27E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334" y="2090268"/>
            <a:ext cx="1568918" cy="1857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36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632C7-425A-4CD3-8F37-B8E8E0A5B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94" y="419865"/>
            <a:ext cx="11534274" cy="1370434"/>
          </a:xfrm>
        </p:spPr>
        <p:txBody>
          <a:bodyPr>
            <a:normAutofit fontScale="90000"/>
          </a:bodyPr>
          <a:lstStyle/>
          <a:p>
            <a:pPr indent="450215" algn="ctr">
              <a:lnSpc>
                <a:spcPct val="100000"/>
              </a:lnSpc>
            </a:pPr>
            <a:b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Фізичні властивості.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‒ безбарвна кристалічна речовина (т.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22,5 </a:t>
            </a:r>
            <a:r>
              <a:rPr lang="uk-UA" sz="2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С),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легкорозчинн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воді, етанолі, діетиловому ефірі.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A1B99A-FDF1-40A4-BE51-0EB6AFD67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61" y="1087655"/>
            <a:ext cx="11434813" cy="478143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Хімічні властивості.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хімічними властивостями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схожий з піридином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характеризується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більш низькою реакційною здатністю. 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Взаємодія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</a:t>
            </a:r>
            <a:r>
              <a:rPr lang="uk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мінеральними кислотами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з </a:t>
            </a:r>
            <a:r>
              <a:rPr lang="ru-UA" sz="1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утворенням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сол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ей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 одному атому Нітрогену: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Через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електроноакцепторний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вплив двох атомів Нітрогену 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</a:t>
            </a:r>
            <a:r>
              <a:rPr lang="uk-UA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практично не вступає в реакції </a:t>
            </a:r>
            <a:r>
              <a:rPr lang="uk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6C3CF-42A2-4E22-AAFD-6468C3BC136C}"/>
              </a:ext>
            </a:extLst>
          </p:cNvPr>
          <p:cNvSpPr txBox="1"/>
          <p:nvPr/>
        </p:nvSpPr>
        <p:spPr>
          <a:xfrm>
            <a:off x="11559941" y="50533"/>
            <a:ext cx="5197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Рисунок 498">
            <a:extLst>
              <a:ext uri="{FF2B5EF4-FFF2-40B4-BE49-F238E27FC236}">
                <a16:creationId xmlns:a16="http://schemas.microsoft.com/office/drawing/2014/main" id="{48D04489-716F-47C9-B2C9-4231EAB8B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484" y="3028618"/>
            <a:ext cx="4821365" cy="1447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3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9BEA0D-B229-4E9C-B0AC-72598BA2A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647"/>
            <a:ext cx="11900034" cy="221596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Якщо 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піримідиновий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 активований одним або декількома 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електронодонорними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замісниками (</a:t>
            </a:r>
            <a:r>
              <a:rPr lang="uk-UA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-NH</a:t>
            </a:r>
            <a:r>
              <a:rPr lang="uk-UA" sz="2400" b="1" baseline="-25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-OH, -SH 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 ін.), можливі реакції 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</a:t>
            </a:r>
            <a:b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нітрування, галогенування, сульфування, </a:t>
            </a:r>
            <a:r>
              <a:rPr lang="uk-UA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нітрозування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b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переважно в </a:t>
            </a:r>
            <a:r>
              <a:rPr lang="uk-UA" sz="24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положенн</a:t>
            </a:r>
            <a:r>
              <a:rPr lang="ru-UA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 </a:t>
            </a:r>
            <a:r>
              <a:rPr lang="uk-UA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b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C91F0A-A08A-45A1-BAB7-0E5761FBB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02568"/>
            <a:ext cx="10058400" cy="3366526"/>
          </a:xfrm>
        </p:spPr>
        <p:txBody>
          <a:bodyPr/>
          <a:lstStyle/>
          <a:p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77B664-BE0F-4B04-81BF-2AD77B8619CF}"/>
              </a:ext>
            </a:extLst>
          </p:cNvPr>
          <p:cNvSpPr txBox="1"/>
          <p:nvPr/>
        </p:nvSpPr>
        <p:spPr>
          <a:xfrm>
            <a:off x="11559941" y="50533"/>
            <a:ext cx="5197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Рисунок 497">
            <a:extLst>
              <a:ext uri="{FF2B5EF4-FFF2-40B4-BE49-F238E27FC236}">
                <a16:creationId xmlns:a16="http://schemas.microsoft.com/office/drawing/2014/main" id="{93EB11BB-8BE0-4945-883D-870C41FA1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73" y="2044880"/>
            <a:ext cx="10530038" cy="40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743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BF8C4E-00A9-4B71-956B-4C014B8B2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94" y="286602"/>
            <a:ext cx="11880784" cy="595056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ru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заємоді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4-метилпиримідін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натрій амідом в середовищі рідкого 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ам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іаку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(н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уклеофільні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реагенти 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атакують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 молекулах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 його похідних </a:t>
            </a: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електронодефіцитн</a:t>
            </a:r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положення 2, 4</a:t>
            </a:r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6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7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Нуклеофільне</a:t>
            </a:r>
            <a:r>
              <a:rPr lang="uk-UA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</a:t>
            </a:r>
            <a:r>
              <a:rPr lang="uk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ряду </a:t>
            </a:r>
            <a:r>
              <a:rPr lang="uk-UA" sz="2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піримідинів</a:t>
            </a:r>
            <a:r>
              <a:rPr lang="uk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часто </a:t>
            </a:r>
            <a:br>
              <a:rPr lang="ru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7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супроводжується розкриттям циклу</a:t>
            </a:r>
            <a:r>
              <a:rPr lang="uk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ru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9223A9-8229-42D0-B63F-DEA0FE339AD9}"/>
              </a:ext>
            </a:extLst>
          </p:cNvPr>
          <p:cNvSpPr txBox="1"/>
          <p:nvPr/>
        </p:nvSpPr>
        <p:spPr>
          <a:xfrm>
            <a:off x="11559941" y="50533"/>
            <a:ext cx="5197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94696CDD-B350-4181-A02A-3F1928F587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513326"/>
              </p:ext>
            </p:extLst>
          </p:nvPr>
        </p:nvGraphicFramePr>
        <p:xfrm>
          <a:off x="484793" y="2020820"/>
          <a:ext cx="10921411" cy="2262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7632720" imgH="1581120" progId="Paint.Picture">
                  <p:embed/>
                </p:oleObj>
              </mc:Choice>
              <mc:Fallback>
                <p:oleObj name="Точечный рисунок" r:id="rId2" imgW="7632720" imgH="1581120" progId="Paint.Picture">
                  <p:embed/>
                  <p:pic>
                    <p:nvPicPr>
                      <p:cNvPr id="3" name="Объект 2">
                        <a:extLst>
                          <a:ext uri="{FF2B5EF4-FFF2-40B4-BE49-F238E27FC236}">
                            <a16:creationId xmlns:a16="http://schemas.microsoft.com/office/drawing/2014/main" id="{94696CDD-B350-4181-A02A-3F1928F587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84793" y="2020820"/>
                        <a:ext cx="10921411" cy="22624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5655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AB0AF-C879-4EA6-82E7-B59C83DB4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034" y="98840"/>
            <a:ext cx="10058400" cy="1450757"/>
          </a:xfrm>
        </p:spPr>
        <p:txBody>
          <a:bodyPr/>
          <a:lstStyle/>
          <a:p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(1,4-</a:t>
            </a:r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іазин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b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35A06A-CCB7-421D-B6B4-AABCFDE30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55" y="1482965"/>
            <a:ext cx="11627318" cy="48793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</a:t>
            </a:r>
            <a:r>
              <a:rPr lang="uk-UA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є безбарвна кристалічна речовина (т. </a:t>
            </a:r>
            <a:r>
              <a:rPr lang="uk-UA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</a:t>
            </a:r>
            <a:r>
              <a:rPr lang="uk-UA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57 </a:t>
            </a:r>
            <a:r>
              <a:rPr lang="uk-UA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uk-UA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С), </a:t>
            </a:r>
            <a:br>
              <a:rPr lang="ru-UA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зі слабким запахом, розчинний у воді, етанолі, </a:t>
            </a:r>
            <a:r>
              <a:rPr lang="uk-UA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диетиловому</a:t>
            </a:r>
            <a:r>
              <a:rPr lang="uk-UA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ефірі. </a:t>
            </a:r>
            <a:endParaRPr lang="ru-UA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8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</a:t>
            </a:r>
            <a:r>
              <a:rPr lang="uk-UA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онденсаці</a:t>
            </a:r>
            <a:r>
              <a:rPr lang="ru-UA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</a:t>
            </a:r>
            <a:r>
              <a:rPr lang="uk-UA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1,2-діаміну з 1,2-дикарбонільними сполуками:</a:t>
            </a:r>
            <a:endParaRPr lang="ru-UA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8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9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</a:t>
            </a:r>
            <a:r>
              <a:rPr lang="uk-UA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1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Взаємодія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натрі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й</a:t>
            </a:r>
            <a:r>
              <a:rPr lang="uk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амідом в середовищі рідкого </a:t>
            </a:r>
            <a:r>
              <a:rPr lang="uk-UA" sz="1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ам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</a:t>
            </a:r>
            <a:r>
              <a:rPr lang="uk-UA" sz="1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іаку</a:t>
            </a:r>
            <a:r>
              <a:rPr lang="uk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іразин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є </a:t>
            </a:r>
            <a:r>
              <a:rPr lang="uk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слабк</a:t>
            </a:r>
            <a:r>
              <a:rPr lang="ru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ою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основ</a:t>
            </a:r>
            <a:r>
              <a:rPr lang="ru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ою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 утворює солі по одному атому Нітрогену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В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</a:t>
            </a:r>
            <a:r>
              <a:rPr lang="uk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вступає </a:t>
            </a: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складно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реакції </a:t>
            </a:r>
            <a:r>
              <a:rPr lang="uk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нуклеофільного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протікають порівняно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легко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32BF87-690E-4FBA-8C4C-0355B897F4FB}"/>
              </a:ext>
            </a:extLst>
          </p:cNvPr>
          <p:cNvSpPr txBox="1"/>
          <p:nvPr/>
        </p:nvSpPr>
        <p:spPr>
          <a:xfrm>
            <a:off x="11559941" y="50533"/>
            <a:ext cx="5197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6" name="Рисунок 495">
            <a:extLst>
              <a:ext uri="{FF2B5EF4-FFF2-40B4-BE49-F238E27FC236}">
                <a16:creationId xmlns:a16="http://schemas.microsoft.com/office/drawing/2014/main" id="{494E3FB6-7D6D-4E5B-8553-0E0B81F3C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78" t="50417" r="83490" b="35173"/>
          <a:stretch>
            <a:fillRect/>
          </a:stretch>
        </p:blipFill>
        <p:spPr bwMode="auto">
          <a:xfrm>
            <a:off x="1458894" y="165470"/>
            <a:ext cx="1152368" cy="131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Рисунок 494">
            <a:extLst>
              <a:ext uri="{FF2B5EF4-FFF2-40B4-BE49-F238E27FC236}">
                <a16:creationId xmlns:a16="http://schemas.microsoft.com/office/drawing/2014/main" id="{67E2D8E3-1BB0-46D4-8207-54EAAFA83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349" y="2489875"/>
            <a:ext cx="6487301" cy="138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Рисунок 493">
            <a:extLst>
              <a:ext uri="{FF2B5EF4-FFF2-40B4-BE49-F238E27FC236}">
                <a16:creationId xmlns:a16="http://schemas.microsoft.com/office/drawing/2014/main" id="{A432FD65-1148-47DF-9CF2-30FEBC8CA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748" y="4185518"/>
            <a:ext cx="3378468" cy="1267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072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6BCC70-F41A-4B6F-810F-2225FD730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9624"/>
            <a:ext cx="10058400" cy="89928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кис</a:t>
            </a:r>
            <a:r>
              <a:rPr lang="ru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нення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</a:t>
            </a:r>
            <a:r>
              <a:rPr lang="ru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п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ід дією </a:t>
            </a:r>
            <a:r>
              <a:rPr lang="uk-UA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пероксикислот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утворенням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моно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 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-N-оксидів.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122E40-BBDA-4085-97F9-9AE7A2434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2579572"/>
            <a:ext cx="11685069" cy="374422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3) 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аталітичн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гідруванн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UA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Піперазин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на відміну від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піразину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є сильною основою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ля нього характерні властивості вторинних аліфатичних амінів. 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Піразиновий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піперазиновий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цикли входять в структуру ряду </a:t>
            </a:r>
            <a:r>
              <a:rPr lang="uk-UA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лікарських засобів </a:t>
            </a:r>
            <a:endParaRPr lang="ru-UA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піразинамід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піперазин,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етаперазин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трифтазин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тощо).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2EC107-FABB-4545-ACDB-4F7A9A52B662}"/>
              </a:ext>
            </a:extLst>
          </p:cNvPr>
          <p:cNvSpPr txBox="1"/>
          <p:nvPr/>
        </p:nvSpPr>
        <p:spPr>
          <a:xfrm>
            <a:off x="11540690" y="72552"/>
            <a:ext cx="5197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1" name="Рисунок 492">
            <a:extLst>
              <a:ext uri="{FF2B5EF4-FFF2-40B4-BE49-F238E27FC236}">
                <a16:creationId xmlns:a16="http://schemas.microsoft.com/office/drawing/2014/main" id="{E57F2E4A-2F7A-4166-B2C3-D4DF88BDE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994" y="777151"/>
            <a:ext cx="3668958" cy="1677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Рисунок 491">
            <a:extLst>
              <a:ext uri="{FF2B5EF4-FFF2-40B4-BE49-F238E27FC236}">
                <a16:creationId xmlns:a16="http://schemas.microsoft.com/office/drawing/2014/main" id="{4F8F3505-ED79-4F0A-A283-EE9959E47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788" y="3126595"/>
            <a:ext cx="2254250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302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306292-D7B0-46C7-89EE-F8F9BBB04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767704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 algn="r"/>
            <a:endParaRPr lang="ru-UA" sz="7200" b="1" dirty="0">
              <a:solidFill>
                <a:srgbClr val="CC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UA" sz="7200" b="1" dirty="0">
              <a:solidFill>
                <a:srgbClr val="CC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UA" sz="7200" b="1" dirty="0">
              <a:solidFill>
                <a:srgbClr val="CC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UA" sz="7200" b="1" dirty="0" err="1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Дякую</a:t>
            </a:r>
            <a:r>
              <a:rPr lang="ru-UA" sz="72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UA" sz="7200" b="1" dirty="0" err="1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увагу</a:t>
            </a:r>
            <a:r>
              <a:rPr lang="ru-UA" sz="72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51C1B2-864E-4DE2-89D5-9A1F26DD960D}"/>
              </a:ext>
            </a:extLst>
          </p:cNvPr>
          <p:cNvSpPr txBox="1"/>
          <p:nvPr/>
        </p:nvSpPr>
        <p:spPr>
          <a:xfrm>
            <a:off x="11540690" y="72552"/>
            <a:ext cx="5197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34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14E5CC-1250-4984-B9FD-DA2572B1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479FAF-7C9A-4FCE-AC1C-19BAA789B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5" y="2550694"/>
            <a:ext cx="11713945" cy="3318399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4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uk-UA" sz="4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Діазини</a:t>
            </a:r>
            <a:r>
              <a:rPr lang="uk-UA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uk-UA" sz="4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пірідазини</a:t>
            </a:r>
            <a:r>
              <a:rPr lang="uk-UA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4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піримідини</a:t>
            </a:r>
            <a:r>
              <a:rPr lang="uk-UA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4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піразини</a:t>
            </a:r>
            <a:r>
              <a:rPr lang="uk-UA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4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4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uk-UA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Способи добування. </a:t>
            </a:r>
            <a:endParaRPr lang="ru-UA" sz="4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4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</a:t>
            </a:r>
            <a:r>
              <a:rPr lang="uk-UA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Фізичні та хімічні властивості.</a:t>
            </a:r>
            <a:endParaRPr lang="ru-UA" sz="4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7A6501E-762F-4432-951C-7804C2BEDEC3}"/>
              </a:ext>
            </a:extLst>
          </p:cNvPr>
          <p:cNvSpPr txBox="1">
            <a:spLocks/>
          </p:cNvSpPr>
          <p:nvPr/>
        </p:nvSpPr>
        <p:spPr>
          <a:xfrm>
            <a:off x="11762071" y="176710"/>
            <a:ext cx="287155" cy="299259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UA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34787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FAE4847-2F34-40D0-BB68-936009420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007" y="176710"/>
            <a:ext cx="11454063" cy="569238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Діазини</a:t>
            </a:r>
            <a:r>
              <a:rPr lang="uk-UA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‒ шестичленні </a:t>
            </a:r>
            <a:r>
              <a:rPr lang="uk-UA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гетероароматичні</a:t>
            </a: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сполуки, </a:t>
            </a:r>
            <a:br>
              <a:rPr lang="ru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 містять </a:t>
            </a:r>
            <a:r>
              <a:rPr lang="uk-UA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гетероатоми</a:t>
            </a: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(2 </a:t>
            </a:r>
            <a:r>
              <a:rPr lang="ru-UA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атома 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N) </a:t>
            </a: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піридинового типу, </a:t>
            </a:r>
            <a:br>
              <a:rPr lang="ru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 також </a:t>
            </a:r>
            <a:r>
              <a:rPr lang="uk-UA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</a:t>
            </a: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і </a:t>
            </a:r>
            <a:r>
              <a:rPr lang="uk-UA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поліциклічні</a:t>
            </a: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сполуки, що включають </a:t>
            </a:r>
            <a:r>
              <a:rPr lang="uk-UA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діазіновий</a:t>
            </a: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цикл.</a:t>
            </a:r>
            <a:endParaRPr lang="ru-UA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</a:t>
            </a:r>
            <a:r>
              <a:rPr lang="uk-UA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ипи</a:t>
            </a: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ізомерних </a:t>
            </a:r>
            <a:r>
              <a:rPr lang="uk-UA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діазинів</a:t>
            </a:r>
            <a:r>
              <a:rPr lang="uk-UA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endParaRPr lang="ru-UA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1,2-діазин, 1,3-діазин</a:t>
            </a:r>
            <a:r>
              <a:rPr lang="ru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1,4-діазин.</a:t>
            </a:r>
            <a:endParaRPr lang="ru-UA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B70A64D-E819-45D1-AA13-0F86647D0A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350872"/>
              </p:ext>
            </p:extLst>
          </p:nvPr>
        </p:nvGraphicFramePr>
        <p:xfrm>
          <a:off x="2353915" y="3686386"/>
          <a:ext cx="7484169" cy="2440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2610000" imgH="851040" progId="Paint.Picture">
                  <p:embed/>
                </p:oleObj>
              </mc:Choice>
              <mc:Fallback>
                <p:oleObj name="Точечный рисунок" r:id="rId2" imgW="2610000" imgH="851040" progId="Paint.Picture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DB70A64D-E819-45D1-AA13-0F86647D0A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53915" y="3686386"/>
                        <a:ext cx="7484169" cy="24400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B0A75A2F-CE33-4B8E-86B5-6DFCCE2F6321}"/>
              </a:ext>
            </a:extLst>
          </p:cNvPr>
          <p:cNvSpPr txBox="1">
            <a:spLocks/>
          </p:cNvSpPr>
          <p:nvPr/>
        </p:nvSpPr>
        <p:spPr>
          <a:xfrm>
            <a:off x="11762071" y="176710"/>
            <a:ext cx="287155" cy="299259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UA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4265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67879C-F72C-4779-912B-F8E4F967A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06" y="235198"/>
            <a:ext cx="11444438" cy="213261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ru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будовою і властивостями </a:t>
            </a:r>
            <a:r>
              <a:rPr lang="uk-UA" sz="27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</a:t>
            </a:r>
            <a:r>
              <a:rPr lang="uk-UA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пірим</a:t>
            </a:r>
            <a:r>
              <a:rPr lang="ru-UA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дин</a:t>
            </a:r>
            <a:r>
              <a:rPr lang="ru-UA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27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</a:t>
            </a:r>
            <a:r>
              <a:rPr lang="uk-UA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нагадують </a:t>
            </a:r>
            <a:r>
              <a:rPr lang="uk-UA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</a:t>
            </a:r>
            <a:r>
              <a:rPr lang="uk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br>
              <a:rPr lang="ru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UA" sz="27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</a:t>
            </a:r>
            <a:r>
              <a:rPr lang="ru-UA" sz="2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ають</a:t>
            </a:r>
            <a:r>
              <a:rPr lang="ru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uk-UA" sz="2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</a:t>
            </a:r>
            <a:r>
              <a:rPr lang="ru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є</a:t>
            </a:r>
            <a:r>
              <a:rPr lang="uk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му складі </a:t>
            </a:r>
            <a:r>
              <a:rPr lang="uk-UA" sz="27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замкнуту пов’язану систему з 6</a:t>
            </a:r>
            <a:r>
              <a:rPr lang="uk-UA" sz="27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</a:t>
            </a:r>
            <a:r>
              <a:rPr lang="uk-UA" sz="27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-електронів </a:t>
            </a:r>
            <a:br>
              <a:rPr lang="ru-UA" sz="27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 мають </a:t>
            </a:r>
            <a:r>
              <a:rPr lang="uk-UA" sz="27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ароматичний характер. </a:t>
            </a:r>
            <a:br>
              <a:rPr lang="ru-UA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DDE460-69BA-4E4D-B3B1-684B0D3D1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04" y="2271562"/>
            <a:ext cx="11781322" cy="359753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Неподілені пари електронів атомів Нітрогену не беруть участі в кон’югації </a:t>
            </a: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надають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діазинам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основні властивості</a:t>
            </a:r>
            <a:r>
              <a:rPr lang="uk-UA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Через взаємний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дезактивуючий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вплив атомів Нітрогену один на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одн</a:t>
            </a:r>
            <a:r>
              <a:rPr lang="ru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ий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молекули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у,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є 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слабшими </a:t>
            </a:r>
            <a:r>
              <a:rPr lang="ru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основами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ніж піридин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рKвн</a:t>
            </a:r>
            <a:r>
              <a:rPr lang="uk-UA" sz="2400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  <a:r>
              <a:rPr lang="ru-UA" sz="2400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воді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піридазину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2,33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піримидину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1,3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піразину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0,6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піридину – 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5,25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b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іазин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незважаючи на 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наявність двох основних центрів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утворюють 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солі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тільки 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одним еквівалентом мінеральної кислоти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A91872-7A1A-4DF6-9548-A7E5ACCBE01A}"/>
              </a:ext>
            </a:extLst>
          </p:cNvPr>
          <p:cNvSpPr txBox="1"/>
          <p:nvPr/>
        </p:nvSpPr>
        <p:spPr>
          <a:xfrm>
            <a:off x="11827042" y="50533"/>
            <a:ext cx="2526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7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037F2F-A9A0-4681-A23B-FED9338EB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1" y="286603"/>
            <a:ext cx="11531065" cy="169620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uk-UA" sz="28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лектронн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28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густина</a:t>
            </a:r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атомах </a:t>
            </a:r>
            <a:r>
              <a:rPr lang="ru-UA" sz="2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Карбону</a:t>
            </a:r>
            <a:r>
              <a:rPr lang="uk-UA" sz="2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8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діазінового</a:t>
            </a:r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циклу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28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знижена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br>
              <a:rPr lang="ru-UA" sz="2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</a:t>
            </a:r>
            <a:r>
              <a:rPr lang="ru-UA" sz="28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рахунок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</a:t>
            </a:r>
            <a:r>
              <a:rPr lang="uk-UA" sz="28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аявн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uk-UA" sz="28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 структурі молекул </a:t>
            </a:r>
            <a:r>
              <a:rPr lang="uk-UA" sz="28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рим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дин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у, </a:t>
            </a:r>
            <a:r>
              <a:rPr lang="uk-UA" sz="28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піразину</a:t>
            </a:r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двох атомів Нітрогену піридинового типу</a:t>
            </a:r>
            <a: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ru-UA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D84B9E-2A28-4125-B484-F67BBC36C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5" y="1845734"/>
            <a:ext cx="11971420" cy="4023360"/>
          </a:xfrm>
        </p:spPr>
        <p:txBody>
          <a:bodyPr/>
          <a:lstStyle/>
          <a:p>
            <a:pPr algn="ctr"/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UA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</a:t>
            </a:r>
            <a:r>
              <a:rPr lang="uk-UA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іазин</a:t>
            </a:r>
            <a:r>
              <a:rPr lang="ru-UA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uk-UA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характеризуються </a:t>
            </a:r>
            <a:r>
              <a:rPr lang="uk-UA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низькою реакційною здатністю </a:t>
            </a:r>
            <a:br>
              <a:rPr lang="ru-UA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реакціях </a:t>
            </a:r>
            <a:r>
              <a:rPr lang="uk-UA" sz="2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uk-UA" sz="2800" b="1" baseline="-25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ru-UA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високою активністю </a:t>
            </a:r>
            <a:r>
              <a:rPr lang="uk-UA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реакціях </a:t>
            </a:r>
            <a:r>
              <a:rPr lang="uk-UA" sz="2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uk-UA" sz="2800" b="1" baseline="-25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</a:t>
            </a:r>
            <a:r>
              <a:rPr lang="uk-UA" sz="2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можливі тільки тоді, </a:t>
            </a:r>
            <a:br>
              <a:rPr lang="ru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 </a:t>
            </a:r>
            <a:r>
              <a:rPr lang="uk-UA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діазиновий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 активований </a:t>
            </a:r>
            <a:r>
              <a:rPr lang="uk-UA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електронодонорними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групами </a:t>
            </a:r>
            <a:br>
              <a:rPr lang="ru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‒NH</a:t>
            </a:r>
            <a:r>
              <a:rPr lang="uk-UA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‒OH 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тощо.</a:t>
            </a:r>
            <a:endParaRPr lang="ru-UA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9104-E523-43D7-A695-BB06998A211F}"/>
              </a:ext>
            </a:extLst>
          </p:cNvPr>
          <p:cNvSpPr txBox="1"/>
          <p:nvPr/>
        </p:nvSpPr>
        <p:spPr>
          <a:xfrm>
            <a:off x="11827042" y="50533"/>
            <a:ext cx="2526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43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992AE4-93B6-46AA-8C35-D9A2FFD4E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885" y="286603"/>
            <a:ext cx="11194181" cy="1450757"/>
          </a:xfrm>
        </p:spPr>
        <p:txBody>
          <a:bodyPr>
            <a:normAutofit/>
          </a:bodyPr>
          <a:lstStyle/>
          <a:p>
            <a:pPr algn="ctr"/>
            <a:r>
              <a:rPr lang="ru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lang="uk-UA" sz="3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</a:t>
            </a: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(1,2-діазин)</a:t>
            </a:r>
            <a:br>
              <a:rPr lang="ru-UA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6E0FAD-274F-49CD-A874-0483372E6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55" y="1845734"/>
            <a:ext cx="11624911" cy="437218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‒ безбарвна рідина зі слабким запахом (т. кип. 207 </a:t>
            </a:r>
            <a:r>
              <a:rPr lang="uk-UA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С),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розчинна у воді, етанолі, бензолі, діетиловому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етері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Конденсація</a:t>
            </a: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гідразину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насиченими або ненасиченими 1,4-дікарбонільни</a:t>
            </a: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сполук</a:t>
            </a: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Перевага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синтезів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ненасиченими 1,4-дікарбонільни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сполуками полягає в тому,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 утворюється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продукт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який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не вимагає подальшого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окис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ення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064A6A-D31A-439B-B79C-78C14E7969D5}"/>
              </a:ext>
            </a:extLst>
          </p:cNvPr>
          <p:cNvSpPr txBox="1"/>
          <p:nvPr/>
        </p:nvSpPr>
        <p:spPr>
          <a:xfrm>
            <a:off x="11798166" y="100423"/>
            <a:ext cx="310415" cy="372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Рисунок 508">
            <a:extLst>
              <a:ext uri="{FF2B5EF4-FFF2-40B4-BE49-F238E27FC236}">
                <a16:creationId xmlns:a16="http://schemas.microsoft.com/office/drawing/2014/main" id="{B100221D-9E65-4B51-BD09-568852262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362" y="286602"/>
            <a:ext cx="1078860" cy="1349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Рисунок 507">
            <a:extLst>
              <a:ext uri="{FF2B5EF4-FFF2-40B4-BE49-F238E27FC236}">
                <a16:creationId xmlns:a16="http://schemas.microsoft.com/office/drawing/2014/main" id="{EEA72471-A228-4545-AA74-D3646D5B1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297" y="3110312"/>
            <a:ext cx="6917406" cy="2219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95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C239F2-1D59-4F66-B5BC-E1FC32285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83" y="286603"/>
            <a:ext cx="11174931" cy="145075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є </a:t>
            </a:r>
            <a:r>
              <a:rPr lang="uk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слабкою основою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кислотами (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хлоридної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пікринової) </a:t>
            </a:r>
            <a:b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 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алк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лгалоген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дами утворює солі лише </a:t>
            </a:r>
            <a:r>
              <a:rPr lang="uk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одному атому Нітрогену.</a:t>
            </a:r>
            <a:br>
              <a:rPr lang="ru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9C5DDC-F0F0-4592-AAE6-E2C476819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29" y="1845734"/>
            <a:ext cx="11634537" cy="4343310"/>
          </a:xfrm>
        </p:spPr>
        <p:txBody>
          <a:bodyPr>
            <a:normAutofit fontScale="92500" lnSpcReduction="10000"/>
          </a:bodyPr>
          <a:lstStyle/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реакції 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</a:t>
            </a:r>
            <a:b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вступає 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великими труднощами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нітрування, сульфування, галогенування </a:t>
            </a:r>
            <a:endParaRPr lang="ru-UA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практично не відбуваються.</a:t>
            </a:r>
            <a:endParaRPr lang="ru-UA" sz="2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82E35F-6734-45E6-9594-62383B17EA9E}"/>
              </a:ext>
            </a:extLst>
          </p:cNvPr>
          <p:cNvSpPr txBox="1"/>
          <p:nvPr/>
        </p:nvSpPr>
        <p:spPr>
          <a:xfrm>
            <a:off x="11798166" y="100423"/>
            <a:ext cx="310415" cy="372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Рисунок 506">
            <a:extLst>
              <a:ext uri="{FF2B5EF4-FFF2-40B4-BE49-F238E27FC236}">
                <a16:creationId xmlns:a16="http://schemas.microsoft.com/office/drawing/2014/main" id="{88B35163-D1E1-4AE6-A9AD-4DF34183D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788" y="1845734"/>
            <a:ext cx="9096423" cy="2245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41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437EA4-AF4A-4696-934C-B63DBCC0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133" y="286604"/>
            <a:ext cx="11309684" cy="926179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UA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</a:t>
            </a:r>
            <a:r>
              <a:rPr lang="ru-UA" sz="24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Окиснення</a:t>
            </a:r>
            <a:r>
              <a:rPr lang="ru-UA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</a:t>
            </a:r>
            <a:r>
              <a:rPr lang="ru-UA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п</a:t>
            </a:r>
            <a:r>
              <a:rPr lang="uk-UA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ід </a:t>
            </a:r>
            <a:r>
              <a:rPr lang="uk-UA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дією </a:t>
            </a:r>
            <a:r>
              <a:rPr lang="uk-UA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пероксикислот</a:t>
            </a:r>
            <a:r>
              <a:rPr lang="uk-UA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A2155-148B-4E5F-BBC8-FE0AA14EB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1845734"/>
            <a:ext cx="11482939" cy="4023360"/>
          </a:xfrm>
        </p:spPr>
        <p:txBody>
          <a:bodyPr/>
          <a:lstStyle/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3) К</a:t>
            </a:r>
            <a:r>
              <a:rPr lang="uk-UA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аталітичн</a:t>
            </a:r>
            <a:r>
              <a:rPr lang="ru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uk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гідруванн</a:t>
            </a:r>
            <a:r>
              <a:rPr lang="ru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 </a:t>
            </a:r>
            <a:r>
              <a:rPr lang="ru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піридазину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UA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або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ідновленн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піридазин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атрієм в спиртовому розчині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BE3D47-5100-4752-8C5B-65119B429EED}"/>
              </a:ext>
            </a:extLst>
          </p:cNvPr>
          <p:cNvSpPr txBox="1"/>
          <p:nvPr/>
        </p:nvSpPr>
        <p:spPr>
          <a:xfrm>
            <a:off x="11778916" y="50533"/>
            <a:ext cx="3007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Рисунок 505">
            <a:extLst>
              <a:ext uri="{FF2B5EF4-FFF2-40B4-BE49-F238E27FC236}">
                <a16:creationId xmlns:a16="http://schemas.microsoft.com/office/drawing/2014/main" id="{A33A13AC-C33D-4F4D-818D-4D237DABC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828" y="1124287"/>
            <a:ext cx="5933703" cy="162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Рисунок 504">
            <a:extLst>
              <a:ext uri="{FF2B5EF4-FFF2-40B4-BE49-F238E27FC236}">
                <a16:creationId xmlns:a16="http://schemas.microsoft.com/office/drawing/2014/main" id="{1C83F8DE-B6AD-4808-B922-FA0CB7A8A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194" y="4551279"/>
            <a:ext cx="9127824" cy="1246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1054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0E1188-F5AA-4D1F-B188-5508485EA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87364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</a:t>
            </a: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(1,3-</a:t>
            </a:r>
            <a:r>
              <a:rPr lang="ru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</a:t>
            </a:r>
            <a:r>
              <a:rPr lang="uk-UA" sz="3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іазин</a:t>
            </a: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br>
              <a:rPr lang="ru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23771-A4A8-4785-B631-1CAA32EB5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383" y="1737360"/>
            <a:ext cx="11675444" cy="4131734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Способи </a:t>
            </a:r>
            <a:r>
              <a:rPr lang="ru-UA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добування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</a:t>
            </a:r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</a:t>
            </a:r>
            <a:r>
              <a:rPr lang="uk-UA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онденсаці</a:t>
            </a:r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сечовини або </a:t>
            </a:r>
            <a:r>
              <a:rPr lang="uk-UA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тіосечовини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1,3-дікарбонільни</a:t>
            </a:r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сполуками. </a:t>
            </a:r>
            <a:b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UA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00856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00856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Взаємодія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барбітуров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ої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кислот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фосфор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трихлороксид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ом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або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пентаоксид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ом,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утворенням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2,4,6-трихлорпиримідин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з </a:t>
            </a:r>
            <a:r>
              <a:rPr lang="ru-UA" sz="1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подальшим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1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його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відновл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енням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2A3AE0-CDCB-4114-9224-7F2409A41252}"/>
              </a:ext>
            </a:extLst>
          </p:cNvPr>
          <p:cNvSpPr txBox="1"/>
          <p:nvPr/>
        </p:nvSpPr>
        <p:spPr>
          <a:xfrm>
            <a:off x="11778916" y="50533"/>
            <a:ext cx="3007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Рисунок 502">
            <a:extLst>
              <a:ext uri="{FF2B5EF4-FFF2-40B4-BE49-F238E27FC236}">
                <a16:creationId xmlns:a16="http://schemas.microsoft.com/office/drawing/2014/main" id="{7C8BB1DF-433C-46F3-8F5A-4766BDAFB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657" y="286603"/>
            <a:ext cx="1254560" cy="1294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Рисунок 501">
            <a:extLst>
              <a:ext uri="{FF2B5EF4-FFF2-40B4-BE49-F238E27FC236}">
                <a16:creationId xmlns:a16="http://schemas.microsoft.com/office/drawing/2014/main" id="{BF9CE200-CDE3-4287-9D71-6E43FF3C8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403736"/>
            <a:ext cx="5345241" cy="187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Рисунок 499">
            <a:extLst>
              <a:ext uri="{FF2B5EF4-FFF2-40B4-BE49-F238E27FC236}">
                <a16:creationId xmlns:a16="http://schemas.microsoft.com/office/drawing/2014/main" id="{D6660D10-59E7-4C39-B9BF-AA597BA74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931" y="5110279"/>
            <a:ext cx="7738711" cy="1616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6370F17-8A61-4425-BC46-E3D6F67B08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194016"/>
              </p:ext>
            </p:extLst>
          </p:nvPr>
        </p:nvGraphicFramePr>
        <p:xfrm>
          <a:off x="6442521" y="2403736"/>
          <a:ext cx="4134478" cy="1876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2825640" imgH="1282680" progId="Paint.Picture">
                  <p:embed/>
                </p:oleObj>
              </mc:Choice>
              <mc:Fallback>
                <p:oleObj name="Точечный рисунок" r:id="rId5" imgW="2825640" imgH="1282680" progId="Paint.Picture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56370F17-8A61-4425-BC46-E3D6F67B08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42521" y="2403736"/>
                        <a:ext cx="4134478" cy="1876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04432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269</TotalTime>
  <Words>842</Words>
  <Application>Microsoft Office PowerPoint</Application>
  <PresentationFormat>Широкоэкранный</PresentationFormat>
  <Paragraphs>131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Ретро</vt:lpstr>
      <vt:lpstr>Точечный рисунок</vt:lpstr>
      <vt:lpstr>Изображение Paintbrush</vt:lpstr>
      <vt:lpstr>Шестичленні гетероциклічні сполуки з двома гетероатомами</vt:lpstr>
      <vt:lpstr>План</vt:lpstr>
      <vt:lpstr>Презентация PowerPoint</vt:lpstr>
      <vt:lpstr>    За будовою і властивостями піридазин, піримідин, піразин нагадують піридин.  Мають в своєму складі замкнуту пов’язану систему з 6-електронів  і мають ароматичний характер.  </vt:lpstr>
      <vt:lpstr> Електронна густина на атомах Карбону діазінового циклу знижена,  за рахунок наявності в структурі молекул піридазину, піримідину, піразину двох атомів Нітрогену піридинового типу. </vt:lpstr>
      <vt:lpstr>          Піридазин (1,2-діазин) </vt:lpstr>
      <vt:lpstr>1) Піридазин є слабкою основою: з кислотами (хлоридної, пікринової)  і алкілгалогенідами утворює солі лише по одному атому Нітрогену. </vt:lpstr>
      <vt:lpstr>2) Окиснення піридазину під дією пероксикислот: </vt:lpstr>
      <vt:lpstr>Піримідин (1,3-діазин) </vt:lpstr>
      <vt:lpstr>  Фізичні властивості. Піримідин ‒ безбарвна кристалічна речовина (т. пл. 22,5 0С),  легкорозчинна у воді, етанолі, діетиловому ефірі. </vt:lpstr>
      <vt:lpstr>2) Якщо піримідиновий цикл активований одним або декількома електронодонорними замісниками (-NH2, -OH, -SH та ін.), можливі реакції електрофільного заміщення  (нітрування, галогенування, сульфування, нітрозування)  переважно в положенні 5: </vt:lpstr>
      <vt:lpstr>3) Взаємодія 4-метилпиримідіну з натрій амідом в середовищі рідкого амоніаку  (нуклеофільні реагенти атакують в молекулах піримідину і його похідних  електронодефіцитні  положення 2, 4, 6):          Нуклеофільне заміщення в ряду піримідинів часто  супроводжується розкриттям циклу.  </vt:lpstr>
      <vt:lpstr>                                Піразин (1,4-діазин) </vt:lpstr>
      <vt:lpstr>2) Окиснення піразину під дією пероксикислот з утворенням моно- і  ди-N-оксидів.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Шестичленні гетероциклічні сполуки з двома гетероатомами</dc:title>
  <dc:creator>Viktoriia Gencheva</dc:creator>
  <cp:lastModifiedBy>Viktoriia Gencheva</cp:lastModifiedBy>
  <cp:revision>10</cp:revision>
  <dcterms:created xsi:type="dcterms:W3CDTF">2021-11-07T09:07:28Z</dcterms:created>
  <dcterms:modified xsi:type="dcterms:W3CDTF">2021-11-10T12:28:42Z</dcterms:modified>
</cp:coreProperties>
</file>