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60"/>
  </p:normalViewPr>
  <p:slideViewPr>
    <p:cSldViewPr>
      <p:cViewPr varScale="1">
        <p:scale>
          <a:sx n="69" d="100"/>
          <a:sy n="69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036E10-D3A8-430E-BE0D-CF7702D6431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ECACB5B9-137C-4FD4-B81C-F158A28C23CC}">
      <dgm:prSet/>
      <dgm:spPr/>
      <dgm:t>
        <a:bodyPr/>
        <a:lstStyle/>
        <a:p>
          <a:pPr algn="ctr" rtl="0"/>
          <a:r>
            <a:rPr lang="uk-UA" dirty="0" smtClean="0"/>
            <a:t>Об'єктами соціальної роботи можуть бути:</a:t>
          </a:r>
          <a:endParaRPr lang="ru-RU" dirty="0"/>
        </a:p>
      </dgm:t>
    </dgm:pt>
    <dgm:pt modelId="{F47A07C0-3AA7-48F5-82F9-CE516355C0D1}" type="parTrans" cxnId="{30077DA5-0961-484F-AAFC-C8595B4A3AD1}">
      <dgm:prSet/>
      <dgm:spPr/>
      <dgm:t>
        <a:bodyPr/>
        <a:lstStyle/>
        <a:p>
          <a:endParaRPr lang="ru-RU"/>
        </a:p>
      </dgm:t>
    </dgm:pt>
    <dgm:pt modelId="{9F0C1857-D71C-4190-BDC7-CC24247E7B92}" type="sibTrans" cxnId="{30077DA5-0961-484F-AAFC-C8595B4A3AD1}">
      <dgm:prSet/>
      <dgm:spPr/>
      <dgm:t>
        <a:bodyPr/>
        <a:lstStyle/>
        <a:p>
          <a:endParaRPr lang="ru-RU"/>
        </a:p>
      </dgm:t>
    </dgm:pt>
    <dgm:pt modelId="{064DD76B-EE27-494A-BD9A-9415B3771AD0}">
      <dgm:prSet/>
      <dgm:spPr/>
      <dgm:t>
        <a:bodyPr/>
        <a:lstStyle/>
        <a:p>
          <a:pPr rtl="0"/>
          <a:r>
            <a:rPr lang="uk-UA" dirty="0" smtClean="0"/>
            <a:t>сім'ї, </a:t>
          </a:r>
          <a:r>
            <a:rPr lang="uk-UA" b="1" dirty="0" smtClean="0"/>
            <a:t>де один з членів сім'ї має ВІЛ</a:t>
          </a:r>
          <a:r>
            <a:rPr lang="uk-UA" dirty="0" smtClean="0"/>
            <a:t>;</a:t>
          </a:r>
          <a:endParaRPr lang="uk-UA" dirty="0"/>
        </a:p>
      </dgm:t>
    </dgm:pt>
    <dgm:pt modelId="{05A83609-6837-4312-8AE3-C6FA76D48FAB}" type="parTrans" cxnId="{CD246E43-DA1C-4C99-A66F-C3A28CCE7C6C}">
      <dgm:prSet/>
      <dgm:spPr/>
      <dgm:t>
        <a:bodyPr/>
        <a:lstStyle/>
        <a:p>
          <a:endParaRPr lang="ru-RU"/>
        </a:p>
      </dgm:t>
    </dgm:pt>
    <dgm:pt modelId="{27A6509E-104E-41B9-BAC6-472EA9706C98}" type="sibTrans" cxnId="{CD246E43-DA1C-4C99-A66F-C3A28CCE7C6C}">
      <dgm:prSet/>
      <dgm:spPr/>
      <dgm:t>
        <a:bodyPr/>
        <a:lstStyle/>
        <a:p>
          <a:endParaRPr lang="ru-RU"/>
        </a:p>
      </dgm:t>
    </dgm:pt>
    <dgm:pt modelId="{29EE2358-FADC-4966-8D4F-1461F8DD1F45}">
      <dgm:prSet/>
      <dgm:spPr/>
      <dgm:t>
        <a:bodyPr/>
        <a:lstStyle/>
        <a:p>
          <a:pPr rtl="0"/>
          <a:r>
            <a:rPr lang="uk-UA" dirty="0" smtClean="0"/>
            <a:t>сім'ї, </a:t>
          </a:r>
          <a:r>
            <a:rPr lang="uk-UA" dirty="0" err="1" smtClean="0"/>
            <a:t>сім'ї</a:t>
          </a:r>
          <a:r>
            <a:rPr lang="uk-UA" dirty="0" smtClean="0"/>
            <a:t> опікунів, піклувальників та прийомні сім'ї, в яких </a:t>
          </a:r>
          <a:r>
            <a:rPr lang="uk-UA" b="1" dirty="0" smtClean="0"/>
            <a:t>виховуються діти, які мають підтверджений ВІЛ-статус</a:t>
          </a:r>
          <a:r>
            <a:rPr lang="uk-UA" dirty="0" smtClean="0"/>
            <a:t>;</a:t>
          </a:r>
          <a:endParaRPr lang="ru-RU" dirty="0"/>
        </a:p>
      </dgm:t>
    </dgm:pt>
    <dgm:pt modelId="{05BA097E-654D-40C9-AF1D-01E49E3BE964}" type="parTrans" cxnId="{EB6CF4C0-DFD2-46BE-8ED5-70FC4CCE93A8}">
      <dgm:prSet/>
      <dgm:spPr/>
      <dgm:t>
        <a:bodyPr/>
        <a:lstStyle/>
        <a:p>
          <a:endParaRPr lang="ru-RU"/>
        </a:p>
      </dgm:t>
    </dgm:pt>
    <dgm:pt modelId="{9725A207-3E99-4201-A6F4-DEE25E426341}" type="sibTrans" cxnId="{EB6CF4C0-DFD2-46BE-8ED5-70FC4CCE93A8}">
      <dgm:prSet/>
      <dgm:spPr/>
      <dgm:t>
        <a:bodyPr/>
        <a:lstStyle/>
        <a:p>
          <a:endParaRPr lang="ru-RU"/>
        </a:p>
      </dgm:t>
    </dgm:pt>
    <dgm:pt modelId="{251339F3-BA7B-48BB-A474-AD307D6C5D5E}">
      <dgm:prSet/>
      <dgm:spPr/>
      <dgm:t>
        <a:bodyPr/>
        <a:lstStyle/>
        <a:p>
          <a:pPr rtl="0"/>
          <a:r>
            <a:rPr lang="uk-UA" dirty="0" smtClean="0"/>
            <a:t>сім'ї, діти, які зняті із спеціального медичного обліку, </a:t>
          </a:r>
          <a:r>
            <a:rPr lang="uk-UA" b="1" dirty="0" smtClean="0"/>
            <a:t>але батьки мають інвалідність, пов'язану з ВІЛ-інфекцією</a:t>
          </a:r>
          <a:r>
            <a:rPr lang="uk-UA" dirty="0" smtClean="0"/>
            <a:t>;</a:t>
          </a:r>
          <a:endParaRPr lang="ru-RU" dirty="0"/>
        </a:p>
      </dgm:t>
    </dgm:pt>
    <dgm:pt modelId="{F9405019-1E48-49AC-AF6C-CD651EFDAA2D}" type="parTrans" cxnId="{B2D27E0D-BF28-4E41-8F70-A4BCEA50E192}">
      <dgm:prSet/>
      <dgm:spPr/>
      <dgm:t>
        <a:bodyPr/>
        <a:lstStyle/>
        <a:p>
          <a:endParaRPr lang="ru-RU"/>
        </a:p>
      </dgm:t>
    </dgm:pt>
    <dgm:pt modelId="{DFD78A6A-3E5B-4F5A-842F-3505C66E1C2E}" type="sibTrans" cxnId="{B2D27E0D-BF28-4E41-8F70-A4BCEA50E192}">
      <dgm:prSet/>
      <dgm:spPr/>
      <dgm:t>
        <a:bodyPr/>
        <a:lstStyle/>
        <a:p>
          <a:endParaRPr lang="ru-RU"/>
        </a:p>
      </dgm:t>
    </dgm:pt>
    <dgm:pt modelId="{EB948CC8-135D-4255-BC27-4FC6B103BA22}" type="pres">
      <dgm:prSet presAssocID="{20036E10-D3A8-430E-BE0D-CF7702D6431C}" presName="linear" presStyleCnt="0">
        <dgm:presLayoutVars>
          <dgm:animLvl val="lvl"/>
          <dgm:resizeHandles val="exact"/>
        </dgm:presLayoutVars>
      </dgm:prSet>
      <dgm:spPr/>
    </dgm:pt>
    <dgm:pt modelId="{94897D16-3233-4078-871B-B6599B13F100}" type="pres">
      <dgm:prSet presAssocID="{ECACB5B9-137C-4FD4-B81C-F158A28C23CC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989B129-88C8-46CD-99DB-6C0657605840}" type="pres">
      <dgm:prSet presAssocID="{9F0C1857-D71C-4190-BDC7-CC24247E7B92}" presName="spacer" presStyleCnt="0"/>
      <dgm:spPr/>
    </dgm:pt>
    <dgm:pt modelId="{5A01AC9F-40CE-432B-BF38-DFB76947091E}" type="pres">
      <dgm:prSet presAssocID="{064DD76B-EE27-494A-BD9A-9415B3771AD0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78B8F91-27BA-44D3-96B1-27CE3DD7D470}" type="pres">
      <dgm:prSet presAssocID="{27A6509E-104E-41B9-BAC6-472EA9706C98}" presName="spacer" presStyleCnt="0"/>
      <dgm:spPr/>
    </dgm:pt>
    <dgm:pt modelId="{06C3E327-0DE8-4F1C-968F-3DA148CC4144}" type="pres">
      <dgm:prSet presAssocID="{29EE2358-FADC-4966-8D4F-1461F8DD1F4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53FA5FF-8329-421B-A3E6-FCC43BE6BF38}" type="pres">
      <dgm:prSet presAssocID="{9725A207-3E99-4201-A6F4-DEE25E426341}" presName="spacer" presStyleCnt="0"/>
      <dgm:spPr/>
    </dgm:pt>
    <dgm:pt modelId="{4B9D0287-9A39-4D56-A3CD-2C2D3BBF6AA4}" type="pres">
      <dgm:prSet presAssocID="{251339F3-BA7B-48BB-A474-AD307D6C5D5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D246E43-DA1C-4C99-A66F-C3A28CCE7C6C}" srcId="{20036E10-D3A8-430E-BE0D-CF7702D6431C}" destId="{064DD76B-EE27-494A-BD9A-9415B3771AD0}" srcOrd="1" destOrd="0" parTransId="{05A83609-6837-4312-8AE3-C6FA76D48FAB}" sibTransId="{27A6509E-104E-41B9-BAC6-472EA9706C98}"/>
    <dgm:cxn modelId="{614D4F85-8D0F-418D-BE15-35D919D74F5B}" type="presOf" srcId="{ECACB5B9-137C-4FD4-B81C-F158A28C23CC}" destId="{94897D16-3233-4078-871B-B6599B13F100}" srcOrd="0" destOrd="0" presId="urn:microsoft.com/office/officeart/2005/8/layout/vList2"/>
    <dgm:cxn modelId="{B2D27E0D-BF28-4E41-8F70-A4BCEA50E192}" srcId="{20036E10-D3A8-430E-BE0D-CF7702D6431C}" destId="{251339F3-BA7B-48BB-A474-AD307D6C5D5E}" srcOrd="3" destOrd="0" parTransId="{F9405019-1E48-49AC-AF6C-CD651EFDAA2D}" sibTransId="{DFD78A6A-3E5B-4F5A-842F-3505C66E1C2E}"/>
    <dgm:cxn modelId="{4FD0959A-C2E9-40C0-A95B-5D2D35BB9A2E}" type="presOf" srcId="{251339F3-BA7B-48BB-A474-AD307D6C5D5E}" destId="{4B9D0287-9A39-4D56-A3CD-2C2D3BBF6AA4}" srcOrd="0" destOrd="0" presId="urn:microsoft.com/office/officeart/2005/8/layout/vList2"/>
    <dgm:cxn modelId="{EB6CF4C0-DFD2-46BE-8ED5-70FC4CCE93A8}" srcId="{20036E10-D3A8-430E-BE0D-CF7702D6431C}" destId="{29EE2358-FADC-4966-8D4F-1461F8DD1F45}" srcOrd="2" destOrd="0" parTransId="{05BA097E-654D-40C9-AF1D-01E49E3BE964}" sibTransId="{9725A207-3E99-4201-A6F4-DEE25E426341}"/>
    <dgm:cxn modelId="{D4E25909-57FF-4AFD-8227-B1C9C197E41A}" type="presOf" srcId="{20036E10-D3A8-430E-BE0D-CF7702D6431C}" destId="{EB948CC8-135D-4255-BC27-4FC6B103BA22}" srcOrd="0" destOrd="0" presId="urn:microsoft.com/office/officeart/2005/8/layout/vList2"/>
    <dgm:cxn modelId="{30077DA5-0961-484F-AAFC-C8595B4A3AD1}" srcId="{20036E10-D3A8-430E-BE0D-CF7702D6431C}" destId="{ECACB5B9-137C-4FD4-B81C-F158A28C23CC}" srcOrd="0" destOrd="0" parTransId="{F47A07C0-3AA7-48F5-82F9-CE516355C0D1}" sibTransId="{9F0C1857-D71C-4190-BDC7-CC24247E7B92}"/>
    <dgm:cxn modelId="{B27E63D8-9323-45A7-93FA-3C411337BB20}" type="presOf" srcId="{064DD76B-EE27-494A-BD9A-9415B3771AD0}" destId="{5A01AC9F-40CE-432B-BF38-DFB76947091E}" srcOrd="0" destOrd="0" presId="urn:microsoft.com/office/officeart/2005/8/layout/vList2"/>
    <dgm:cxn modelId="{51EF20CB-9036-4D77-83A1-2D2EF247C789}" type="presOf" srcId="{29EE2358-FADC-4966-8D4F-1461F8DD1F45}" destId="{06C3E327-0DE8-4F1C-968F-3DA148CC4144}" srcOrd="0" destOrd="0" presId="urn:microsoft.com/office/officeart/2005/8/layout/vList2"/>
    <dgm:cxn modelId="{1572E81A-0605-4008-9F45-23B87EB45B06}" type="presParOf" srcId="{EB948CC8-135D-4255-BC27-4FC6B103BA22}" destId="{94897D16-3233-4078-871B-B6599B13F100}" srcOrd="0" destOrd="0" presId="urn:microsoft.com/office/officeart/2005/8/layout/vList2"/>
    <dgm:cxn modelId="{7136A158-1D60-40C0-A05C-C54F0DE4132F}" type="presParOf" srcId="{EB948CC8-135D-4255-BC27-4FC6B103BA22}" destId="{D989B129-88C8-46CD-99DB-6C0657605840}" srcOrd="1" destOrd="0" presId="urn:microsoft.com/office/officeart/2005/8/layout/vList2"/>
    <dgm:cxn modelId="{714256CB-A7AF-4C06-BAB4-95C393C76DD7}" type="presParOf" srcId="{EB948CC8-135D-4255-BC27-4FC6B103BA22}" destId="{5A01AC9F-40CE-432B-BF38-DFB76947091E}" srcOrd="2" destOrd="0" presId="urn:microsoft.com/office/officeart/2005/8/layout/vList2"/>
    <dgm:cxn modelId="{72B8CBEF-1CDC-433B-97D7-B3056AA670DE}" type="presParOf" srcId="{EB948CC8-135D-4255-BC27-4FC6B103BA22}" destId="{178B8F91-27BA-44D3-96B1-27CE3DD7D470}" srcOrd="3" destOrd="0" presId="urn:microsoft.com/office/officeart/2005/8/layout/vList2"/>
    <dgm:cxn modelId="{16970312-0F41-40D6-9BD1-4F85E4BBB58D}" type="presParOf" srcId="{EB948CC8-135D-4255-BC27-4FC6B103BA22}" destId="{06C3E327-0DE8-4F1C-968F-3DA148CC4144}" srcOrd="4" destOrd="0" presId="urn:microsoft.com/office/officeart/2005/8/layout/vList2"/>
    <dgm:cxn modelId="{C30C1FE1-5F20-456B-8AB9-AFBA28A5BF25}" type="presParOf" srcId="{EB948CC8-135D-4255-BC27-4FC6B103BA22}" destId="{153FA5FF-8329-421B-A3E6-FCC43BE6BF38}" srcOrd="5" destOrd="0" presId="urn:microsoft.com/office/officeart/2005/8/layout/vList2"/>
    <dgm:cxn modelId="{4E1FDDA1-2029-461A-ACE3-56A3B3B61014}" type="presParOf" srcId="{EB948CC8-135D-4255-BC27-4FC6B103BA22}" destId="{4B9D0287-9A39-4D56-A3CD-2C2D3BBF6AA4}" srcOrd="6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FFE778-5677-45D6-9375-195823417FEF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DA886B9-FD92-47A4-B5B7-355658BCA0C3}">
      <dgm:prSet/>
      <dgm:spPr/>
      <dgm:t>
        <a:bodyPr/>
        <a:lstStyle/>
        <a:p>
          <a:pPr rtl="0"/>
          <a:r>
            <a:rPr lang="uk-UA" dirty="0" smtClean="0"/>
            <a:t>Надати інформацію про хворобу</a:t>
          </a:r>
          <a:endParaRPr lang="ru-RU" dirty="0"/>
        </a:p>
      </dgm:t>
    </dgm:pt>
    <dgm:pt modelId="{C1DBD7FF-F284-48B0-BD40-7EEBEE144627}" type="parTrans" cxnId="{8E7A1307-A4B5-4D79-8775-31DAF64914FE}">
      <dgm:prSet/>
      <dgm:spPr/>
      <dgm:t>
        <a:bodyPr/>
        <a:lstStyle/>
        <a:p>
          <a:endParaRPr lang="ru-RU"/>
        </a:p>
      </dgm:t>
    </dgm:pt>
    <dgm:pt modelId="{403BFCBC-8EE7-469A-A91D-707B08C0A077}" type="sibTrans" cxnId="{8E7A1307-A4B5-4D79-8775-31DAF64914FE}">
      <dgm:prSet/>
      <dgm:spPr/>
      <dgm:t>
        <a:bodyPr/>
        <a:lstStyle/>
        <a:p>
          <a:endParaRPr lang="ru-RU"/>
        </a:p>
      </dgm:t>
    </dgm:pt>
    <dgm:pt modelId="{F9EC4318-8CB2-41C7-AA31-5B49119AA0E4}">
      <dgm:prSet/>
      <dgm:spPr/>
      <dgm:t>
        <a:bodyPr/>
        <a:lstStyle/>
        <a:p>
          <a:pPr rtl="0"/>
          <a:r>
            <a:rPr lang="uk-UA" dirty="0" smtClean="0"/>
            <a:t>Показати що особи з ВІЛ в першу чергу такі ж члени сім'ї як інші, але мають трохи більше потреб</a:t>
          </a:r>
          <a:endParaRPr lang="ru-RU" dirty="0"/>
        </a:p>
      </dgm:t>
    </dgm:pt>
    <dgm:pt modelId="{947348B2-B1AF-4659-9F55-2901B9C665C9}" type="parTrans" cxnId="{AF930B49-7B2E-4BEA-8DF1-6227C8DAFC21}">
      <dgm:prSet/>
      <dgm:spPr/>
      <dgm:t>
        <a:bodyPr/>
        <a:lstStyle/>
        <a:p>
          <a:endParaRPr lang="ru-RU"/>
        </a:p>
      </dgm:t>
    </dgm:pt>
    <dgm:pt modelId="{F11BEAE2-3A59-4187-8172-ED8A3DC92E23}" type="sibTrans" cxnId="{AF930B49-7B2E-4BEA-8DF1-6227C8DAFC21}">
      <dgm:prSet/>
      <dgm:spPr/>
      <dgm:t>
        <a:bodyPr/>
        <a:lstStyle/>
        <a:p>
          <a:endParaRPr lang="ru-RU"/>
        </a:p>
      </dgm:t>
    </dgm:pt>
    <dgm:pt modelId="{B63C466F-798E-4F33-B0A7-537850A1FDB2}">
      <dgm:prSet/>
      <dgm:spPr/>
      <dgm:t>
        <a:bodyPr/>
        <a:lstStyle/>
        <a:p>
          <a:pPr rtl="0"/>
          <a:r>
            <a:rPr lang="uk-UA" dirty="0" smtClean="0"/>
            <a:t>Навчити справлятися з психологічними бар'єрами кожного з членів сім'ї</a:t>
          </a:r>
          <a:endParaRPr lang="ru-RU" dirty="0"/>
        </a:p>
      </dgm:t>
    </dgm:pt>
    <dgm:pt modelId="{9A2C2BD4-14A1-46A0-AD58-CA3DA37423AB}" type="parTrans" cxnId="{61B682A3-841F-4C3A-9577-22C41A2533BB}">
      <dgm:prSet/>
      <dgm:spPr/>
      <dgm:t>
        <a:bodyPr/>
        <a:lstStyle/>
        <a:p>
          <a:endParaRPr lang="ru-RU"/>
        </a:p>
      </dgm:t>
    </dgm:pt>
    <dgm:pt modelId="{31C65EDC-C766-4C66-A2A5-226486E928A6}" type="sibTrans" cxnId="{61B682A3-841F-4C3A-9577-22C41A2533BB}">
      <dgm:prSet/>
      <dgm:spPr/>
      <dgm:t>
        <a:bodyPr/>
        <a:lstStyle/>
        <a:p>
          <a:endParaRPr lang="ru-RU"/>
        </a:p>
      </dgm:t>
    </dgm:pt>
    <dgm:pt modelId="{1BF6F924-5F55-4BB0-ACEE-497BCB247A1E}" type="pres">
      <dgm:prSet presAssocID="{8DFFE778-5677-45D6-9375-195823417FEF}" presName="Name0" presStyleCnt="0">
        <dgm:presLayoutVars>
          <dgm:dir/>
          <dgm:resizeHandles val="exact"/>
        </dgm:presLayoutVars>
      </dgm:prSet>
      <dgm:spPr/>
    </dgm:pt>
    <dgm:pt modelId="{5034A352-A5DB-4F30-BF00-56F88C478BB4}" type="pres">
      <dgm:prSet presAssocID="{EDA886B9-FD92-47A4-B5B7-355658BCA0C3}" presName="Name5" presStyleLbl="venn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26970-C441-4EB0-A62D-B7E4E77E88FD}" type="pres">
      <dgm:prSet presAssocID="{403BFCBC-8EE7-469A-A91D-707B08C0A077}" presName="space" presStyleCnt="0"/>
      <dgm:spPr/>
    </dgm:pt>
    <dgm:pt modelId="{358CD70D-DE81-473B-B79B-972504FA3AB7}" type="pres">
      <dgm:prSet presAssocID="{F9EC4318-8CB2-41C7-AA31-5B49119AA0E4}" presName="Name5" presStyleLbl="venn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4733C2-4284-4D46-915E-DC77E5EED41F}" type="pres">
      <dgm:prSet presAssocID="{F11BEAE2-3A59-4187-8172-ED8A3DC92E23}" presName="space" presStyleCnt="0"/>
      <dgm:spPr/>
    </dgm:pt>
    <dgm:pt modelId="{C30C1A2A-315E-4167-9EC2-F8EAC76D90FF}" type="pres">
      <dgm:prSet presAssocID="{B63C466F-798E-4F33-B0A7-537850A1FDB2}" presName="Name5" presStyleLbl="venn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B682A3-841F-4C3A-9577-22C41A2533BB}" srcId="{8DFFE778-5677-45D6-9375-195823417FEF}" destId="{B63C466F-798E-4F33-B0A7-537850A1FDB2}" srcOrd="2" destOrd="0" parTransId="{9A2C2BD4-14A1-46A0-AD58-CA3DA37423AB}" sibTransId="{31C65EDC-C766-4C66-A2A5-226486E928A6}"/>
    <dgm:cxn modelId="{AF930B49-7B2E-4BEA-8DF1-6227C8DAFC21}" srcId="{8DFFE778-5677-45D6-9375-195823417FEF}" destId="{F9EC4318-8CB2-41C7-AA31-5B49119AA0E4}" srcOrd="1" destOrd="0" parTransId="{947348B2-B1AF-4659-9F55-2901B9C665C9}" sibTransId="{F11BEAE2-3A59-4187-8172-ED8A3DC92E23}"/>
    <dgm:cxn modelId="{8E7A1307-A4B5-4D79-8775-31DAF64914FE}" srcId="{8DFFE778-5677-45D6-9375-195823417FEF}" destId="{EDA886B9-FD92-47A4-B5B7-355658BCA0C3}" srcOrd="0" destOrd="0" parTransId="{C1DBD7FF-F284-48B0-BD40-7EEBEE144627}" sibTransId="{403BFCBC-8EE7-469A-A91D-707B08C0A077}"/>
    <dgm:cxn modelId="{F0482E82-37B7-45E9-B736-7438AD073C4E}" type="presOf" srcId="{F9EC4318-8CB2-41C7-AA31-5B49119AA0E4}" destId="{358CD70D-DE81-473B-B79B-972504FA3AB7}" srcOrd="0" destOrd="0" presId="urn:microsoft.com/office/officeart/2005/8/layout/venn3"/>
    <dgm:cxn modelId="{4DE95A3D-BCFC-452F-ABBC-B60A3B1B9967}" type="presOf" srcId="{8DFFE778-5677-45D6-9375-195823417FEF}" destId="{1BF6F924-5F55-4BB0-ACEE-497BCB247A1E}" srcOrd="0" destOrd="0" presId="urn:microsoft.com/office/officeart/2005/8/layout/venn3"/>
    <dgm:cxn modelId="{9422831B-3F6B-40A6-9819-3AB9BFE5A3F9}" type="presOf" srcId="{EDA886B9-FD92-47A4-B5B7-355658BCA0C3}" destId="{5034A352-A5DB-4F30-BF00-56F88C478BB4}" srcOrd="0" destOrd="0" presId="urn:microsoft.com/office/officeart/2005/8/layout/venn3"/>
    <dgm:cxn modelId="{88953B15-055B-4BE0-AA58-1B40AA21F8B9}" type="presOf" srcId="{B63C466F-798E-4F33-B0A7-537850A1FDB2}" destId="{C30C1A2A-315E-4167-9EC2-F8EAC76D90FF}" srcOrd="0" destOrd="0" presId="urn:microsoft.com/office/officeart/2005/8/layout/venn3"/>
    <dgm:cxn modelId="{BA2D2660-29BE-4504-AA56-4EB87B9386F4}" type="presParOf" srcId="{1BF6F924-5F55-4BB0-ACEE-497BCB247A1E}" destId="{5034A352-A5DB-4F30-BF00-56F88C478BB4}" srcOrd="0" destOrd="0" presId="urn:microsoft.com/office/officeart/2005/8/layout/venn3"/>
    <dgm:cxn modelId="{FE74F9C8-A86C-4F83-A937-A8706F8ECCE1}" type="presParOf" srcId="{1BF6F924-5F55-4BB0-ACEE-497BCB247A1E}" destId="{D2F26970-C441-4EB0-A62D-B7E4E77E88FD}" srcOrd="1" destOrd="0" presId="urn:microsoft.com/office/officeart/2005/8/layout/venn3"/>
    <dgm:cxn modelId="{DD275FEE-A8D3-4A8D-8EC2-D1B00882062F}" type="presParOf" srcId="{1BF6F924-5F55-4BB0-ACEE-497BCB247A1E}" destId="{358CD70D-DE81-473B-B79B-972504FA3AB7}" srcOrd="2" destOrd="0" presId="urn:microsoft.com/office/officeart/2005/8/layout/venn3"/>
    <dgm:cxn modelId="{FC26398A-8D79-491D-A3FE-736D6DB61BE4}" type="presParOf" srcId="{1BF6F924-5F55-4BB0-ACEE-497BCB247A1E}" destId="{474733C2-4284-4D46-915E-DC77E5EED41F}" srcOrd="3" destOrd="0" presId="urn:microsoft.com/office/officeart/2005/8/layout/venn3"/>
    <dgm:cxn modelId="{3572B300-EA3B-4975-AE8F-B0E4D5613BAA}" type="presParOf" srcId="{1BF6F924-5F55-4BB0-ACEE-497BCB247A1E}" destId="{C30C1A2A-315E-4167-9EC2-F8EAC76D90FF}" srcOrd="4" destOrd="0" presId="urn:microsoft.com/office/officeart/2005/8/layout/venn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1FA65-7EF3-4BC5-B455-71DEF49FB4DF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467D6-ACB1-4C2B-A294-B4FB8B6746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467D6-ACB1-4C2B-A294-B4FB8B674696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987F7DC-F54B-4E8E-B8E2-147C4BC21AA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7236F37-B8D7-47A7-8055-23A3F22194E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F7DC-F54B-4E8E-B8E2-147C4BC21AA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6F37-B8D7-47A7-8055-23A3F22194E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F7DC-F54B-4E8E-B8E2-147C4BC21AA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6F37-B8D7-47A7-8055-23A3F22194E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F7DC-F54B-4E8E-B8E2-147C4BC21AA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6F37-B8D7-47A7-8055-23A3F22194E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987F7DC-F54B-4E8E-B8E2-147C4BC21AA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7236F37-B8D7-47A7-8055-23A3F22194E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F7DC-F54B-4E8E-B8E2-147C4BC21AA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6F37-B8D7-47A7-8055-23A3F22194E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F7DC-F54B-4E8E-B8E2-147C4BC21AA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6F37-B8D7-47A7-8055-23A3F22194E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F7DC-F54B-4E8E-B8E2-147C4BC21AA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6F37-B8D7-47A7-8055-23A3F22194ED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F7DC-F54B-4E8E-B8E2-147C4BC21AA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6F37-B8D7-47A7-8055-23A3F22194ED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F7DC-F54B-4E8E-B8E2-147C4BC21AA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6F37-B8D7-47A7-8055-23A3F22194E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F7DC-F54B-4E8E-B8E2-147C4BC21AA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36F37-B8D7-47A7-8055-23A3F22194E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987F7DC-F54B-4E8E-B8E2-147C4BC21AA7}" type="datetimeFigureOut">
              <a:rPr lang="ru-RU" smtClean="0"/>
              <a:t>10.12.2018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236F37-B8D7-47A7-8055-23A3F22194ED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uk-UA" b="1" dirty="0" err="1" smtClean="0">
                <a:ln/>
                <a:solidFill>
                  <a:schemeClr val="accent3"/>
                </a:solidFill>
              </a:rPr>
              <a:t>Антидискримінаційні</a:t>
            </a:r>
            <a:r>
              <a:rPr lang="uk-UA" b="1" dirty="0" smtClean="0">
                <a:ln/>
                <a:solidFill>
                  <a:schemeClr val="accent3"/>
                </a:solidFill>
              </a:rPr>
              <a:t> практики в соціальній роботі з сім'ями осіб з ВІЛ</a:t>
            </a:r>
            <a:endParaRPr lang="ru-RU" b="1" dirty="0">
              <a:ln/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скачанные файлы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928934"/>
            <a:ext cx="8001056" cy="352046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35729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Отже, головною метою і завданням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антидискримінаційної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роботи для соціального працівника є поширити думку, що людина з ВІЛ – це ,в першу чергу, людина.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iv aid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286124"/>
            <a:ext cx="5143537" cy="266808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сім</a:t>
            </a:r>
            <a:r>
              <a:rPr lang="uk-UA" dirty="0" smtClean="0"/>
              <a:t>‘є</a:t>
            </a:r>
            <a:r>
              <a:rPr lang="uk-UA" dirty="0" smtClean="0"/>
              <a:t>ю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Головна мета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358246" cy="242889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uk-UA" dirty="0" smtClean="0"/>
              <a:t>Особливістю соціального супроводу сімей, в яких виховуються діти, або є члени, які перебувають на спеціальному медичному обліку / ВІЛ-інфіковані є налагодження постійної взаємодії з найближчим оточенням, з метою покращення умов догляду, взаємовідносин між членами сім</a:t>
            </a:r>
            <a:r>
              <a:rPr lang="uk-UA" dirty="0" smtClean="0"/>
              <a:t>'</a:t>
            </a:r>
            <a:r>
              <a:rPr lang="uk-UA" dirty="0" smtClean="0"/>
              <a:t>ї, залучення їх до участі у процес життєдіяльності особи з ВІЛ.</a:t>
            </a:r>
            <a:endParaRPr lang="uk-UA" dirty="0"/>
          </a:p>
        </p:txBody>
      </p:sp>
      <p:pic>
        <p:nvPicPr>
          <p:cNvPr id="4" name="Рисунок 3" descr="2014111209142076279_5282778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563" y="3786190"/>
            <a:ext cx="4887061" cy="2762252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Особливості соціальної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    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Соціальний супровід сімей, в яких є ВІЛ-інфікований член, має наступні 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особливост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і: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контроль за своєчасним відвідуванням  особи медичного закладу, на обліку якого вона перебуває, отримання та прийому препаратів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антиретровірусної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терапії;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формування у  інших членів сім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ї прихильності до лікування  особи з ВІЛ;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здійснення соціального контролю за санітарно-гігієнічними умовами догляду за дитиною;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мотивація батьків або членів сімей до влаштування ВІЛ-інфікованої дитини в дошкільні, освітні та позашкільні заклади;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надання індивідуальних рекомендацій щодо покращення умов догляду за  особою на території сім'ї та спільного планування її майбутнього;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залучення спеціалістів до покрашення психологічного клімату в сім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ї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Особливості </a:t>
            </a:r>
            <a:r>
              <a:rPr lang="uk-UA" dirty="0" err="1" smtClean="0"/>
              <a:t>антидискримінаційної</a:t>
            </a:r>
            <a:r>
              <a:rPr lang="uk-UA" dirty="0" smtClean="0"/>
              <a:t>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Основний напрямок в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антидискримінаційній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практиці соціальної роботи з сім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ями осіб з ВІЛ - профілактична робота.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080516_hivlife_THUMB_LAR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3214686"/>
            <a:ext cx="5843754" cy="3282602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Профілактична робота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500034" y="1500174"/>
          <a:ext cx="8229600" cy="493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571736" y="1357298"/>
            <a:ext cx="45819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Завдання профілактичної роботи: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rcRect b="7273"/>
          <a:stretch>
            <a:fillRect/>
          </a:stretch>
        </p:blipFill>
        <p:spPr>
          <a:xfrm>
            <a:off x="2500298" y="3214686"/>
            <a:ext cx="4071966" cy="36433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Одна зі сторін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антидискримінаційної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роботи,полягає у роботі з оточуючим середовищем осіб з ВІЛ та їх сімей.</a:t>
            </a:r>
          </a:p>
          <a:p>
            <a:pPr algn="ctr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 цьому напрямку також слід проводити профілактичну роботу, головною метою якої буде прийняття осіб з ВІЛ, як рівноцінних членів суспільства.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snid.jpg"/>
          <p:cNvPicPr>
            <a:picLocks noChangeAspect="1"/>
          </p:cNvPicPr>
          <p:nvPr/>
        </p:nvPicPr>
        <p:blipFill>
          <a:blip r:embed="rId2"/>
          <a:srcRect l="5989"/>
          <a:stretch>
            <a:fillRect/>
          </a:stretch>
        </p:blipFill>
        <p:spPr>
          <a:xfrm>
            <a:off x="0" y="1465877"/>
            <a:ext cx="9144000" cy="539212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Технології і методи </a:t>
            </a:r>
            <a:r>
              <a:rPr lang="uk-UA" dirty="0" err="1" smtClean="0"/>
              <a:t>антидискримінаційної</a:t>
            </a:r>
            <a:r>
              <a:rPr lang="uk-UA" dirty="0" smtClean="0"/>
              <a:t>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214346" y="2071678"/>
            <a:ext cx="3429024" cy="242889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uk-UA" dirty="0"/>
              <a:t> </a:t>
            </a:r>
            <a:r>
              <a:rPr lang="uk-UA" dirty="0" smtClean="0"/>
              <a:t>   </a:t>
            </a:r>
            <a:r>
              <a:rPr lang="uk-UA" sz="3600" dirty="0" smtClean="0"/>
              <a:t>Їх можна розділити на декілька рівнів:</a:t>
            </a:r>
          </a:p>
          <a:p>
            <a:pPr>
              <a:buNone/>
            </a:pPr>
            <a:r>
              <a:rPr lang="uk-UA" sz="3600" dirty="0" smtClean="0"/>
              <a:t>    1) робота в громаді(з оточенням осіб з ВІЛ):</a:t>
            </a:r>
          </a:p>
          <a:p>
            <a:pPr algn="ctr">
              <a:buNone/>
            </a:pP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5857884" y="2857496"/>
            <a:ext cx="32861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 smtClean="0"/>
              <a:t>Проведення </a:t>
            </a:r>
            <a:r>
              <a:rPr lang="uk-UA" sz="2000" b="1" dirty="0" err="1" smtClean="0"/>
              <a:t>антидискримінаційних</a:t>
            </a:r>
            <a:r>
              <a:rPr lang="uk-UA" sz="2000" b="1" dirty="0" smtClean="0"/>
              <a:t> акцій,тренінгів, лекцій, благодійних заходів та інше, на підтримку ВІЛ-інфікованих та поширення думки, що такі особи не відрізняються від здорових людей</a:t>
            </a:r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0195d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6127" y="3433751"/>
            <a:ext cx="4577873" cy="342424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2)Робота в сім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'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ї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Індивідуальна соціальна робота.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Групова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соціальна робота.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Психотерапії, арт-терапії та ін.</a:t>
            </a:r>
          </a:p>
          <a:p>
            <a:pPr>
              <a:buNone/>
            </a:pP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>
    <p:cut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Другая 1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C00000"/>
      </a:accent1>
      <a:accent2>
        <a:srgbClr val="FFFFFF"/>
      </a:accent2>
      <a:accent3>
        <a:srgbClr val="C00000"/>
      </a:accent3>
      <a:accent4>
        <a:srgbClr val="D8D8D8"/>
      </a:accent4>
      <a:accent5>
        <a:srgbClr val="B88472"/>
      </a:accent5>
      <a:accent6>
        <a:srgbClr val="D4B5AA"/>
      </a:accent6>
      <a:hlink>
        <a:srgbClr val="C00000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70</TotalTime>
  <Words>428</Words>
  <Application>Microsoft Office PowerPoint</Application>
  <PresentationFormat>Экран (4:3)</PresentationFormat>
  <Paragraphs>36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Начальная</vt:lpstr>
      <vt:lpstr>Антидискримінаційні практики в соціальній роботі з сім'ями осіб з ВІЛ</vt:lpstr>
      <vt:lpstr>Робота з сім‘єю</vt:lpstr>
      <vt:lpstr>Головна мета</vt:lpstr>
      <vt:lpstr>Особливості соціальної роботи</vt:lpstr>
      <vt:lpstr>Особливості антидискримінаційної роботи</vt:lpstr>
      <vt:lpstr>Профілактична робота</vt:lpstr>
      <vt:lpstr>Слайд 7</vt:lpstr>
      <vt:lpstr>Технології і методи антидискримінаційної роботи</vt:lpstr>
      <vt:lpstr>Слайд 9</vt:lpstr>
      <vt:lpstr>Висновок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Антидискримінаційні практики в соціальній роботі з сім'ями осіб з ВІЛ</dc:title>
  <dc:creator>Admin</dc:creator>
  <cp:lastModifiedBy>Admin</cp:lastModifiedBy>
  <cp:revision>7</cp:revision>
  <dcterms:created xsi:type="dcterms:W3CDTF">2018-12-10T21:08:41Z</dcterms:created>
  <dcterms:modified xsi:type="dcterms:W3CDTF">2018-12-10T22:18:41Z</dcterms:modified>
</cp:coreProperties>
</file>